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3" r:id="rId3"/>
    <p:sldId id="442" r:id="rId4"/>
    <p:sldId id="433" r:id="rId5"/>
    <p:sldId id="435" r:id="rId6"/>
    <p:sldId id="436" r:id="rId7"/>
    <p:sldId id="437" r:id="rId8"/>
    <p:sldId id="432" r:id="rId9"/>
    <p:sldId id="438" r:id="rId10"/>
    <p:sldId id="441" r:id="rId11"/>
    <p:sldId id="439" r:id="rId12"/>
    <p:sldId id="440" r:id="rId13"/>
    <p:sldId id="443" r:id="rId14"/>
  </p:sldIdLst>
  <p:sldSz cx="9144000" cy="6858000" type="screen4x3"/>
  <p:notesSz cx="7007225" cy="9293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EADC552-739D-4D08-ACD5-C08CADCAB6F1}">
          <p14:sldIdLst>
            <p14:sldId id="256"/>
          </p14:sldIdLst>
        </p14:section>
        <p14:section name="Client-Server Architecture" id="{E8C4DE6A-5EE5-4ABA-A582-C0C327120948}">
          <p14:sldIdLst>
            <p14:sldId id="423"/>
            <p14:sldId id="442"/>
            <p14:sldId id="433"/>
            <p14:sldId id="435"/>
            <p14:sldId id="436"/>
            <p14:sldId id="437"/>
            <p14:sldId id="432"/>
            <p14:sldId id="438"/>
            <p14:sldId id="441"/>
            <p14:sldId id="439"/>
            <p14:sldId id="440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5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070"/>
    <a:srgbClr val="B7C3CD"/>
    <a:srgbClr val="99CCFF"/>
    <a:srgbClr val="6699FF"/>
    <a:srgbClr val="CC9900"/>
    <a:srgbClr val="FCFEB9"/>
    <a:srgbClr val="114FFB"/>
    <a:srgbClr val="529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46365-809C-434A-8DAF-CFE0F7C42377}" v="1" dt="2021-03-11T12:27:18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51" autoAdjust="0"/>
  </p:normalViewPr>
  <p:slideViewPr>
    <p:cSldViewPr>
      <p:cViewPr varScale="1">
        <p:scale>
          <a:sx n="89" d="100"/>
          <a:sy n="89" d="100"/>
        </p:scale>
        <p:origin x="2280" y="96"/>
      </p:cViewPr>
      <p:guideLst>
        <p:guide orient="horz" pos="27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5310"/>
    </p:cViewPr>
  </p:sorterViewPr>
  <p:notesViewPr>
    <p:cSldViewPr>
      <p:cViewPr>
        <p:scale>
          <a:sx n="100" d="100"/>
          <a:sy n="100" d="100"/>
        </p:scale>
        <p:origin x="-816" y="2340"/>
      </p:cViewPr>
      <p:guideLst>
        <p:guide orient="horz" pos="2195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aza Fazal" userId="7b137bd539ee2022" providerId="LiveId" clId="{D22EC220-10AC-4609-BBF1-5E849CEC08A2}"/>
    <pc:docChg chg="modSld">
      <pc:chgData name="Murtaza Fazal" userId="7b137bd539ee2022" providerId="LiveId" clId="{D22EC220-10AC-4609-BBF1-5E849CEC08A2}" dt="2021-02-21T11:53:36.295" v="0" actId="20577"/>
      <pc:docMkLst>
        <pc:docMk/>
      </pc:docMkLst>
      <pc:sldChg chg="modSp mod">
        <pc:chgData name="Murtaza Fazal" userId="7b137bd539ee2022" providerId="LiveId" clId="{D22EC220-10AC-4609-BBF1-5E849CEC08A2}" dt="2021-02-21T11:53:36.295" v="0" actId="20577"/>
        <pc:sldMkLst>
          <pc:docMk/>
          <pc:sldMk cId="357697826" sldId="408"/>
        </pc:sldMkLst>
        <pc:spChg chg="mod">
          <ac:chgData name="Murtaza Fazal" userId="7b137bd539ee2022" providerId="LiveId" clId="{D22EC220-10AC-4609-BBF1-5E849CEC08A2}" dt="2021-02-21T11:53:36.295" v="0" actId="20577"/>
          <ac:spMkLst>
            <pc:docMk/>
            <pc:sldMk cId="357697826" sldId="408"/>
            <ac:spMk id="2" creationId="{00000000-0000-0000-0000-000000000000}"/>
          </ac:spMkLst>
        </pc:spChg>
      </pc:sldChg>
    </pc:docChg>
  </pc:docChgLst>
  <pc:docChgLst>
    <pc:chgData name="Murtaza Fazal" userId="7b137bd539ee2022" providerId="LiveId" clId="{EBB6FBBD-1427-4032-93BC-ADCAF5C0B22F}"/>
    <pc:docChg chg="undo addSld modSld sldOrd">
      <pc:chgData name="Murtaza Fazal" userId="7b137bd539ee2022" providerId="LiveId" clId="{EBB6FBBD-1427-4032-93BC-ADCAF5C0B22F}" dt="2020-02-07T05:49:04.949" v="105" actId="14100"/>
      <pc:docMkLst>
        <pc:docMk/>
      </pc:docMkLst>
      <pc:sldChg chg="modSp">
        <pc:chgData name="Murtaza Fazal" userId="7b137bd539ee2022" providerId="LiveId" clId="{EBB6FBBD-1427-4032-93BC-ADCAF5C0B22F}" dt="2020-02-05T12:43:16.463" v="2" actId="20577"/>
        <pc:sldMkLst>
          <pc:docMk/>
          <pc:sldMk cId="357697826" sldId="408"/>
        </pc:sldMkLst>
        <pc:spChg chg="mod">
          <ac:chgData name="Murtaza Fazal" userId="7b137bd539ee2022" providerId="LiveId" clId="{EBB6FBBD-1427-4032-93BC-ADCAF5C0B22F}" dt="2020-02-05T12:43:16.463" v="2" actId="20577"/>
          <ac:spMkLst>
            <pc:docMk/>
            <pc:sldMk cId="357697826" sldId="408"/>
            <ac:spMk id="2" creationId="{00000000-0000-0000-0000-000000000000}"/>
          </ac:spMkLst>
        </pc:spChg>
      </pc:sldChg>
      <pc:sldChg chg="modSp modNotesTx">
        <pc:chgData name="Murtaza Fazal" userId="7b137bd539ee2022" providerId="LiveId" clId="{EBB6FBBD-1427-4032-93BC-ADCAF5C0B22F}" dt="2020-02-07T05:32:18.521" v="44" actId="20577"/>
        <pc:sldMkLst>
          <pc:docMk/>
          <pc:sldMk cId="132238318" sldId="423"/>
        </pc:sldMkLst>
        <pc:spChg chg="mod">
          <ac:chgData name="Murtaza Fazal" userId="7b137bd539ee2022" providerId="LiveId" clId="{EBB6FBBD-1427-4032-93BC-ADCAF5C0B22F}" dt="2020-02-07T05:11:29.266" v="9" actId="20577"/>
          <ac:spMkLst>
            <pc:docMk/>
            <pc:sldMk cId="132238318" sldId="423"/>
            <ac:spMk id="3" creationId="{00000000-0000-0000-0000-000000000000}"/>
          </ac:spMkLst>
        </pc:spChg>
      </pc:sldChg>
      <pc:sldChg chg="ord">
        <pc:chgData name="Murtaza Fazal" userId="7b137bd539ee2022" providerId="LiveId" clId="{EBB6FBBD-1427-4032-93BC-ADCAF5C0B22F}" dt="2020-02-07T05:34:07.409" v="55"/>
        <pc:sldMkLst>
          <pc:docMk/>
          <pc:sldMk cId="2054153453" sldId="432"/>
        </pc:sldMkLst>
      </pc:sldChg>
      <pc:sldChg chg="ord">
        <pc:chgData name="Murtaza Fazal" userId="7b137bd539ee2022" providerId="LiveId" clId="{EBB6FBBD-1427-4032-93BC-ADCAF5C0B22F}" dt="2020-02-07T05:42:06.831" v="88"/>
        <pc:sldMkLst>
          <pc:docMk/>
          <pc:sldMk cId="2120446920" sldId="441"/>
        </pc:sldMkLst>
      </pc:sldChg>
      <pc:sldChg chg="addSp delSp modSp add">
        <pc:chgData name="Murtaza Fazal" userId="7b137bd539ee2022" providerId="LiveId" clId="{EBB6FBBD-1427-4032-93BC-ADCAF5C0B22F}" dt="2020-02-07T05:48:26.794" v="95" actId="14100"/>
        <pc:sldMkLst>
          <pc:docMk/>
          <pc:sldMk cId="1353199057" sldId="442"/>
        </pc:sldMkLst>
        <pc:spChg chg="mod">
          <ac:chgData name="Murtaza Fazal" userId="7b137bd539ee2022" providerId="LiveId" clId="{EBB6FBBD-1427-4032-93BC-ADCAF5C0B22F}" dt="2020-02-07T05:33:34.085" v="54" actId="404"/>
          <ac:spMkLst>
            <pc:docMk/>
            <pc:sldMk cId="1353199057" sldId="442"/>
            <ac:spMk id="2" creationId="{56A12F1C-7FA7-454D-8BFC-C8DD443A7AD0}"/>
          </ac:spMkLst>
        </pc:spChg>
        <pc:spChg chg="del mod">
          <ac:chgData name="Murtaza Fazal" userId="7b137bd539ee2022" providerId="LiveId" clId="{EBB6FBBD-1427-4032-93BC-ADCAF5C0B22F}" dt="2020-02-07T05:48:13.667" v="89"/>
          <ac:spMkLst>
            <pc:docMk/>
            <pc:sldMk cId="1353199057" sldId="442"/>
            <ac:spMk id="3" creationId="{2D541B1C-4A82-4BCD-907D-1AD467495EFF}"/>
          </ac:spMkLst>
        </pc:spChg>
        <pc:picChg chg="add mod">
          <ac:chgData name="Murtaza Fazal" userId="7b137bd539ee2022" providerId="LiveId" clId="{EBB6FBBD-1427-4032-93BC-ADCAF5C0B22F}" dt="2020-02-07T05:48:26.794" v="95" actId="14100"/>
          <ac:picMkLst>
            <pc:docMk/>
            <pc:sldMk cId="1353199057" sldId="442"/>
            <ac:picMk id="5" creationId="{1F16416F-0059-4EA0-A84F-112FDD1F5A84}"/>
          </ac:picMkLst>
        </pc:picChg>
      </pc:sldChg>
      <pc:sldChg chg="addSp delSp modSp add">
        <pc:chgData name="Murtaza Fazal" userId="7b137bd539ee2022" providerId="LiveId" clId="{EBB6FBBD-1427-4032-93BC-ADCAF5C0B22F}" dt="2020-02-07T05:49:04.949" v="105" actId="14100"/>
        <pc:sldMkLst>
          <pc:docMk/>
          <pc:sldMk cId="1767452904" sldId="443"/>
        </pc:sldMkLst>
        <pc:spChg chg="mod">
          <ac:chgData name="Murtaza Fazal" userId="7b137bd539ee2022" providerId="LiveId" clId="{EBB6FBBD-1427-4032-93BC-ADCAF5C0B22F}" dt="2020-02-07T05:34:20.170" v="87" actId="20577"/>
          <ac:spMkLst>
            <pc:docMk/>
            <pc:sldMk cId="1767452904" sldId="443"/>
            <ac:spMk id="2" creationId="{83ACBECE-4729-4890-9664-4514B8E68948}"/>
          </ac:spMkLst>
        </pc:spChg>
        <pc:spChg chg="del">
          <ac:chgData name="Murtaza Fazal" userId="7b137bd539ee2022" providerId="LiveId" clId="{EBB6FBBD-1427-4032-93BC-ADCAF5C0B22F}" dt="2020-02-07T05:48:47.130" v="96"/>
          <ac:spMkLst>
            <pc:docMk/>
            <pc:sldMk cId="1767452904" sldId="443"/>
            <ac:spMk id="3" creationId="{C345AACF-C86E-497C-803C-8823298799C1}"/>
          </ac:spMkLst>
        </pc:spChg>
        <pc:picChg chg="add mod">
          <ac:chgData name="Murtaza Fazal" userId="7b137bd539ee2022" providerId="LiveId" clId="{EBB6FBBD-1427-4032-93BC-ADCAF5C0B22F}" dt="2020-02-07T05:49:04.949" v="105" actId="14100"/>
          <ac:picMkLst>
            <pc:docMk/>
            <pc:sldMk cId="1767452904" sldId="443"/>
            <ac:picMk id="5" creationId="{A172D466-D7F1-46B6-83E0-A3E8C41466FC}"/>
          </ac:picMkLst>
        </pc:picChg>
      </pc:sldChg>
    </pc:docChg>
  </pc:docChgLst>
  <pc:docChgLst>
    <pc:chgData name="Murtaza Fazal" userId="7b137bd539ee2022" providerId="LiveId" clId="{70BD650E-A958-46F1-BB44-0F16F8A65B86}"/>
    <pc:docChg chg="undo custSel modSld">
      <pc:chgData name="Murtaza Fazal" userId="7b137bd539ee2022" providerId="LiveId" clId="{70BD650E-A958-46F1-BB44-0F16F8A65B86}" dt="2021-02-14T17:17:09.152" v="3" actId="20577"/>
      <pc:docMkLst>
        <pc:docMk/>
      </pc:docMkLst>
      <pc:sldChg chg="modSp mod">
        <pc:chgData name="Murtaza Fazal" userId="7b137bd539ee2022" providerId="LiveId" clId="{70BD650E-A958-46F1-BB44-0F16F8A65B86}" dt="2021-02-14T17:17:09.152" v="3" actId="20577"/>
        <pc:sldMkLst>
          <pc:docMk/>
          <pc:sldMk cId="357697826" sldId="408"/>
        </pc:sldMkLst>
        <pc:spChg chg="mod">
          <ac:chgData name="Murtaza Fazal" userId="7b137bd539ee2022" providerId="LiveId" clId="{70BD650E-A958-46F1-BB44-0F16F8A65B86}" dt="2021-02-14T17:17:09.152" v="3" actId="20577"/>
          <ac:spMkLst>
            <pc:docMk/>
            <pc:sldMk cId="357697826" sldId="408"/>
            <ac:spMk id="2" creationId="{00000000-0000-0000-0000-000000000000}"/>
          </ac:spMkLst>
        </pc:spChg>
      </pc:sldChg>
    </pc:docChg>
  </pc:docChgLst>
  <pc:docChgLst>
    <pc:chgData name="Murtaza Fazal" userId="7b137bd539ee2022" providerId="LiveId" clId="{25C46365-809C-434A-8DAF-CFE0F7C42377}"/>
    <pc:docChg chg="undo custSel modSld">
      <pc:chgData name="Murtaza Fazal" userId="7b137bd539ee2022" providerId="LiveId" clId="{25C46365-809C-434A-8DAF-CFE0F7C42377}" dt="2021-03-10T19:02:27.507" v="6" actId="122"/>
      <pc:docMkLst>
        <pc:docMk/>
      </pc:docMkLst>
      <pc:sldChg chg="modSp mod">
        <pc:chgData name="Murtaza Fazal" userId="7b137bd539ee2022" providerId="LiveId" clId="{25C46365-809C-434A-8DAF-CFE0F7C42377}" dt="2021-03-10T19:02:27.507" v="6" actId="122"/>
        <pc:sldMkLst>
          <pc:docMk/>
          <pc:sldMk cId="357697826" sldId="408"/>
        </pc:sldMkLst>
        <pc:spChg chg="mod">
          <ac:chgData name="Murtaza Fazal" userId="7b137bd539ee2022" providerId="LiveId" clId="{25C46365-809C-434A-8DAF-CFE0F7C42377}" dt="2021-03-10T19:02:27.507" v="6" actId="122"/>
          <ac:spMkLst>
            <pc:docMk/>
            <pc:sldMk cId="357697826" sldId="40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6888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Book Antiqua" panose="0204060205030503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-1588"/>
            <a:ext cx="3036887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Book Antiqua" panose="0204060205030503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6500"/>
            <a:ext cx="35052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/>
            </a:lvl1pPr>
          </a:lstStyle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6500"/>
            <a:ext cx="30368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Book Antiqua" panose="02040602050305030304" pitchFamily="18" charset="0"/>
              </a:defRPr>
            </a:lvl1pPr>
          </a:lstStyle>
          <a:p>
            <a:fld id="{C2E93E8E-A48B-4C1B-A3DF-88E63FFF4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76" tIns="46788" rIns="93576" bIns="46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2300" y="8716963"/>
            <a:ext cx="3568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/>
            </a:lvl1pPr>
          </a:lstStyle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16963"/>
            <a:ext cx="233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/>
            </a:lvl1pPr>
          </a:lstStyle>
          <a:p>
            <a:fld id="{62760947-1190-4125-A1D5-A3802A8561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001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430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859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 = </a:t>
            </a:r>
            <a:r>
              <a:rPr lang="en-US" dirty="0" err="1"/>
              <a:t>homegenous</a:t>
            </a:r>
            <a:r>
              <a:rPr lang="en-US" dirty="0"/>
              <a:t> (same hardware + OS)</a:t>
            </a:r>
          </a:p>
          <a:p>
            <a:r>
              <a:rPr lang="en-US" dirty="0"/>
              <a:t>Grid = </a:t>
            </a:r>
            <a:r>
              <a:rPr lang="en-US" dirty="0" err="1"/>
              <a:t>Hetrogenous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Cluster = same location</a:t>
            </a:r>
          </a:p>
          <a:p>
            <a:r>
              <a:rPr lang="en-US" dirty="0"/>
              <a:t>Grid = Can be on different locations (Lan/Man/Wan)</a:t>
            </a:r>
          </a:p>
          <a:p>
            <a:endParaRPr lang="en-US" dirty="0"/>
          </a:p>
          <a:p>
            <a:r>
              <a:rPr lang="en-US" dirty="0"/>
              <a:t>A grid can make use of spare computing power on a desktop computer while the machines in a cluster are dedicated to work as a single unit and nothing else.</a:t>
            </a:r>
          </a:p>
          <a:p>
            <a:endParaRPr lang="en-US" dirty="0"/>
          </a:p>
          <a:p>
            <a:r>
              <a:rPr lang="en-US" dirty="0"/>
              <a:t>Remote Method Invocation (RMI)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60947-1190-4125-A1D5-A3802A8561D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3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Chromium OS</a:t>
            </a:r>
            <a:endParaRPr lang="en-P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en-US"/>
              <a:t>Chapter 1 - The Context of Systems Analysis And Design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60947-1190-4125-A1D5-A3802A8561D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3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26028"/>
      </p:ext>
    </p:extLst>
  </p:cSld>
  <p:clrMapOvr>
    <a:masterClrMapping/>
  </p:clrMapOvr>
  <p:transition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18157"/>
      </p:ext>
    </p:extLst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77580"/>
      </p:ext>
    </p:extLst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84119"/>
      </p:ext>
    </p:extLst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23701"/>
      </p:ext>
    </p:extLst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48123"/>
      </p:ext>
    </p:extLst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12792"/>
      </p:ext>
    </p:extLst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26874"/>
      </p:ext>
    </p:extLst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67789"/>
      </p:ext>
    </p:extLst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316"/>
      </p:ext>
    </p:extLst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1575"/>
      </p:ext>
    </p:extLst>
  </p:cSld>
  <p:clrMapOvr>
    <a:masterClrMapping/>
  </p:clrMapOvr>
  <p:transition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strips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08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1923599869"/>
      </p:ext>
    </p:extLst>
  </p:cSld>
  <p:clrMapOvr>
    <a:masterClrMapping/>
  </p:clrMapOvr>
  <p:transition>
    <p:strip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two-tier architecture is one where a client talks directly to a server, with no intervening server</a:t>
            </a:r>
          </a:p>
          <a:p>
            <a:pPr lvl="1"/>
            <a:r>
              <a:rPr lang="en-US" dirty="0"/>
              <a:t>This type of architecture is typically used in small environments with less than 50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three-tier architecture introduces another server (or an "agent") between the client and the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role of the middle-tier agent is many-fold - it can provide translation services as in adapting a legacy application on a </a:t>
            </a:r>
            <a:r>
              <a:rPr lang="fr-FR" dirty="0"/>
              <a:t>mainframe to a client/server environnent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plethora of software technologies have evolved to fill the middle tier - middleware</a:t>
            </a:r>
          </a:p>
        </p:txBody>
      </p:sp>
    </p:spTree>
    <p:extLst>
      <p:ext uri="{BB962C8B-B14F-4D97-AF65-F5344CB8AC3E}">
        <p14:creationId xmlns:p14="http://schemas.microsoft.com/office/powerpoint/2010/main" val="2120446920"/>
      </p:ext>
    </p:extLst>
  </p:cSld>
  <p:clrMapOvr>
    <a:masterClrMapping/>
  </p:clrMapOvr>
  <p:transition>
    <p:strip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and fat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Thin-client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 of the application processing and data management is carried out on the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client is simply responsible for running the presentation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Fat-client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server is only responsible for data management.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software on the client implements the application logic and the interactions with the system user</a:t>
            </a:r>
          </a:p>
        </p:txBody>
      </p:sp>
    </p:spTree>
    <p:extLst>
      <p:ext uri="{BB962C8B-B14F-4D97-AF65-F5344CB8AC3E}">
        <p14:creationId xmlns:p14="http://schemas.microsoft.com/office/powerpoint/2010/main" val="120071693"/>
      </p:ext>
    </p:extLst>
  </p:cSld>
  <p:clrMapOvr>
    <a:masterClrMapping/>
  </p:clrMapOvr>
  <p:transition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 is typically heterogeneous and multi-vendor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Client-server systems can be scaled horizontally or vertically</a:t>
            </a:r>
          </a:p>
          <a:p>
            <a:pPr lvl="1"/>
            <a:r>
              <a:rPr lang="en-US" dirty="0"/>
              <a:t>Horizontal scaling means adding or removing client workstations with only a slight performance impact. (Adding more machines)</a:t>
            </a:r>
          </a:p>
          <a:p>
            <a:pPr lvl="1"/>
            <a:r>
              <a:rPr lang="en-US" dirty="0"/>
              <a:t>Vertical scaling means migrating to a larger and faster server machine or multi servers. (adding hardware resources to the same machines)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front-end task and back-end task have fundamentally different requirements for computing resources</a:t>
            </a:r>
          </a:p>
          <a:p>
            <a:pPr lvl="1"/>
            <a:r>
              <a:rPr lang="en-US" dirty="0"/>
              <a:t>servers typically expensive, fast, multi-processor systems, with large storage capacity</a:t>
            </a:r>
          </a:p>
          <a:p>
            <a:pPr lvl="1"/>
            <a:r>
              <a:rPr lang="en-US" dirty="0"/>
              <a:t>clients less expensive</a:t>
            </a:r>
          </a:p>
        </p:txBody>
      </p:sp>
    </p:spTree>
    <p:extLst>
      <p:ext uri="{BB962C8B-B14F-4D97-AF65-F5344CB8AC3E}">
        <p14:creationId xmlns:p14="http://schemas.microsoft.com/office/powerpoint/2010/main" val="13336852"/>
      </p:ext>
    </p:extLst>
  </p:cSld>
  <p:clrMapOvr>
    <a:masterClrMapping/>
  </p:clrMapOvr>
  <p:transition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BECE-4729-4890-9664-4514B8E6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2D466-D7F1-46B6-83E0-A3E8C4146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15" y="1828800"/>
            <a:ext cx="6684090" cy="4364318"/>
          </a:xfrm>
        </p:spPr>
      </p:pic>
    </p:spTree>
    <p:extLst>
      <p:ext uri="{BB962C8B-B14F-4D97-AF65-F5344CB8AC3E}">
        <p14:creationId xmlns:p14="http://schemas.microsoft.com/office/powerpoint/2010/main" val="1767452904"/>
      </p:ext>
    </p:extLst>
  </p:cSld>
  <p:clrMapOvr>
    <a:masterClrMapping/>
  </p:clrMapOvr>
  <p:transition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502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Virtually all large computer-based systems are now distributed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Information processing is distributed over several computers rather than confined to a single machine.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Different distributed systems architectures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client-server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peer-to-peer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parallel/cluster/grid computing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distributed object architectures -CORBA; .NET; J2EE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service-oriented architectures </a:t>
            </a:r>
          </a:p>
        </p:txBody>
      </p:sp>
    </p:spTree>
    <p:extLst>
      <p:ext uri="{BB962C8B-B14F-4D97-AF65-F5344CB8AC3E}">
        <p14:creationId xmlns:p14="http://schemas.microsoft.com/office/powerpoint/2010/main" val="132238318"/>
      </p:ext>
    </p:extLst>
  </p:cSld>
  <p:clrMapOvr>
    <a:masterClrMapping/>
  </p:clrMapOvr>
  <p:transition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F1C-7FA7-454D-8BFC-C8DD443A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Distributed Object Architectures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6416F-0059-4EA0-A84F-112FDD1F5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37361"/>
            <a:ext cx="7162800" cy="4249060"/>
          </a:xfrm>
        </p:spPr>
      </p:pic>
    </p:spTree>
    <p:extLst>
      <p:ext uri="{BB962C8B-B14F-4D97-AF65-F5344CB8AC3E}">
        <p14:creationId xmlns:p14="http://schemas.microsoft.com/office/powerpoint/2010/main" val="1353199057"/>
      </p:ext>
    </p:extLst>
  </p:cSld>
  <p:clrMapOvr>
    <a:masterClrMapping/>
  </p:clrMapOvr>
  <p:transition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Distributed system model where data and processing is distributed across a range of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of servers which provide specific services such as printing, data management,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 of clients which call on these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Network which allows clients to access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Clients know of servers but servers need not know of clients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51509"/>
      </p:ext>
    </p:extLst>
  </p:cSld>
  <p:clrMapOvr>
    <a:masterClrMapping/>
  </p:clrMapOvr>
  <p:transition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Film and picture library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238375"/>
            <a:ext cx="712406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9441"/>
      </p:ext>
    </p:extLst>
  </p:cSld>
  <p:clrMapOvr>
    <a:masterClrMapping/>
  </p:clrMapOvr>
  <p:transition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in a C/S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42" y="2286000"/>
            <a:ext cx="7516558" cy="30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9637"/>
      </p:ext>
    </p:extLst>
  </p:cSld>
  <p:clrMapOvr>
    <a:masterClrMapping/>
  </p:clrMapOvr>
  <p:transition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Distribution of data is straightforward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Makes effective use of networked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May require cheaper 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Easy to add new servers or upgrade existing servers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shared data model so sub-systems use different data organization-data interchange may be inefficient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Redundant management in each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central register of names and services -it may be hard to find out what servers and services are available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35381"/>
      </p:ext>
    </p:extLst>
  </p:cSld>
  <p:clrMapOvr>
    <a:masterClrMapping/>
  </p:clrMapOvr>
  <p:transition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Software that manages and supports the different components of a distributed system. In essence, it sits in the middle of the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Middleware can be off-the-shelf rather than specially written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processing monitors;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converters;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Communication controllers.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53453"/>
      </p:ext>
    </p:extLst>
  </p:cSld>
  <p:clrMapOvr>
    <a:masterClrMapping/>
  </p:clrMapOvr>
  <p:transition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Presentation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presenting the results of a computation to system users and with collecting user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 processing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providing application specific functionality e.g., in a banking system, banking functions such as open account, close account,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management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managing the system databases</a:t>
            </a:r>
          </a:p>
        </p:txBody>
      </p:sp>
    </p:spTree>
    <p:extLst>
      <p:ext uri="{BB962C8B-B14F-4D97-AF65-F5344CB8AC3E}">
        <p14:creationId xmlns:p14="http://schemas.microsoft.com/office/powerpoint/2010/main" val="2515261862"/>
      </p:ext>
    </p:extLst>
  </p:cSld>
  <p:clrMapOvr>
    <a:masterClrMapping/>
  </p:clrMapOvr>
  <p:transition>
    <p:strips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2197</TotalTime>
  <Pages>5</Pages>
  <Words>641</Words>
  <Application>Microsoft Office PowerPoint</Application>
  <PresentationFormat>On-screen Show (4:3)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Wingdings</vt:lpstr>
      <vt:lpstr>Retrospect</vt:lpstr>
      <vt:lpstr>Information Processing Techniques</vt:lpstr>
      <vt:lpstr>Distributed Systems</vt:lpstr>
      <vt:lpstr>Distributed Object Architectures</vt:lpstr>
      <vt:lpstr>Client-server architecture</vt:lpstr>
      <vt:lpstr>Example: Film and picture library </vt:lpstr>
      <vt:lpstr>Computers in a C/S network</vt:lpstr>
      <vt:lpstr>Client-server characteristics</vt:lpstr>
      <vt:lpstr>Middleware</vt:lpstr>
      <vt:lpstr>Layered application architecture</vt:lpstr>
      <vt:lpstr>Tiering</vt:lpstr>
      <vt:lpstr>Thin and fat clients</vt:lpstr>
      <vt:lpstr>Scaling</vt:lpstr>
      <vt:lpstr>Service Oriented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Distributed Systems</dc:title>
  <dc:subject/>
  <dc:creator>Abeeha Sattar</dc:creator>
  <cp:keywords/>
  <dc:description/>
  <cp:lastModifiedBy>Abeeha Sattar</cp:lastModifiedBy>
  <cp:revision>160</cp:revision>
  <cp:lastPrinted>1999-02-22T19:32:19Z</cp:lastPrinted>
  <dcterms:created xsi:type="dcterms:W3CDTF">1996-06-28T11:49:40Z</dcterms:created>
  <dcterms:modified xsi:type="dcterms:W3CDTF">2023-10-10T02:45:43Z</dcterms:modified>
</cp:coreProperties>
</file>