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Book Antiqua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ookAntiqua-bold.fntdata"/><Relationship Id="rId25" Type="http://schemas.openxmlformats.org/officeDocument/2006/relationships/font" Target="fonts/BookAntiqua-regular.fntdata"/><Relationship Id="rId28" Type="http://schemas.openxmlformats.org/officeDocument/2006/relationships/font" Target="fonts/BookAntiqua-boldItalic.fntdata"/><Relationship Id="rId27" Type="http://schemas.openxmlformats.org/officeDocument/2006/relationships/font" Target="fonts/BookAntiqu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naconda.com/distribution/" TargetMode="External"/><Relationship Id="rId4" Type="http://schemas.openxmlformats.org/officeDocument/2006/relationships/hyperlink" Target="http://www.numpy.org/" TargetMode="External"/><Relationship Id="rId5" Type="http://schemas.openxmlformats.org/officeDocument/2006/relationships/hyperlink" Target="https://pandas.pydata.org/" TargetMode="External"/><Relationship Id="rId6" Type="http://schemas.openxmlformats.org/officeDocument/2006/relationships/hyperlink" Target="https://matplotlib.org/" TargetMode="External"/><Relationship Id="rId7" Type="http://schemas.openxmlformats.org/officeDocument/2006/relationships/hyperlink" Target="https://docs.anaconda.com/anaconda/packages/pkg-doc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215725" y="194471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6600"/>
              <a:buFont typeface="Century Gothic"/>
              <a:buNone/>
            </a:pPr>
            <a:r>
              <a:rPr b="1" lang="en-US" sz="6600"/>
              <a:t>Python for Physics </a:t>
            </a:r>
            <a:br>
              <a:rPr b="1" lang="en-US" sz="6600"/>
            </a:br>
            <a:r>
              <a:rPr b="1" lang="en-US" sz="6600"/>
              <a:t>Lab -1 </a:t>
            </a:r>
            <a:endParaRPr b="1" sz="6600"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11939" y="4880411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By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Rabia Tabassum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Assistant Professor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 </a:t>
            </a:r>
            <a:endParaRPr b="1" sz="2400"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827" y="423930"/>
            <a:ext cx="10978666" cy="15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54" y="2175791"/>
            <a:ext cx="2757256" cy="35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Launch Jupyter Notebook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5027" y="1587223"/>
            <a:ext cx="8467725" cy="490372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2322468" y="22486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How to open a Notebook file 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33" y="1943166"/>
            <a:ext cx="2385171" cy="24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9900" y="1310828"/>
            <a:ext cx="9182100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433" y="4378816"/>
            <a:ext cx="2231467" cy="232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6812" y="3546520"/>
            <a:ext cx="2448529" cy="332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>
            <a:off x="3009900" y="2756079"/>
            <a:ext cx="995430" cy="79044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40" name="Google Shape;240;p28"/>
          <p:cNvCxnSpPr/>
          <p:nvPr/>
        </p:nvCxnSpPr>
        <p:spPr>
          <a:xfrm flipH="1" rot="10800000">
            <a:off x="2712493" y="4250028"/>
            <a:ext cx="1022380" cy="1107583"/>
          </a:xfrm>
          <a:prstGeom prst="straightConnector1">
            <a:avLst/>
          </a:prstGeom>
          <a:noFill/>
          <a:ln cap="flat" cmpd="sng" w="57150">
            <a:solidFill>
              <a:srgbClr val="1AA4D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2322468" y="22486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open a Notebook file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905" y="1129384"/>
            <a:ext cx="9214163" cy="53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41" y="1901219"/>
            <a:ext cx="2194446" cy="210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2129286" y="18622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How to start writing a Jupyter Notebook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082" y="4313969"/>
            <a:ext cx="7225047" cy="254403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/>
          <p:nvPr/>
        </p:nvSpPr>
        <p:spPr>
          <a:xfrm>
            <a:off x="1820191" y="1000840"/>
            <a:ext cx="1006271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 name: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displayed at the top of the page, next to the Jupyter logo, reflects the name of the . ipynb file. Clicking on the notebook name brings up a dialog which allows you to rename it. Thus, renaming a notebook from “Untitled0” to “My first notebook” in the browser, renames the Untitled0.ipynb file to My first notebook.ipynb.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bar: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menu bar presents different options that may be used to manipulate the way the notebook functions.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Toolbar: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tool bar gives a quick way of performing the most-used operations within the notebook, by clicking on an icon.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cell: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default type of cell; read on for an explanation of cells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684" y="4274190"/>
            <a:ext cx="4166316" cy="58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2129286" y="18622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start writing a Jupyter Notebook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1876022" y="1143952"/>
            <a:ext cx="10088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good practice to start your script by importing libraries you will need.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Below are three libraries I often use, but you may need different ones.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346" y="2008969"/>
            <a:ext cx="10704850" cy="391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970469" y="35908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400"/>
              <a:buFont typeface="Book Antiqua"/>
              <a:buNone/>
            </a:pPr>
            <a:r>
              <a:rPr b="1" lang="en-US" sz="4400">
                <a:latin typeface="Book Antiqua"/>
                <a:ea typeface="Book Antiqua"/>
                <a:cs typeface="Book Antiqua"/>
                <a:sym typeface="Book Antiqua"/>
              </a:rPr>
              <a:t>Markdown </a:t>
            </a:r>
            <a:endParaRPr b="1" sz="44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528" y="1529594"/>
            <a:ext cx="9036676" cy="324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469" y="4891449"/>
            <a:ext cx="37433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9342" y="3073450"/>
            <a:ext cx="4258862" cy="363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120" y="201500"/>
            <a:ext cx="9376025" cy="605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154" y="107123"/>
            <a:ext cx="9737457" cy="678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53" y="115910"/>
            <a:ext cx="8439452" cy="533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955" y="2266815"/>
            <a:ext cx="6078729" cy="445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814" y="461962"/>
            <a:ext cx="5495279" cy="462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5888" y="1879061"/>
            <a:ext cx="3600997" cy="491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700570" y="903947"/>
            <a:ext cx="10491430" cy="154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Python is a widely used general-purpose high level programming language, designed by Guido van Rossum in 1991.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1968298" y="925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Book Antiqua"/>
              <a:buNone/>
            </a:pPr>
            <a:r>
              <a:rPr lang="en-US" sz="4800">
                <a:latin typeface="Book Antiqua"/>
                <a:ea typeface="Book Antiqua"/>
                <a:cs typeface="Book Antiqua"/>
                <a:sym typeface="Book Antiqua"/>
              </a:rPr>
              <a:t>What is Python </a:t>
            </a:r>
            <a:endParaRPr sz="4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700570" y="2966877"/>
            <a:ext cx="10223701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Python has several advantages over other programming languages. They are: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Code readability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Easy syntax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English like keywords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Concise programs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Automatic Memory languages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Free and open source software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361167" y="218483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Book Antiqua"/>
              <a:buNone/>
            </a:pPr>
            <a:r>
              <a:rPr b="0" lang="en-US" sz="4800" u="none">
                <a:solidFill>
                  <a:srgbClr val="1C6294"/>
                </a:solidFill>
                <a:latin typeface="Book Antiqua"/>
                <a:ea typeface="Book Antiqua"/>
                <a:cs typeface="Book Antiqua"/>
                <a:sym typeface="Book Antiqua"/>
              </a:rPr>
              <a:t>Why Python </a:t>
            </a:r>
            <a:endParaRPr b="0" sz="4800" u="none">
              <a:solidFill>
                <a:srgbClr val="1C6294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2386863" y="14759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Goal Lab-1</a:t>
            </a:r>
            <a:endParaRPr b="1" i="1"/>
          </a:p>
        </p:txBody>
      </p:sp>
      <p:sp>
        <p:nvSpPr>
          <p:cNvPr id="303" name="Google Shape;303;p37"/>
          <p:cNvSpPr/>
          <p:nvPr/>
        </p:nvSpPr>
        <p:spPr>
          <a:xfrm>
            <a:off x="1541170" y="799843"/>
            <a:ext cx="102043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the code of the following three output on Jupyter notebook using markdown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08" y="1567735"/>
            <a:ext cx="6543675" cy="327472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305" name="Google Shape;30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256" y="5091429"/>
            <a:ext cx="5505450" cy="1514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306" name="Google Shape;30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5434" y="2839845"/>
            <a:ext cx="3176186" cy="34312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142" y="2401394"/>
            <a:ext cx="3154250" cy="209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768" y="4384522"/>
            <a:ext cx="4099038" cy="20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001" y="4648102"/>
            <a:ext cx="52292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type="title"/>
          </p:nvPr>
        </p:nvSpPr>
        <p:spPr>
          <a:xfrm>
            <a:off x="4916091" y="21682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en-US"/>
              <a:t>Python comparing with C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4001" y="176953"/>
            <a:ext cx="10198169" cy="121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402" y="179233"/>
            <a:ext cx="10198169" cy="12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0402" y="1725770"/>
            <a:ext cx="9930829" cy="461139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753497" y="518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Introduction to Jupiter Notebook</a:t>
            </a:r>
            <a:endParaRPr b="1" i="1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904697" y="1799543"/>
            <a:ext cx="10529774" cy="3711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The Jupyter Notebook is an open-source web application that allows us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single document that combines explanations with executable code and its output — an ideal way to provide: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reproducible research results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documentation of processes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instructions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tutorials and training materials 	of all shapes and sizes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8162" y="0"/>
            <a:ext cx="2320410" cy="161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477016" y="22486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3600"/>
              <a:buFont typeface="Open Sans"/>
              <a:buNone/>
            </a:pPr>
            <a:r>
              <a:rPr b="1" i="1" lang="en-US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  <a:t>Installation</a:t>
            </a:r>
            <a:br>
              <a:rPr b="1" i="1" lang="en-US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i="1"/>
          </a:p>
        </p:txBody>
      </p:sp>
      <p:sp>
        <p:nvSpPr>
          <p:cNvPr id="203" name="Google Shape;203;p23"/>
          <p:cNvSpPr/>
          <p:nvPr/>
        </p:nvSpPr>
        <p:spPr>
          <a:xfrm>
            <a:off x="1467677" y="1350729"/>
            <a:ext cx="992102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easiest way for a beginner to get started with Jupyter Notebooks is by installing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Anaconda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for installing Anaconda is: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https://www.anaconda.com/products/individual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 is the most widely used Python distribution for data science and comes pre-loaded with all the most popular libraries and tools.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biggest Python libraries included in Anaconda include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pandas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and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Matplotlib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though the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full 1000+ list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exhaustive.</a:t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How to Launch Jupyter Notebook </a:t>
            </a:r>
            <a:endParaRPr b="1" i="1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853" y="1578877"/>
            <a:ext cx="9844759" cy="488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Launch Jupyter Notebook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71" y="1442433"/>
            <a:ext cx="9191988" cy="462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Launch Jupyter Notebook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506" y="1314181"/>
            <a:ext cx="8971142" cy="464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