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Book Antiqu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Italic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ookAntiqu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ookAntiqua-italic.fntdata"/><Relationship Id="rId6" Type="http://schemas.openxmlformats.org/officeDocument/2006/relationships/slide" Target="slides/slide2.xml"/><Relationship Id="rId18" Type="http://schemas.openxmlformats.org/officeDocument/2006/relationships/font" Target="fonts/BookAntiqu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2215725" y="194471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6600"/>
              <a:buFont typeface="Century Gothic"/>
              <a:buNone/>
            </a:pPr>
            <a:r>
              <a:rPr b="1" lang="de-DE" sz="6600"/>
              <a:t>Python for Physics </a:t>
            </a:r>
            <a:endParaRPr b="1" sz="6600"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2511939" y="4880411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de-DE" sz="2400"/>
              <a:t>By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de-DE" sz="2400"/>
              <a:t>Rabia Tabassum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de-DE" sz="2400"/>
              <a:t>Assistant Professor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de-DE" sz="2400"/>
              <a:t> </a:t>
            </a:r>
            <a:endParaRPr b="1" sz="2400"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827" y="449688"/>
            <a:ext cx="10978666" cy="15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391" y="-1"/>
            <a:ext cx="9271046" cy="497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391" y="4971244"/>
            <a:ext cx="8240736" cy="16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12" y="624110"/>
            <a:ext cx="9333371" cy="528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463" y="263501"/>
            <a:ext cx="9313633" cy="4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463" y="4327301"/>
            <a:ext cx="6669714" cy="242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945268" y="685006"/>
            <a:ext cx="8915400" cy="543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5"/>
              <a:buNone/>
            </a:pPr>
            <a:r>
              <a:rPr lang="de-DE" sz="585"/>
              <a:t> </a:t>
            </a:r>
            <a:r>
              <a:rPr b="1" i="1" lang="de-DE" sz="2795"/>
              <a:t>Key topics Covered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95"/>
              <a:buNone/>
            </a:pPr>
            <a:r>
              <a:t/>
            </a:r>
            <a:endParaRPr b="1" i="1" sz="27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Introduction to Jupiter Notebook 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Introduction to Basics of Python.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Python libraries ( Numpy and Matplotlib)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Programming the main topics of Physics: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Vectors  </a:t>
            </a:r>
            <a:endParaRPr sz="2015"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Motion  &amp; Free Fall Motion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Projectile motion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Simple Harmonic Motion &amp; Damped Oscillation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Circular Motion &amp;SHM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Wave Motion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Electrostatics Force and Field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de-DE" sz="2015"/>
              <a:t>Gravitational Field </a:t>
            </a:r>
            <a:endParaRPr/>
          </a:p>
          <a:p>
            <a:pPr indent="-30575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9350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400"/>
              <a:buFont typeface="Century Gothic"/>
              <a:buNone/>
            </a:pPr>
            <a:r>
              <a:rPr b="1" i="1" lang="de-DE" sz="4400"/>
              <a:t>Introduction to Python </a:t>
            </a:r>
            <a:endParaRPr b="1" i="1" sz="4400"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273" y="1450884"/>
            <a:ext cx="9878139" cy="46537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867" y="772732"/>
            <a:ext cx="984947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25"/>
              <a:buFont typeface="Book Antiqua"/>
              <a:buNone/>
            </a:pPr>
            <a:r>
              <a:rPr lang="de-DE" sz="5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Reserved Words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974169" y="1896894"/>
            <a:ext cx="10608231" cy="8900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1619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17"/>
              <a:buNone/>
            </a:pPr>
            <a:r>
              <a:rPr lang="de-DE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use reserved words as variable names / identifiers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509736" y="2611876"/>
            <a:ext cx="7777265" cy="313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 	class 	return	is 		finally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None 	if		for 	lambda 	continue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 	def 	from 	while	nonlocal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and 	del 	global 	not 	with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  	elif 	try		or 		yield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assert 	else 	import 	pass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break 	except 	in 		raise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132" y="357590"/>
            <a:ext cx="8746880" cy="60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868" y="624110"/>
            <a:ext cx="8917749" cy="570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294" y="373173"/>
            <a:ext cx="10485207" cy="597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64" y="225916"/>
            <a:ext cx="9088058" cy="617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