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y="6858000" cx="91440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F1E702-037F-4280-B702-82D9DDCBBADF}">
  <a:tblStyle styleId="{D4F1E702-037F-4280-B702-82D9DDCBBA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11" Type="http://schemas.openxmlformats.org/officeDocument/2006/relationships/slideMaster" Target="slideMasters/slideMaster7.xml"/><Relationship Id="rId22" Type="http://schemas.openxmlformats.org/officeDocument/2006/relationships/font" Target="fonts/BookAntiqua-bold.fntdata"/><Relationship Id="rId10" Type="http://schemas.openxmlformats.org/officeDocument/2006/relationships/slideMaster" Target="slideMasters/slideMaster6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1.xml"/><Relationship Id="rId24" Type="http://schemas.openxmlformats.org/officeDocument/2006/relationships/font" Target="fonts/BookAntiqua-boldItalic.fntdata"/><Relationship Id="rId12" Type="http://schemas.openxmlformats.org/officeDocument/2006/relationships/notesMaster" Target="notesMasters/notesMaster1.xml"/><Relationship Id="rId23" Type="http://schemas.openxmlformats.org/officeDocument/2006/relationships/font" Target="fonts/BookAntiqua-italic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7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6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" name="Google Shape;9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13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0" y="4953000"/>
            <a:ext cx="914241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31912" y="-963612"/>
            <a:ext cx="6946900" cy="348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   EE (117)</a:t>
            </a:r>
            <a:endParaRPr/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1476375" y="3028950"/>
            <a:ext cx="7239000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  #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DATE:  16</a:t>
            </a:r>
            <a:r>
              <a:rPr b="0" baseline="3000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TH</a:t>
            </a: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SEPTEMBER, 2019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763712" y="1773237"/>
            <a:ext cx="4572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195512" y="836612"/>
            <a:ext cx="33131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Code 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487" y="2035175"/>
            <a:ext cx="3600450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2035175"/>
            <a:ext cx="3527425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87" y="4051300"/>
            <a:ext cx="3506787" cy="16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4225" y="4051300"/>
            <a:ext cx="3541712" cy="16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1908175" y="53975"/>
            <a:ext cx="64087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387475"/>
            <a:ext cx="4516437" cy="103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2755900"/>
            <a:ext cx="8850312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051050" y="476250"/>
            <a:ext cx="64087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" y="2420937"/>
            <a:ext cx="8904287" cy="230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916112"/>
            <a:ext cx="7632700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060575"/>
            <a:ext cx="7129462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60575"/>
            <a:ext cx="7296150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Marks Distribution  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1692275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{D4F1E702-037F-4280-B702-82D9DDCBBADF}</a:tableStyleId>
              </a:tblPr>
              <a:tblGrid>
                <a:gridCol w="3527425"/>
                <a:gridCol w="1584325"/>
              </a:tblGrid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Midterms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Quizzes + projects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Exam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