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2CEDE3D-846A-4EA5-AE39-685140E4406C}">
          <p14:sldIdLst/>
        </p14:section>
        <p14:section name="Untitled Section" id="{567901C2-C2B7-4D7F-A9DB-310E061A802E}">
          <p14:sldIdLst>
            <p14:sldId id="256"/>
            <p14:sldId id="257"/>
            <p14:sldId id="258"/>
            <p14:sldId id="259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D82D8-BDB8-4F3D-9CB3-7994DA134FB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D14C4-AFF6-4AA0-B685-35ABB6AE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29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1708-BAF5-4A88-B297-7D2DD7953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8774C-9ED6-47E5-BCF7-9B85AEAEC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D4F95-D1EC-402A-BD79-B7DB639D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D049-0575-427F-BEC7-024BA27802A1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FF2D0-A961-4F59-AFA6-237DF1E7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RN# 20K-1857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9D1B0-4AB3-491E-82E9-BD504BA4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8D97-A9A3-432B-B4B6-C00D9E74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5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2640-C7F9-4E14-A11F-81130DD9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F0DEC-F89B-47DD-87A9-9DF4E22B3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938F5-F447-492D-80E1-3EBD6FB8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B00F-856F-49D7-AD81-BFC3C29C182A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8C406-0821-49FD-937B-C5993DF7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RN# 20K-1857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8438F-28AD-4D26-AF32-0855FA88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8D97-A9A3-432B-B4B6-C00D9E74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4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FFDAD-BC22-4B75-8BE6-0933BC07A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3588E-2F26-402F-839A-4F159B9A5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B701C-4E18-4A41-96E9-369320A7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09C-6032-468B-802B-D12627C95705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6F7DC-C7F7-4B96-9A3F-DA4FEBF6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RN# 20K-1857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2EDB1-4153-492B-A561-60C6E2D7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8D97-A9A3-432B-B4B6-C00D9E74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5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3D03-EB4C-4C90-AA19-93A93D93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AA8C-F441-4EE9-AD30-EE367307E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CFCD-6454-4569-9339-FA0CA9A9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1631-0F96-45E7-8B1E-B87C344E1A8B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0338-833A-4795-AE88-1EB0059D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RN# 20K-1857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080D-CEB1-4507-AF65-8E33B2F2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8D97-A9A3-432B-B4B6-C00D9E74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9CD7-DB91-4FD7-9CCC-5D3B881C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2FE08-DDE4-4A9E-A09E-9C584530B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960D-8AEA-4C1C-9C24-8D0C5154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B089-B175-4A0D-9998-4B5E05E36F9F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FCCD-0114-4FFB-89B4-8305F2FD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RN# 20K-1857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8E88E-3EA0-41D7-B62B-F6C9FE79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8D97-A9A3-432B-B4B6-C00D9E74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4CB5-6E9D-4515-8091-770CC3F5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19513-58AA-4755-9FB4-C59CC1A09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BA2EB-AF29-45EF-8FE0-A524955E8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3F4D1-7C9D-4085-8F6F-14434DAA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4CA-117C-49D9-B205-8E1FD373BC6E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AC56B-F1C2-455B-8AC4-C6E6180B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RN# 20K-1857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CD36C-17A1-4E65-95ED-5265FA31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8D97-A9A3-432B-B4B6-C00D9E74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6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3FC1-5FBD-40BB-B86B-45577F70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6A54E-C9BE-40D1-A882-60F6B1C0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DE25B-B4FC-41D9-97A0-6BF7277C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3CBE9-02F9-40A4-8BD6-8C7BE26AF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90E9F-A8C2-4BD4-8DDD-01B915105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EE0C-9D89-43A7-B4ED-C7C6D6B8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3D25-8130-41BF-8D96-EA206F639685}" type="datetime1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E3EF1-5E92-47AA-8131-8532B61F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RN# 20K-1857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EA9CB-13B9-40B8-BDB0-F7937CA4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8D97-A9A3-432B-B4B6-C00D9E74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B63A-7BD4-45AB-849C-C9583E3E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CC6E0-37CB-4934-8518-1D9D5976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56C-2888-416F-A642-90837C5F61F6}" type="datetime1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CC7F7-3C5B-4A5C-A6B8-D57FB6A2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RN# 20K-1857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CD11F-4724-4D42-8FA9-EEF8F68D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8D97-A9A3-432B-B4B6-C00D9E74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1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DD813-F0FE-4F85-9B91-8B2E3163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5501-F056-438C-9A9A-7998E02466D6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FA2DC-29A9-41F6-AB4F-E350C47A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RN# 20K-1857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FFF95-412D-4496-A593-687A6182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8D97-A9A3-432B-B4B6-C00D9E74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D72C-1377-46AA-BB9E-60B9C18D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1F9B1-BEB9-4F92-91F8-A1A3E60B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481E8-FF83-4BCB-A191-447FE56DD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4D1FB-29AE-43F5-8DF2-AFBA36F6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352E-36DB-4A63-8BAD-D7DA72BE45F4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15D13-B5F5-4E06-BC03-17A41812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RN# 20K-1857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FADEB-3B14-4956-B186-FAF351EE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8D97-A9A3-432B-B4B6-C00D9E74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F06E-08BD-41F4-97CA-7FBCB0FE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DC5DA-9041-4F85-9DB5-DBDB0C09B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A79F7-E24C-42D8-B5A1-1548D8FCD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7355A-3750-4CC3-895E-F00865CE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D49F-198A-449C-83A7-5025CDC2B189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F027D-2091-4934-9285-350A5672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RN# 20K-1857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110BC-2AED-4B6E-8A04-6DFA060A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8D97-A9A3-432B-B4B6-C00D9E74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2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C7F78-1F06-479A-82B6-659FC42F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6FBFC-BDB9-4507-9A2C-632CC25D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D5167-263B-463A-B728-27F70FA4F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A3748-8793-4507-8EE9-54359AF8AD3D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1120-CB00-421F-895E-EE2CC5586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RN# 20K-1857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70779-6A3C-463C-AC6B-EBC84FB5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F8D97-A9A3-432B-B4B6-C00D9E74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42B7-AAEB-4D62-9584-9C6491FDB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/>
              <a:t>40 Rules of Love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0B26B-E651-4714-91FB-AA79651A4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165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Critical reviews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EB046-1E1D-41D2-B0E8-5D7B02BF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72418" y="1411488"/>
            <a:ext cx="4114800" cy="365125"/>
          </a:xfrm>
        </p:spPr>
        <p:txBody>
          <a:bodyPr/>
          <a:lstStyle/>
          <a:p>
            <a:r>
              <a:rPr lang="en-US" dirty="0"/>
              <a:t>RN# 20K-1857</a:t>
            </a:r>
          </a:p>
        </p:txBody>
      </p:sp>
    </p:spTree>
    <p:extLst>
      <p:ext uri="{BB962C8B-B14F-4D97-AF65-F5344CB8AC3E}">
        <p14:creationId xmlns:p14="http://schemas.microsoft.com/office/powerpoint/2010/main" val="193067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2559-A24D-4D1C-9DBA-BA09BF7D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7" y="267470"/>
            <a:ext cx="10515600" cy="1325563"/>
          </a:xfrm>
        </p:spPr>
        <p:txBody>
          <a:bodyPr/>
          <a:lstStyle/>
          <a:p>
            <a:r>
              <a:rPr lang="en-US" b="1" dirty="0"/>
              <a:t>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2737-12C1-461A-86A9-740DEB1A4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i="1" dirty="0" err="1"/>
              <a:t>Munnaza</a:t>
            </a:r>
            <a:r>
              <a:rPr lang="en-US" i="1" dirty="0"/>
              <a:t> Nadeem</a:t>
            </a:r>
          </a:p>
          <a:p>
            <a:r>
              <a:rPr lang="en-US" dirty="0"/>
              <a:t>By </a:t>
            </a:r>
            <a:r>
              <a:rPr lang="en-US" i="1" dirty="0" err="1"/>
              <a:t>Shahirah</a:t>
            </a:r>
            <a:r>
              <a:rPr lang="en-US" i="1" dirty="0"/>
              <a:t> </a:t>
            </a:r>
            <a:r>
              <a:rPr lang="en-US" i="1" dirty="0" err="1"/>
              <a:t>Luqman</a:t>
            </a:r>
            <a:endParaRPr lang="en-US" i="1" dirty="0"/>
          </a:p>
          <a:p>
            <a:r>
              <a:rPr lang="en-US" dirty="0"/>
              <a:t>By </a:t>
            </a:r>
            <a:r>
              <a:rPr lang="en-US" i="1" dirty="0" err="1"/>
              <a:t>Ranjani</a:t>
            </a:r>
            <a:r>
              <a:rPr lang="en-US" i="1" dirty="0"/>
              <a:t> Rao</a:t>
            </a:r>
          </a:p>
          <a:p>
            <a:r>
              <a:rPr lang="en-US" dirty="0"/>
              <a:t>By </a:t>
            </a:r>
            <a:r>
              <a:rPr lang="en-US" i="1" dirty="0"/>
              <a:t>Library </a:t>
            </a:r>
            <a:r>
              <a:rPr lang="en-US" i="1" dirty="0" err="1"/>
              <a:t>jounal</a:t>
            </a:r>
            <a:endParaRPr lang="en-US" i="1" dirty="0"/>
          </a:p>
          <a:p>
            <a:r>
              <a:rPr lang="en-US" dirty="0"/>
              <a:t>By </a:t>
            </a:r>
            <a:r>
              <a:rPr lang="en-US" i="1" dirty="0" err="1"/>
              <a:t>Kirkus</a:t>
            </a:r>
            <a:r>
              <a:rPr lang="en-US" i="1" dirty="0"/>
              <a:t> Reviews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88B70-09F1-46FF-9FE1-ED1C35B1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7311" y="1161642"/>
            <a:ext cx="4114800" cy="365125"/>
          </a:xfrm>
        </p:spPr>
        <p:txBody>
          <a:bodyPr/>
          <a:lstStyle/>
          <a:p>
            <a:r>
              <a:rPr lang="en-US" dirty="0"/>
              <a:t>RN# 20K-1857</a:t>
            </a:r>
          </a:p>
        </p:txBody>
      </p:sp>
    </p:spTree>
    <p:extLst>
      <p:ext uri="{BB962C8B-B14F-4D97-AF65-F5344CB8AC3E}">
        <p14:creationId xmlns:p14="http://schemas.microsoft.com/office/powerpoint/2010/main" val="148622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B103-78D0-4521-A335-78F4DE5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analysis by </a:t>
            </a:r>
            <a:r>
              <a:rPr lang="en-US" dirty="0" err="1"/>
              <a:t>Munnaza</a:t>
            </a:r>
            <a:r>
              <a:rPr lang="en-US" dirty="0"/>
              <a:t> Nadeem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1CF0-DF1A-4EB9-8E9F-9F24E4A5C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Main points</a:t>
            </a:r>
          </a:p>
          <a:p>
            <a:r>
              <a:rPr lang="en-US" dirty="0"/>
              <a:t>Rating</a:t>
            </a:r>
          </a:p>
          <a:p>
            <a:r>
              <a:rPr lang="en-US" dirty="0"/>
              <a:t>Writer</a:t>
            </a:r>
          </a:p>
          <a:p>
            <a:r>
              <a:rPr lang="en-US" dirty="0"/>
              <a:t>“Sweet Blasphemy” by Aziz </a:t>
            </a:r>
            <a:r>
              <a:rPr lang="en-US" dirty="0" err="1"/>
              <a:t>Zahara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Reference</a:t>
            </a:r>
          </a:p>
          <a:p>
            <a:pPr marL="0" indent="0">
              <a:buNone/>
            </a:pPr>
            <a:r>
              <a:rPr lang="en-US" dirty="0"/>
              <a:t>http://alltruereviews.com/the-forty-rules-of-love-review/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C33CE-7E1C-4001-9EBE-3CC6B423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35897" y="1451561"/>
            <a:ext cx="4114800" cy="365125"/>
          </a:xfrm>
        </p:spPr>
        <p:txBody>
          <a:bodyPr/>
          <a:lstStyle/>
          <a:p>
            <a:r>
              <a:rPr lang="en-US" dirty="0"/>
              <a:t>RN# 20K-1857</a:t>
            </a:r>
          </a:p>
        </p:txBody>
      </p:sp>
    </p:spTree>
    <p:extLst>
      <p:ext uri="{BB962C8B-B14F-4D97-AF65-F5344CB8AC3E}">
        <p14:creationId xmlns:p14="http://schemas.microsoft.com/office/powerpoint/2010/main" val="323349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C47C-0994-4989-9F29-E5538FB6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by </a:t>
            </a:r>
            <a:r>
              <a:rPr lang="en-US" dirty="0" err="1"/>
              <a:t>Shahirah</a:t>
            </a:r>
            <a:r>
              <a:rPr lang="en-US" dirty="0"/>
              <a:t> </a:t>
            </a:r>
            <a:r>
              <a:rPr lang="en-US" dirty="0" err="1"/>
              <a:t>luqman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229FC-CB3A-4E72-8BFA-F156F7C81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Main points</a:t>
            </a:r>
          </a:p>
          <a:p>
            <a:r>
              <a:rPr lang="en-US" dirty="0"/>
              <a:t>Spiritual friendship</a:t>
            </a:r>
          </a:p>
          <a:p>
            <a:r>
              <a:rPr lang="en-US" dirty="0"/>
              <a:t>Sufism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Reference</a:t>
            </a:r>
          </a:p>
          <a:p>
            <a:pPr marL="0" indent="0">
              <a:buNone/>
            </a:pPr>
            <a:r>
              <a:rPr lang="en-US" dirty="0"/>
              <a:t>https://www.google.com/amp/s/booklovesreviews.wordpress.com/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0C7C7-B5E4-48ED-8C98-84F947A0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9656" y="1393031"/>
            <a:ext cx="4114800" cy="365125"/>
          </a:xfrm>
        </p:spPr>
        <p:txBody>
          <a:bodyPr/>
          <a:lstStyle/>
          <a:p>
            <a:r>
              <a:rPr lang="en-US"/>
              <a:t>RN# 20K-1857</a:t>
            </a:r>
          </a:p>
        </p:txBody>
      </p:sp>
    </p:spTree>
    <p:extLst>
      <p:ext uri="{BB962C8B-B14F-4D97-AF65-F5344CB8AC3E}">
        <p14:creationId xmlns:p14="http://schemas.microsoft.com/office/powerpoint/2010/main" val="241788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35A4-29D4-432C-B106-69B8B834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by </a:t>
            </a:r>
            <a:r>
              <a:rPr lang="en-US" dirty="0" err="1"/>
              <a:t>Ranjani</a:t>
            </a:r>
            <a:r>
              <a:rPr lang="en-US" dirty="0"/>
              <a:t> Rao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5D24-0DD0-41EC-83B0-50412DCA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Main points</a:t>
            </a:r>
          </a:p>
          <a:p>
            <a:r>
              <a:rPr lang="en-US" dirty="0"/>
              <a:t> Not just a love story</a:t>
            </a:r>
          </a:p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Shafak’s</a:t>
            </a:r>
            <a:r>
              <a:rPr lang="en-US" dirty="0"/>
              <a:t> </a:t>
            </a:r>
            <a:r>
              <a:rPr lang="en-US" dirty="0" err="1"/>
              <a:t>speciality</a:t>
            </a:r>
            <a:endParaRPr lang="en-US" dirty="0"/>
          </a:p>
          <a:p>
            <a:r>
              <a:rPr lang="en-US" dirty="0"/>
              <a:t>Sufism</a:t>
            </a:r>
          </a:p>
          <a:p>
            <a:r>
              <a:rPr lang="en-US" dirty="0"/>
              <a:t>Character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Reference</a:t>
            </a:r>
          </a:p>
          <a:p>
            <a:pPr marL="0" indent="0">
              <a:buNone/>
            </a:pPr>
            <a:r>
              <a:rPr lang="en-US" dirty="0"/>
              <a:t>https://ranjaniwriter.medium.com/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3E612-F74E-46A9-A53F-D2A139B3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83641" y="1460500"/>
            <a:ext cx="4114800" cy="365125"/>
          </a:xfrm>
        </p:spPr>
        <p:txBody>
          <a:bodyPr/>
          <a:lstStyle/>
          <a:p>
            <a:r>
              <a:rPr lang="en-US"/>
              <a:t>RN# 20K-1857</a:t>
            </a:r>
          </a:p>
        </p:txBody>
      </p:sp>
    </p:spTree>
    <p:extLst>
      <p:ext uri="{BB962C8B-B14F-4D97-AF65-F5344CB8AC3E}">
        <p14:creationId xmlns:p14="http://schemas.microsoft.com/office/powerpoint/2010/main" val="246656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0321-0523-423E-AA83-D027C30D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109D-3BC0-44DD-9E7C-662512187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Journal</a:t>
            </a:r>
          </a:p>
          <a:p>
            <a:r>
              <a:rPr lang="en-US" dirty="0" err="1"/>
              <a:t>Kirkus</a:t>
            </a:r>
            <a:r>
              <a:rPr lang="en-US" dirty="0"/>
              <a:t> Reviews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Reference:</a:t>
            </a:r>
          </a:p>
          <a:p>
            <a:pPr marL="0" indent="0">
              <a:buNone/>
            </a:pPr>
            <a:r>
              <a:rPr lang="en-US" dirty="0"/>
              <a:t>bookbrowse.com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330AB-A842-48EC-A7B2-1D09C88F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960" y="1325501"/>
            <a:ext cx="4114800" cy="365125"/>
          </a:xfrm>
        </p:spPr>
        <p:txBody>
          <a:bodyPr/>
          <a:lstStyle/>
          <a:p>
            <a:r>
              <a:rPr lang="en-US"/>
              <a:t>RN# 20K-1857</a:t>
            </a:r>
          </a:p>
        </p:txBody>
      </p:sp>
    </p:spTree>
    <p:extLst>
      <p:ext uri="{BB962C8B-B14F-4D97-AF65-F5344CB8AC3E}">
        <p14:creationId xmlns:p14="http://schemas.microsoft.com/office/powerpoint/2010/main" val="230728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133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40 Rules of Love   </vt:lpstr>
      <vt:lpstr>Reviews</vt:lpstr>
      <vt:lpstr>Critical analysis by Munnaza Nadeem</vt:lpstr>
      <vt:lpstr>Review by Shahirah luqman</vt:lpstr>
      <vt:lpstr>Review by Ranjani Rao</vt:lpstr>
      <vt:lpstr>Reviews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 Rules of Love</dc:title>
  <dc:creator>M.Wamiq Akram</dc:creator>
  <cp:lastModifiedBy>M.Wamiq Akram</cp:lastModifiedBy>
  <cp:revision>19</cp:revision>
  <dcterms:created xsi:type="dcterms:W3CDTF">2020-12-04T11:06:27Z</dcterms:created>
  <dcterms:modified xsi:type="dcterms:W3CDTF">2020-12-05T06:18:57Z</dcterms:modified>
</cp:coreProperties>
</file>