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176802-A97D-4865-9058-9C275A41E8ED}" type="datetimeFigureOut">
              <a:rPr lang="en-PK" smtClean="0"/>
              <a:t>01/12/2020</a:t>
            </a:fld>
            <a:endParaRPr lang="en-PK"/>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PK"/>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3909917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176802-A97D-4865-9058-9C275A41E8ED}" type="datetimeFigureOut">
              <a:rPr lang="en-PK" smtClean="0"/>
              <a:t>01/12/2020</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421834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176802-A97D-4865-9058-9C275A41E8ED}" type="datetimeFigureOut">
              <a:rPr lang="en-PK" smtClean="0"/>
              <a:t>01/12/2020</a:t>
            </a:fld>
            <a:endParaRPr lang="en-PK"/>
          </a:p>
        </p:txBody>
      </p:sp>
      <p:sp>
        <p:nvSpPr>
          <p:cNvPr id="5" name="Footer Placeholder 4"/>
          <p:cNvSpPr>
            <a:spLocks noGrp="1"/>
          </p:cNvSpPr>
          <p:nvPr>
            <p:ph type="ftr" sz="quarter" idx="11"/>
          </p:nvPr>
        </p:nvSpPr>
        <p:spPr/>
        <p:txBody>
          <a:bodyPr/>
          <a:lstStyle/>
          <a:p>
            <a:endParaRPr lang="en-PK"/>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1962596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176802-A97D-4865-9058-9C275A41E8ED}" type="datetimeFigureOut">
              <a:rPr lang="en-PK" smtClean="0"/>
              <a:t>01/12/2020</a:t>
            </a:fld>
            <a:endParaRPr lang="en-PK"/>
          </a:p>
        </p:txBody>
      </p:sp>
      <p:sp>
        <p:nvSpPr>
          <p:cNvPr id="5" name="Footer Placeholder 4"/>
          <p:cNvSpPr>
            <a:spLocks noGrp="1"/>
          </p:cNvSpPr>
          <p:nvPr>
            <p:ph type="ftr" sz="quarter" idx="11"/>
          </p:nvPr>
        </p:nvSpPr>
        <p:spPr/>
        <p:txBody>
          <a:bodyPr/>
          <a:lstStyle/>
          <a:p>
            <a:endParaRPr lang="en-PK"/>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3873476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76802-A97D-4865-9058-9C275A41E8ED}" type="datetimeFigureOut">
              <a:rPr lang="en-PK" smtClean="0"/>
              <a:t>01/12/2020</a:t>
            </a:fld>
            <a:endParaRPr lang="en-PK"/>
          </a:p>
        </p:txBody>
      </p:sp>
      <p:sp>
        <p:nvSpPr>
          <p:cNvPr id="5" name="Footer Placeholder 4"/>
          <p:cNvSpPr>
            <a:spLocks noGrp="1"/>
          </p:cNvSpPr>
          <p:nvPr>
            <p:ph type="ftr" sz="quarter" idx="11"/>
          </p:nvPr>
        </p:nvSpPr>
        <p:spPr/>
        <p:txBody>
          <a:bodyPr/>
          <a:lstStyle/>
          <a:p>
            <a:endParaRPr lang="en-PK"/>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1726819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176802-A97D-4865-9058-9C275A41E8ED}" type="datetimeFigureOut">
              <a:rPr lang="en-PK" smtClean="0"/>
              <a:t>01/12/2020</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2567680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176802-A97D-4865-9058-9C275A41E8ED}" type="datetimeFigureOut">
              <a:rPr lang="en-PK" smtClean="0"/>
              <a:t>01/12/2020</a:t>
            </a:fld>
            <a:endParaRPr lang="en-PK"/>
          </a:p>
        </p:txBody>
      </p:sp>
      <p:sp>
        <p:nvSpPr>
          <p:cNvPr id="8" name="Footer Placeholder 7"/>
          <p:cNvSpPr>
            <a:spLocks noGrp="1"/>
          </p:cNvSpPr>
          <p:nvPr>
            <p:ph type="ftr" sz="quarter" idx="11"/>
          </p:nvPr>
        </p:nvSpPr>
        <p:spPr>
          <a:xfrm>
            <a:off x="561111" y="6391838"/>
            <a:ext cx="3644282" cy="304801"/>
          </a:xfrm>
        </p:spPr>
        <p:txBody>
          <a:bodyPr/>
          <a:lstStyle/>
          <a:p>
            <a:endParaRPr lang="en-PK"/>
          </a:p>
        </p:txBody>
      </p:sp>
      <p:sp>
        <p:nvSpPr>
          <p:cNvPr id="9" name="Slide Number Placeholder 8"/>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1287453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176802-A97D-4865-9058-9C275A41E8ED}" type="datetimeFigureOut">
              <a:rPr lang="en-PK" smtClean="0"/>
              <a:t>01/12/2020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1485635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176802-A97D-4865-9058-9C275A41E8ED}" type="datetimeFigureOut">
              <a:rPr lang="en-PK" smtClean="0"/>
              <a:t>01/12/2020</a:t>
            </a:fld>
            <a:endParaRPr lang="en-PK"/>
          </a:p>
        </p:txBody>
      </p:sp>
      <p:sp>
        <p:nvSpPr>
          <p:cNvPr id="5" name="Footer Placeholder 4"/>
          <p:cNvSpPr>
            <a:spLocks noGrp="1"/>
          </p:cNvSpPr>
          <p:nvPr>
            <p:ph type="ftr" sz="quarter" idx="11"/>
          </p:nvPr>
        </p:nvSpPr>
        <p:spPr/>
        <p:txBody>
          <a:bodyPr/>
          <a:lstStyle/>
          <a:p>
            <a:endParaRPr lang="en-PK"/>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83588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176802-A97D-4865-9058-9C275A41E8ED}" type="datetimeFigureOut">
              <a:rPr lang="en-PK" smtClean="0"/>
              <a:t>01/12/2020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355059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176802-A97D-4865-9058-9C275A41E8ED}" type="datetimeFigureOut">
              <a:rPr lang="en-PK" smtClean="0"/>
              <a:t>01/12/2020</a:t>
            </a:fld>
            <a:endParaRPr lang="en-PK"/>
          </a:p>
        </p:txBody>
      </p:sp>
      <p:sp>
        <p:nvSpPr>
          <p:cNvPr id="5" name="Footer Placeholder 4"/>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101619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176802-A97D-4865-9058-9C275A41E8ED}" type="datetimeFigureOut">
              <a:rPr lang="en-PK" smtClean="0"/>
              <a:t>01/12/2020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2050363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76802-A97D-4865-9058-9C275A41E8ED}" type="datetimeFigureOut">
              <a:rPr lang="en-PK" smtClean="0"/>
              <a:t>01/12/2020</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157485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176802-A97D-4865-9058-9C275A41E8ED}" type="datetimeFigureOut">
              <a:rPr lang="en-PK" smtClean="0"/>
              <a:t>01/12/2020</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1869124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76802-A97D-4865-9058-9C275A41E8ED}" type="datetimeFigureOut">
              <a:rPr lang="en-PK" smtClean="0"/>
              <a:t>01/12/2020</a:t>
            </a:fld>
            <a:endParaRPr lang="en-PK"/>
          </a:p>
        </p:txBody>
      </p:sp>
      <p:sp>
        <p:nvSpPr>
          <p:cNvPr id="3" name="Footer Placeholder 2"/>
          <p:cNvSpPr>
            <a:spLocks noGrp="1"/>
          </p:cNvSpPr>
          <p:nvPr>
            <p:ph type="ftr" sz="quarter" idx="11"/>
          </p:nvPr>
        </p:nvSpPr>
        <p:spPr/>
        <p:txBody>
          <a:bodyPr/>
          <a:lstStyle/>
          <a:p>
            <a:endParaRPr lang="en-PK"/>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13390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176802-A97D-4865-9058-9C275A41E8ED}" type="datetimeFigureOut">
              <a:rPr lang="en-PK" smtClean="0"/>
              <a:t>01/12/2020</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242865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176802-A97D-4865-9058-9C275A41E8ED}" type="datetimeFigureOut">
              <a:rPr lang="en-PK" smtClean="0"/>
              <a:t>01/12/2020</a:t>
            </a:fld>
            <a:endParaRPr lang="en-PK"/>
          </a:p>
        </p:txBody>
      </p:sp>
      <p:sp>
        <p:nvSpPr>
          <p:cNvPr id="6" name="Footer Placeholder 5"/>
          <p:cNvSpPr>
            <a:spLocks noGrp="1"/>
          </p:cNvSpPr>
          <p:nvPr>
            <p:ph type="ftr" sz="quarter" idx="11"/>
          </p:nvPr>
        </p:nvSpPr>
        <p:spPr/>
        <p:txBody>
          <a:bodyPr/>
          <a:lstStyle/>
          <a:p>
            <a:endParaRPr lang="en-PK"/>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0495B6F-12EC-4F7A-9576-88C8B5F7309C}" type="slidenum">
              <a:rPr lang="en-PK" smtClean="0"/>
              <a:t>‹#›</a:t>
            </a:fld>
            <a:endParaRPr lang="en-PK"/>
          </a:p>
        </p:txBody>
      </p:sp>
    </p:spTree>
    <p:extLst>
      <p:ext uri="{BB962C8B-B14F-4D97-AF65-F5344CB8AC3E}">
        <p14:creationId xmlns:p14="http://schemas.microsoft.com/office/powerpoint/2010/main" val="406783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176802-A97D-4865-9058-9C275A41E8ED}" type="datetimeFigureOut">
              <a:rPr lang="en-PK" smtClean="0"/>
              <a:t>01/12/2020</a:t>
            </a:fld>
            <a:endParaRPr lang="en-PK"/>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PK"/>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0495B6F-12EC-4F7A-9576-88C8B5F7309C}" type="slidenum">
              <a:rPr lang="en-PK" smtClean="0"/>
              <a:t>‹#›</a:t>
            </a:fld>
            <a:endParaRPr lang="en-PK"/>
          </a:p>
        </p:txBody>
      </p:sp>
    </p:spTree>
    <p:extLst>
      <p:ext uri="{BB962C8B-B14F-4D97-AF65-F5344CB8AC3E}">
        <p14:creationId xmlns:p14="http://schemas.microsoft.com/office/powerpoint/2010/main" val="297432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56D2-3B5D-40DB-98D4-6624B198D16D}"/>
              </a:ext>
            </a:extLst>
          </p:cNvPr>
          <p:cNvSpPr>
            <a:spLocks noGrp="1"/>
          </p:cNvSpPr>
          <p:nvPr>
            <p:ph type="title"/>
          </p:nvPr>
        </p:nvSpPr>
        <p:spPr/>
        <p:txBody>
          <a:bodyPr/>
          <a:lstStyle/>
          <a:p>
            <a:r>
              <a:rPr lang="en-US" sz="3200" dirty="0"/>
              <a:t>Roles Available for Presentation(25 min)</a:t>
            </a:r>
            <a:endParaRPr lang="en-PK" sz="3200" dirty="0"/>
          </a:p>
        </p:txBody>
      </p:sp>
      <p:sp>
        <p:nvSpPr>
          <p:cNvPr id="3" name="Content Placeholder 2">
            <a:extLst>
              <a:ext uri="{FF2B5EF4-FFF2-40B4-BE49-F238E27FC236}">
                <a16:creationId xmlns:a16="http://schemas.microsoft.com/office/drawing/2014/main" id="{2803DDD7-A31C-4993-B3C6-6F849778EF05}"/>
              </a:ext>
            </a:extLst>
          </p:cNvPr>
          <p:cNvSpPr>
            <a:spLocks noGrp="1"/>
          </p:cNvSpPr>
          <p:nvPr>
            <p:ph idx="1"/>
          </p:nvPr>
        </p:nvSpPr>
        <p:spPr/>
        <p:txBody>
          <a:bodyPr/>
          <a:lstStyle/>
          <a:p>
            <a:r>
              <a:rPr lang="en-US" dirty="0"/>
              <a:t>Main parts of the presentation:</a:t>
            </a:r>
          </a:p>
          <a:p>
            <a:pPr marL="800100" lvl="1" indent="-342900">
              <a:buFont typeface="+mj-lt"/>
              <a:buAutoNum type="arabicPeriod"/>
            </a:pPr>
            <a:r>
              <a:rPr lang="en-US" dirty="0"/>
              <a:t>Introduction</a:t>
            </a:r>
          </a:p>
          <a:p>
            <a:pPr marL="800100" lvl="1" indent="-342900">
              <a:buFont typeface="+mj-lt"/>
              <a:buAutoNum type="arabicPeriod"/>
            </a:pPr>
            <a:r>
              <a:rPr lang="en-US" dirty="0"/>
              <a:t>Different themes of the novel</a:t>
            </a:r>
          </a:p>
          <a:p>
            <a:pPr marL="800100" lvl="1" indent="-342900">
              <a:buFont typeface="+mj-lt"/>
              <a:buAutoNum type="arabicPeriod"/>
            </a:pPr>
            <a:r>
              <a:rPr lang="en-US" dirty="0"/>
              <a:t>Development of Characters throughout the story</a:t>
            </a:r>
          </a:p>
          <a:p>
            <a:pPr marL="800100" lvl="1" indent="-342900">
              <a:buFont typeface="+mj-lt"/>
              <a:buAutoNum type="arabicPeriod"/>
            </a:pPr>
            <a:r>
              <a:rPr lang="en-US" dirty="0"/>
              <a:t>Summarizing the story (Part 1)</a:t>
            </a:r>
          </a:p>
          <a:p>
            <a:pPr marL="800100" lvl="1" indent="-342900">
              <a:buFont typeface="+mj-lt"/>
              <a:buAutoNum type="arabicPeriod"/>
            </a:pPr>
            <a:r>
              <a:rPr lang="en-US" dirty="0"/>
              <a:t>Summarizing the story (Part 2)</a:t>
            </a:r>
          </a:p>
          <a:p>
            <a:pPr marL="800100" lvl="1" indent="-342900">
              <a:buFont typeface="+mj-lt"/>
              <a:buAutoNum type="arabicPeriod"/>
            </a:pPr>
            <a:r>
              <a:rPr lang="en-US" dirty="0"/>
              <a:t>Conclusion</a:t>
            </a:r>
            <a:endParaRPr lang="en-PK" dirty="0"/>
          </a:p>
        </p:txBody>
      </p:sp>
    </p:spTree>
    <p:extLst>
      <p:ext uri="{BB962C8B-B14F-4D97-AF65-F5344CB8AC3E}">
        <p14:creationId xmlns:p14="http://schemas.microsoft.com/office/powerpoint/2010/main" val="144390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3F87-ABC2-4F3E-9CBC-7C6BB7733B45}"/>
              </a:ext>
            </a:extLst>
          </p:cNvPr>
          <p:cNvSpPr>
            <a:spLocks noGrp="1"/>
          </p:cNvSpPr>
          <p:nvPr>
            <p:ph type="title"/>
          </p:nvPr>
        </p:nvSpPr>
        <p:spPr/>
        <p:txBody>
          <a:bodyPr/>
          <a:lstStyle/>
          <a:p>
            <a:r>
              <a:rPr lang="en-US" dirty="0"/>
              <a:t>What to do in Introduction?</a:t>
            </a:r>
            <a:endParaRPr lang="en-PK" dirty="0"/>
          </a:p>
        </p:txBody>
      </p:sp>
      <p:sp>
        <p:nvSpPr>
          <p:cNvPr id="3" name="Content Placeholder 2">
            <a:extLst>
              <a:ext uri="{FF2B5EF4-FFF2-40B4-BE49-F238E27FC236}">
                <a16:creationId xmlns:a16="http://schemas.microsoft.com/office/drawing/2014/main" id="{B643690A-6631-4BE0-A6D9-839997CD1722}"/>
              </a:ext>
            </a:extLst>
          </p:cNvPr>
          <p:cNvSpPr>
            <a:spLocks noGrp="1"/>
          </p:cNvSpPr>
          <p:nvPr>
            <p:ph idx="1"/>
          </p:nvPr>
        </p:nvSpPr>
        <p:spPr/>
        <p:txBody>
          <a:bodyPr/>
          <a:lstStyle/>
          <a:p>
            <a:pPr marL="0" indent="0">
              <a:buNone/>
            </a:pPr>
            <a:r>
              <a:rPr lang="en-US" dirty="0"/>
              <a:t>Give a thorough account of the novel, Spend some time on the background of the story. How the story starts the tone of the novel etc.</a:t>
            </a:r>
          </a:p>
          <a:p>
            <a:pPr marL="0" indent="0">
              <a:buNone/>
            </a:pPr>
            <a:r>
              <a:rPr lang="en-US" dirty="0"/>
              <a:t>Available slot: 01</a:t>
            </a:r>
            <a:endParaRPr lang="en-PK" dirty="0"/>
          </a:p>
        </p:txBody>
      </p:sp>
    </p:spTree>
    <p:extLst>
      <p:ext uri="{BB962C8B-B14F-4D97-AF65-F5344CB8AC3E}">
        <p14:creationId xmlns:p14="http://schemas.microsoft.com/office/powerpoint/2010/main" val="140410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DE6-747A-40E7-914B-7FC8637C0C27}"/>
              </a:ext>
            </a:extLst>
          </p:cNvPr>
          <p:cNvSpPr>
            <a:spLocks noGrp="1"/>
          </p:cNvSpPr>
          <p:nvPr>
            <p:ph type="title"/>
          </p:nvPr>
        </p:nvSpPr>
        <p:spPr/>
        <p:txBody>
          <a:bodyPr/>
          <a:lstStyle/>
          <a:p>
            <a:r>
              <a:rPr lang="en-US" dirty="0"/>
              <a:t>What to do in tones of the novel?</a:t>
            </a:r>
            <a:endParaRPr lang="en-PK" dirty="0"/>
          </a:p>
        </p:txBody>
      </p:sp>
      <p:sp>
        <p:nvSpPr>
          <p:cNvPr id="3" name="Content Placeholder 2">
            <a:extLst>
              <a:ext uri="{FF2B5EF4-FFF2-40B4-BE49-F238E27FC236}">
                <a16:creationId xmlns:a16="http://schemas.microsoft.com/office/drawing/2014/main" id="{50D5F16B-E15D-4C20-A4D8-3797BF3E92DA}"/>
              </a:ext>
            </a:extLst>
          </p:cNvPr>
          <p:cNvSpPr>
            <a:spLocks noGrp="1"/>
          </p:cNvSpPr>
          <p:nvPr>
            <p:ph idx="1"/>
          </p:nvPr>
        </p:nvSpPr>
        <p:spPr/>
        <p:txBody>
          <a:bodyPr/>
          <a:lstStyle/>
          <a:p>
            <a:pPr marL="0" indent="0">
              <a:buNone/>
            </a:pPr>
            <a:r>
              <a:rPr lang="en-US" dirty="0"/>
              <a:t>Discuss the different tones in which the story proceeds.</a:t>
            </a:r>
          </a:p>
          <a:p>
            <a:pPr marL="0" indent="0">
              <a:buNone/>
            </a:pPr>
            <a:r>
              <a:rPr lang="en-US" dirty="0"/>
              <a:t>For Example: In our novel (The forty rules of love) the main theme is </a:t>
            </a:r>
            <a:r>
              <a:rPr lang="en-US" dirty="0" err="1"/>
              <a:t>sufism</a:t>
            </a:r>
            <a:r>
              <a:rPr lang="en-US" dirty="0"/>
              <a:t>, but you can also find some other sub-themes if you dig a little deeper.</a:t>
            </a:r>
          </a:p>
          <a:p>
            <a:pPr marL="0" indent="0">
              <a:buNone/>
            </a:pPr>
            <a:r>
              <a:rPr lang="en-US" dirty="0"/>
              <a:t>Available slot: 01</a:t>
            </a:r>
          </a:p>
        </p:txBody>
      </p:sp>
    </p:spTree>
    <p:extLst>
      <p:ext uri="{BB962C8B-B14F-4D97-AF65-F5344CB8AC3E}">
        <p14:creationId xmlns:p14="http://schemas.microsoft.com/office/powerpoint/2010/main" val="146432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EA51-EB6A-434C-9C0B-F4BE532B480A}"/>
              </a:ext>
            </a:extLst>
          </p:cNvPr>
          <p:cNvSpPr>
            <a:spLocks noGrp="1"/>
          </p:cNvSpPr>
          <p:nvPr>
            <p:ph type="title"/>
          </p:nvPr>
        </p:nvSpPr>
        <p:spPr/>
        <p:txBody>
          <a:bodyPr/>
          <a:lstStyle/>
          <a:p>
            <a:r>
              <a:rPr lang="en-US" sz="3200" dirty="0"/>
              <a:t>What to do in Character Development</a:t>
            </a:r>
            <a:endParaRPr lang="en-PK" sz="3200" dirty="0"/>
          </a:p>
        </p:txBody>
      </p:sp>
      <p:sp>
        <p:nvSpPr>
          <p:cNvPr id="3" name="Content Placeholder 2">
            <a:extLst>
              <a:ext uri="{FF2B5EF4-FFF2-40B4-BE49-F238E27FC236}">
                <a16:creationId xmlns:a16="http://schemas.microsoft.com/office/drawing/2014/main" id="{05715811-0D2E-4E9E-8575-0B9E3A684897}"/>
              </a:ext>
            </a:extLst>
          </p:cNvPr>
          <p:cNvSpPr>
            <a:spLocks noGrp="1"/>
          </p:cNvSpPr>
          <p:nvPr>
            <p:ph idx="1"/>
          </p:nvPr>
        </p:nvSpPr>
        <p:spPr/>
        <p:txBody>
          <a:bodyPr/>
          <a:lstStyle/>
          <a:p>
            <a:pPr marL="0" indent="0">
              <a:buNone/>
            </a:pPr>
            <a:r>
              <a:rPr lang="en-US" dirty="0"/>
              <a:t>This is probably the most straightforward task.</a:t>
            </a:r>
          </a:p>
          <a:p>
            <a:pPr marL="0" indent="0">
              <a:buNone/>
            </a:pPr>
            <a:r>
              <a:rPr lang="en-US" dirty="0"/>
              <a:t>You just have to take each character and analyze its development throughout the story.</a:t>
            </a:r>
          </a:p>
          <a:p>
            <a:pPr marL="0" indent="0">
              <a:buNone/>
            </a:pPr>
            <a:r>
              <a:rPr lang="en-US" dirty="0"/>
              <a:t>Available slot: 01</a:t>
            </a:r>
            <a:endParaRPr lang="en-PK" dirty="0"/>
          </a:p>
        </p:txBody>
      </p:sp>
    </p:spTree>
    <p:extLst>
      <p:ext uri="{BB962C8B-B14F-4D97-AF65-F5344CB8AC3E}">
        <p14:creationId xmlns:p14="http://schemas.microsoft.com/office/powerpoint/2010/main" val="211404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B073-2AD9-431E-B596-61BFC75417D8}"/>
              </a:ext>
            </a:extLst>
          </p:cNvPr>
          <p:cNvSpPr>
            <a:spLocks noGrp="1"/>
          </p:cNvSpPr>
          <p:nvPr>
            <p:ph type="title"/>
          </p:nvPr>
        </p:nvSpPr>
        <p:spPr/>
        <p:txBody>
          <a:bodyPr/>
          <a:lstStyle/>
          <a:p>
            <a:r>
              <a:rPr lang="en-US" dirty="0"/>
              <a:t>What to do in Story</a:t>
            </a:r>
            <a:endParaRPr lang="en-PK" dirty="0"/>
          </a:p>
        </p:txBody>
      </p:sp>
      <p:sp>
        <p:nvSpPr>
          <p:cNvPr id="3" name="Content Placeholder 2">
            <a:extLst>
              <a:ext uri="{FF2B5EF4-FFF2-40B4-BE49-F238E27FC236}">
                <a16:creationId xmlns:a16="http://schemas.microsoft.com/office/drawing/2014/main" id="{A68C0D03-6C3F-4B12-8CA4-6D901D85FF3E}"/>
              </a:ext>
            </a:extLst>
          </p:cNvPr>
          <p:cNvSpPr>
            <a:spLocks noGrp="1"/>
          </p:cNvSpPr>
          <p:nvPr>
            <p:ph idx="1"/>
          </p:nvPr>
        </p:nvSpPr>
        <p:spPr/>
        <p:txBody>
          <a:bodyPr/>
          <a:lstStyle/>
          <a:p>
            <a:pPr marL="0" indent="0">
              <a:buNone/>
            </a:pPr>
            <a:r>
              <a:rPr lang="en-US" dirty="0"/>
              <a:t>No further explanation needed.</a:t>
            </a:r>
          </a:p>
          <a:p>
            <a:pPr marL="0" indent="0">
              <a:buNone/>
            </a:pPr>
            <a:r>
              <a:rPr lang="en-US" dirty="0"/>
              <a:t>Available slots : 02</a:t>
            </a:r>
          </a:p>
          <a:p>
            <a:pPr marL="0" indent="0">
              <a:buNone/>
            </a:pPr>
            <a:r>
              <a:rPr lang="en-US" dirty="0"/>
              <a:t>Since we have 6 team members and there are 5 main part of our presentation we will divide the story in two parts. The first have of the story will be done by one person and the second half of the story will be done by the other.</a:t>
            </a:r>
            <a:endParaRPr lang="en-PK" dirty="0"/>
          </a:p>
        </p:txBody>
      </p:sp>
    </p:spTree>
    <p:extLst>
      <p:ext uri="{BB962C8B-B14F-4D97-AF65-F5344CB8AC3E}">
        <p14:creationId xmlns:p14="http://schemas.microsoft.com/office/powerpoint/2010/main" val="317070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928-91EC-40DE-ABAE-320C4967DC71}"/>
              </a:ext>
            </a:extLst>
          </p:cNvPr>
          <p:cNvSpPr>
            <a:spLocks noGrp="1"/>
          </p:cNvSpPr>
          <p:nvPr>
            <p:ph type="title"/>
          </p:nvPr>
        </p:nvSpPr>
        <p:spPr/>
        <p:txBody>
          <a:bodyPr/>
          <a:lstStyle/>
          <a:p>
            <a:r>
              <a:rPr lang="en-US" dirty="0"/>
              <a:t>What to do in Conclusion</a:t>
            </a:r>
            <a:endParaRPr lang="en-PK" dirty="0"/>
          </a:p>
        </p:txBody>
      </p:sp>
      <p:sp>
        <p:nvSpPr>
          <p:cNvPr id="3" name="Content Placeholder 2">
            <a:extLst>
              <a:ext uri="{FF2B5EF4-FFF2-40B4-BE49-F238E27FC236}">
                <a16:creationId xmlns:a16="http://schemas.microsoft.com/office/drawing/2014/main" id="{1E00CB72-6B43-4738-906D-3B637BA87328}"/>
              </a:ext>
            </a:extLst>
          </p:cNvPr>
          <p:cNvSpPr>
            <a:spLocks noGrp="1"/>
          </p:cNvSpPr>
          <p:nvPr>
            <p:ph idx="1"/>
          </p:nvPr>
        </p:nvSpPr>
        <p:spPr/>
        <p:txBody>
          <a:bodyPr/>
          <a:lstStyle/>
          <a:p>
            <a:pPr marL="0" indent="0">
              <a:buNone/>
            </a:pPr>
            <a:r>
              <a:rPr lang="en-US" dirty="0"/>
              <a:t>No further explanation needed.</a:t>
            </a:r>
          </a:p>
          <a:p>
            <a:pPr marL="0" indent="0">
              <a:buNone/>
            </a:pPr>
            <a:r>
              <a:rPr lang="en-US" dirty="0"/>
              <a:t>Available slot: 01</a:t>
            </a:r>
            <a:endParaRPr lang="en-PK" dirty="0"/>
          </a:p>
        </p:txBody>
      </p:sp>
    </p:spTree>
    <p:extLst>
      <p:ext uri="{BB962C8B-B14F-4D97-AF65-F5344CB8AC3E}">
        <p14:creationId xmlns:p14="http://schemas.microsoft.com/office/powerpoint/2010/main" val="368330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127</TotalTime>
  <Words>248</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Roles Available for Presentation(25 min)</vt:lpstr>
      <vt:lpstr>What to do in Introduction?</vt:lpstr>
      <vt:lpstr>What to do in tones of the novel?</vt:lpstr>
      <vt:lpstr>What to do in Character Development</vt:lpstr>
      <vt:lpstr>What to do in Story</vt:lpstr>
      <vt:lpstr>What to do in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ECC Project Presentation</dc:title>
  <dc:creator>Student Profile</dc:creator>
  <cp:lastModifiedBy>Student Profile</cp:lastModifiedBy>
  <cp:revision>7</cp:revision>
  <dcterms:created xsi:type="dcterms:W3CDTF">2020-12-01T12:28:23Z</dcterms:created>
  <dcterms:modified xsi:type="dcterms:W3CDTF">2020-12-01T14:36:20Z</dcterms:modified>
</cp:coreProperties>
</file>