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9" r:id="rId2"/>
    <p:sldId id="256"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C2BC3-D2B5-4070-9325-56DE65DF9AD1}"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BC4C-83E4-4778-AFB5-85302A1FDE0C}" type="slidenum">
              <a:rPr lang="en-US" smtClean="0"/>
              <a:t>‹#›</a:t>
            </a:fld>
            <a:endParaRPr lang="en-US"/>
          </a:p>
        </p:txBody>
      </p:sp>
    </p:spTree>
    <p:extLst>
      <p:ext uri="{BB962C8B-B14F-4D97-AF65-F5344CB8AC3E}">
        <p14:creationId xmlns:p14="http://schemas.microsoft.com/office/powerpoint/2010/main" val="2792389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ED06A13-AD8A-48DE-AA61-B2D081E9E234}" type="datetime1">
              <a:rPr lang="en-US" smtClean="0"/>
              <a:t>12/5/2020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GB" smtClean="0"/>
              <a:t>CREATED BY : HAMEEZ AHMED SIDDIQUI (20K-0242)</a:t>
            </a:r>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52919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A0515-5724-4CDA-9E01-51FD87C3F9E0}" type="datetime1">
              <a:rPr lang="en-US" smtClean="0"/>
              <a:t>12/5/2020</a:t>
            </a:fld>
            <a:endParaRPr lang="en-US"/>
          </a:p>
        </p:txBody>
      </p:sp>
      <p:sp>
        <p:nvSpPr>
          <p:cNvPr id="6" name="Footer Placeholder 5"/>
          <p:cNvSpPr>
            <a:spLocks noGrp="1"/>
          </p:cNvSpPr>
          <p:nvPr>
            <p:ph type="ftr" sz="quarter" idx="11"/>
          </p:nvPr>
        </p:nvSpPr>
        <p:spPr/>
        <p:txBody>
          <a:bodyPr/>
          <a:lstStyle/>
          <a:p>
            <a:r>
              <a:rPr lang="en-GB" smtClean="0"/>
              <a:t>CREATED BY : HAMEEZ AHMED SIDDIQUI (20K-0242)</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79702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DA443B-1822-47C2-899C-DBF571BB9C1B}" type="datetime1">
              <a:rPr lang="en-US" smtClean="0"/>
              <a:t>12/5/2020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60685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E885CD-36F8-41A8-936D-766ECA08D57A}" type="datetime1">
              <a:rPr lang="en-US" smtClean="0"/>
              <a:t>12/5/2020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62129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63AFB-3336-41B9-AE25-1A1D0916BDF4}" type="datetime1">
              <a:rPr lang="en-US" smtClean="0"/>
              <a:t>12/5/2020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195078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28431-4255-4D74-A1CF-7515F578EE5E}" type="datetime1">
              <a:rPr lang="en-US" smtClean="0"/>
              <a:t>12/5/2020</a:t>
            </a:fld>
            <a:endParaRPr lang="en-US"/>
          </a:p>
        </p:txBody>
      </p:sp>
      <p:sp>
        <p:nvSpPr>
          <p:cNvPr id="8" name="Footer Placeholder 7"/>
          <p:cNvSpPr>
            <a:spLocks noGrp="1"/>
          </p:cNvSpPr>
          <p:nvPr>
            <p:ph type="ftr" sz="quarter" idx="11"/>
          </p:nvPr>
        </p:nvSpPr>
        <p:spPr/>
        <p:txBody>
          <a:bodyPr/>
          <a:lstStyle/>
          <a:p>
            <a:r>
              <a:rPr lang="en-GB" smtClean="0"/>
              <a:t>CREATED BY : HAMEEZ AHMED SIDDIQUI (20K-0242)</a:t>
            </a:r>
            <a:endParaRPr lang="en-US"/>
          </a:p>
        </p:txBody>
      </p:sp>
      <p:sp>
        <p:nvSpPr>
          <p:cNvPr id="9" name="Slide Number Placeholder 8"/>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1646761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7A9909-0225-4BAE-AE99-786167827BD3}" type="datetime1">
              <a:rPr lang="en-US" smtClean="0"/>
              <a:t>12/5/2020</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GB" smtClean="0"/>
              <a:t>CREATED BY : HAMEEZ AHMED SIDDIQUI (20K-0242)</a:t>
            </a:r>
            <a:endParaRPr lang="en-US"/>
          </a:p>
        </p:txBody>
      </p:sp>
      <p:sp>
        <p:nvSpPr>
          <p:cNvPr id="9" name="Slide Number Placeholder 8"/>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4221069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0CF706E-F30E-45E6-B5AA-8357D5502FC2}" type="datetime1">
              <a:rPr lang="en-US" smtClean="0"/>
              <a:t>12/5/2020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806216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0120C45-C3CE-49DA-983A-7095810CA050}" type="datetime1">
              <a:rPr lang="en-US" smtClean="0"/>
              <a:t>12/5/2020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0063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5D914-E97C-44AA-AF92-5203D682D7CC}" type="datetime1">
              <a:rPr lang="en-US" smtClean="0"/>
              <a:t>12/5/2020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115960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0AE4B-82F0-49C0-B10A-C4810872654A}" type="datetime1">
              <a:rPr lang="en-US" smtClean="0"/>
              <a:t>12/5/2020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411879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32877D-4900-4F94-9C0F-6EF53D5D6153}" type="datetime1">
              <a:rPr lang="en-US" smtClean="0"/>
              <a:t>12/5/2020</a:t>
            </a:fld>
            <a:endParaRPr lang="en-US"/>
          </a:p>
        </p:txBody>
      </p:sp>
      <p:sp>
        <p:nvSpPr>
          <p:cNvPr id="6" name="Footer Placeholder 5"/>
          <p:cNvSpPr>
            <a:spLocks noGrp="1"/>
          </p:cNvSpPr>
          <p:nvPr>
            <p:ph type="ftr" sz="quarter" idx="11"/>
          </p:nvPr>
        </p:nvSpPr>
        <p:spPr/>
        <p:txBody>
          <a:bodyPr/>
          <a:lstStyle/>
          <a:p>
            <a:r>
              <a:rPr lang="en-GB" smtClean="0"/>
              <a:t>CREATED BY : HAMEEZ AHMED SIDDIQUI (20K-0242)</a:t>
            </a:r>
            <a:endParaRPr lang="en-US"/>
          </a:p>
        </p:txBody>
      </p:sp>
      <p:sp>
        <p:nvSpPr>
          <p:cNvPr id="7" name="Slide Number Placeholder 6"/>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0241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6FA0C0-A6F7-4459-AEEF-6E9BA1D91EEC}" type="datetime1">
              <a:rPr lang="en-US" smtClean="0"/>
              <a:t>12/5/2020</a:t>
            </a:fld>
            <a:endParaRPr lang="en-US"/>
          </a:p>
        </p:txBody>
      </p:sp>
      <p:sp>
        <p:nvSpPr>
          <p:cNvPr id="8" name="Footer Placeholder 7"/>
          <p:cNvSpPr>
            <a:spLocks noGrp="1"/>
          </p:cNvSpPr>
          <p:nvPr>
            <p:ph type="ftr" sz="quarter" idx="11"/>
          </p:nvPr>
        </p:nvSpPr>
        <p:spPr/>
        <p:txBody>
          <a:bodyPr/>
          <a:lstStyle/>
          <a:p>
            <a:r>
              <a:rPr lang="en-GB" smtClean="0"/>
              <a:t>CREATED BY : HAMEEZ AHMED SIDDIQUI (20K-0242)</a:t>
            </a:r>
            <a:endParaRPr lang="en-US"/>
          </a:p>
        </p:txBody>
      </p:sp>
      <p:sp>
        <p:nvSpPr>
          <p:cNvPr id="9" name="Slide Number Placeholder 8"/>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95280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48949-1537-4980-86EF-327826533C91}" type="datetime1">
              <a:rPr lang="en-US" smtClean="0"/>
              <a:t>12/5/2020</a:t>
            </a:fld>
            <a:endParaRPr lang="en-US"/>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8441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52ACC-76EC-4306-921F-F87BAEE10691}" type="datetime1">
              <a:rPr lang="en-US" smtClean="0"/>
              <a:t>12/5/2020</a:t>
            </a:fld>
            <a:endParaRPr lang="en-US"/>
          </a:p>
        </p:txBody>
      </p:sp>
      <p:sp>
        <p:nvSpPr>
          <p:cNvPr id="3" name="Footer Placeholder 2"/>
          <p:cNvSpPr>
            <a:spLocks noGrp="1"/>
          </p:cNvSpPr>
          <p:nvPr>
            <p:ph type="ftr" sz="quarter" idx="11"/>
          </p:nvPr>
        </p:nvSpPr>
        <p:spPr/>
        <p:txBody>
          <a:bodyPr/>
          <a:lstStyle/>
          <a:p>
            <a:r>
              <a:rPr lang="en-GB" smtClean="0"/>
              <a:t>CREATED BY : HAMEEZ AHMED SIDDIQUI (20K-0242)</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209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9F5301-6D52-4891-802B-71F3A6A8DEF4}" type="datetime1">
              <a:rPr lang="en-US" smtClean="0"/>
              <a:t>12/5/2020</a:t>
            </a:fld>
            <a:endParaRPr lang="en-US"/>
          </a:p>
        </p:txBody>
      </p:sp>
      <p:sp>
        <p:nvSpPr>
          <p:cNvPr id="6" name="Footer Placeholder 5"/>
          <p:cNvSpPr>
            <a:spLocks noGrp="1"/>
          </p:cNvSpPr>
          <p:nvPr>
            <p:ph type="ftr" sz="quarter" idx="11"/>
          </p:nvPr>
        </p:nvSpPr>
        <p:spPr/>
        <p:txBody>
          <a:bodyPr/>
          <a:lstStyle/>
          <a:p>
            <a:r>
              <a:rPr lang="en-GB" smtClean="0"/>
              <a:t>CREATED BY : HAMEEZ AHMED SIDDIQUI (20K-0242)</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73420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130CB-1199-46EE-A3D1-E15614A64E0C}" type="datetime1">
              <a:rPr lang="en-US" smtClean="0"/>
              <a:t>12/5/2020</a:t>
            </a:fld>
            <a:endParaRPr lang="en-US"/>
          </a:p>
        </p:txBody>
      </p:sp>
      <p:sp>
        <p:nvSpPr>
          <p:cNvPr id="6" name="Footer Placeholder 5"/>
          <p:cNvSpPr>
            <a:spLocks noGrp="1"/>
          </p:cNvSpPr>
          <p:nvPr>
            <p:ph type="ftr" sz="quarter" idx="11"/>
          </p:nvPr>
        </p:nvSpPr>
        <p:spPr/>
        <p:txBody>
          <a:bodyPr/>
          <a:lstStyle/>
          <a:p>
            <a:r>
              <a:rPr lang="en-GB" smtClean="0"/>
              <a:t>CREATED BY : HAMEEZ AHMED SIDDIQUI (20K-0242)</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37606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C08B1C-B994-419D-8794-C77AD73B8F05}" type="datetime1">
              <a:rPr lang="en-US" smtClean="0"/>
              <a:t>12/5/2020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GB" smtClean="0"/>
              <a:t>CREATED BY : HAMEEZ AHMED SIDDIQUI (20K-0242)</a:t>
            </a:r>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F9CE963-918D-4788-9941-B13F4924F344}" type="slidenum">
              <a:rPr lang="en-US" smtClean="0"/>
              <a:t>‹#›</a:t>
            </a:fld>
            <a:endParaRPr lang="en-US"/>
          </a:p>
        </p:txBody>
      </p:sp>
    </p:spTree>
    <p:extLst>
      <p:ext uri="{BB962C8B-B14F-4D97-AF65-F5344CB8AC3E}">
        <p14:creationId xmlns:p14="http://schemas.microsoft.com/office/powerpoint/2010/main" val="3527526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662" y="772739"/>
            <a:ext cx="8825658" cy="1167574"/>
          </a:xfrm>
        </p:spPr>
        <p:txBody>
          <a:bodyPr/>
          <a:lstStyle/>
          <a:p>
            <a:r>
              <a:rPr lang="en-US" dirty="0" smtClean="0"/>
              <a:t>SOCIAL EVILS</a:t>
            </a:r>
            <a:endParaRPr lang="en-US" dirty="0"/>
          </a:p>
        </p:txBody>
      </p:sp>
      <p:sp>
        <p:nvSpPr>
          <p:cNvPr id="3" name="Subtitle 2"/>
          <p:cNvSpPr>
            <a:spLocks noGrp="1"/>
          </p:cNvSpPr>
          <p:nvPr>
            <p:ph type="subTitle" idx="1"/>
          </p:nvPr>
        </p:nvSpPr>
        <p:spPr>
          <a:xfrm>
            <a:off x="764662" y="2078784"/>
            <a:ext cx="8825658" cy="3128835"/>
          </a:xfrm>
        </p:spPr>
        <p:txBody>
          <a:bodyPr>
            <a:normAutofit/>
          </a:bodyPr>
          <a:lstStyle/>
          <a:p>
            <a:r>
              <a:rPr lang="en-US" dirty="0" smtClean="0"/>
              <a:t>THE FORTY RULES OF LOVE </a:t>
            </a:r>
          </a:p>
          <a:p>
            <a:r>
              <a:rPr lang="en-US" dirty="0" smtClean="0"/>
              <a:t>BY : ELIF SHAFAK</a:t>
            </a:r>
          </a:p>
          <a:p>
            <a:endParaRPr lang="en-US" dirty="0" smtClean="0"/>
          </a:p>
          <a:p>
            <a:r>
              <a:rPr lang="en-US" dirty="0" smtClean="0"/>
              <a:t>NAME       : HAMEEZ AHMED SIDDIQUI</a:t>
            </a:r>
          </a:p>
          <a:p>
            <a:r>
              <a:rPr lang="en-US" dirty="0" smtClean="0"/>
              <a:t>ROLL N.O : 20K-0242</a:t>
            </a:r>
          </a:p>
          <a:p>
            <a:r>
              <a:rPr lang="en-US" dirty="0" smtClean="0"/>
              <a:t>SECTION  : BCS-1B</a:t>
            </a:r>
          </a:p>
          <a:p>
            <a:r>
              <a:rPr lang="en-US" dirty="0" smtClean="0"/>
              <a:t> </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1</a:t>
            </a:fld>
            <a:endParaRPr lang="en-US"/>
          </a:p>
        </p:txBody>
      </p:sp>
    </p:spTree>
    <p:extLst>
      <p:ext uri="{BB962C8B-B14F-4D97-AF65-F5344CB8AC3E}">
        <p14:creationId xmlns:p14="http://schemas.microsoft.com/office/powerpoint/2010/main" val="174967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7191-C86A-4FF8-AD4E-2C5CDA4CC646}"/>
              </a:ext>
            </a:extLst>
          </p:cNvPr>
          <p:cNvSpPr>
            <a:spLocks noGrp="1"/>
          </p:cNvSpPr>
          <p:nvPr>
            <p:ph type="title"/>
          </p:nvPr>
        </p:nvSpPr>
        <p:spPr/>
        <p:txBody>
          <a:bodyPr/>
          <a:lstStyle/>
          <a:p>
            <a:r>
              <a:rPr lang="en-US" dirty="0"/>
              <a:t>Social Evils</a:t>
            </a:r>
          </a:p>
        </p:txBody>
      </p:sp>
      <p:sp>
        <p:nvSpPr>
          <p:cNvPr id="3" name="Content Placeholder 2">
            <a:extLst>
              <a:ext uri="{FF2B5EF4-FFF2-40B4-BE49-F238E27FC236}">
                <a16:creationId xmlns:a16="http://schemas.microsoft.com/office/drawing/2014/main" id="{BD0FDD64-75A4-4740-B546-B3A66D81FF1C}"/>
              </a:ext>
            </a:extLst>
          </p:cNvPr>
          <p:cNvSpPr>
            <a:spLocks noGrp="1"/>
          </p:cNvSpPr>
          <p:nvPr>
            <p:ph idx="1"/>
          </p:nvPr>
        </p:nvSpPr>
        <p:spPr/>
        <p:txBody>
          <a:bodyPr>
            <a:normAutofit/>
          </a:bodyPr>
          <a:lstStyle/>
          <a:p>
            <a:pPr algn="just"/>
            <a:r>
              <a:rPr lang="en-US" dirty="0"/>
              <a:t>“This world is erected upon the principle of reciprocity. Neither a drop of kindness not a speck of evil will remain unreciprocated.”</a:t>
            </a:r>
          </a:p>
          <a:p>
            <a:pPr marL="0" indent="0" algn="just">
              <a:buNone/>
            </a:pPr>
            <a:r>
              <a:rPr lang="en-US" dirty="0"/>
              <a:t>     -The Forty Rules of </a:t>
            </a:r>
            <a:r>
              <a:rPr lang="en-US" dirty="0" smtClean="0"/>
              <a:t>Love.</a:t>
            </a:r>
          </a:p>
          <a:p>
            <a:pPr algn="just"/>
            <a:r>
              <a:rPr lang="en-US" dirty="0" smtClean="0"/>
              <a:t>This </a:t>
            </a:r>
            <a:r>
              <a:rPr lang="en-US" dirty="0"/>
              <a:t>quote from the book mainly talks about karma. If you do good in this world good will come to you. </a:t>
            </a:r>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2</a:t>
            </a:fld>
            <a:endParaRPr lang="en-US"/>
          </a:p>
        </p:txBody>
      </p:sp>
    </p:spTree>
    <p:extLst>
      <p:ext uri="{BB962C8B-B14F-4D97-AF65-F5344CB8AC3E}">
        <p14:creationId xmlns:p14="http://schemas.microsoft.com/office/powerpoint/2010/main" val="20095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DAFC-BE7E-4B26-B520-42A7D86ABDD6}"/>
              </a:ext>
            </a:extLst>
          </p:cNvPr>
          <p:cNvSpPr>
            <a:spLocks noGrp="1"/>
          </p:cNvSpPr>
          <p:nvPr>
            <p:ph type="title"/>
          </p:nvPr>
        </p:nvSpPr>
        <p:spPr/>
        <p:txBody>
          <a:bodyPr/>
          <a:lstStyle/>
          <a:p>
            <a:r>
              <a:rPr lang="en-US" dirty="0"/>
              <a:t>Social Evils(continued)</a:t>
            </a:r>
          </a:p>
        </p:txBody>
      </p:sp>
      <p:sp>
        <p:nvSpPr>
          <p:cNvPr id="3" name="Content Placeholder 2">
            <a:extLst>
              <a:ext uri="{FF2B5EF4-FFF2-40B4-BE49-F238E27FC236}">
                <a16:creationId xmlns:a16="http://schemas.microsoft.com/office/drawing/2014/main" id="{D9A15C0B-C4CC-4FFC-A4C1-9AA98A42AC0E}"/>
              </a:ext>
            </a:extLst>
          </p:cNvPr>
          <p:cNvSpPr>
            <a:spLocks noGrp="1"/>
          </p:cNvSpPr>
          <p:nvPr>
            <p:ph idx="1"/>
          </p:nvPr>
        </p:nvSpPr>
        <p:spPr/>
        <p:txBody>
          <a:bodyPr>
            <a:normAutofit lnSpcReduction="10000"/>
          </a:bodyPr>
          <a:lstStyle/>
          <a:p>
            <a:pPr algn="just"/>
            <a:r>
              <a:rPr lang="en-US" dirty="0"/>
              <a:t>In the beginning of the story, Ella is shown to be a simple housewife who cooks food for the family and makes sure all the household tasks are completed.</a:t>
            </a:r>
          </a:p>
          <a:p>
            <a:pPr algn="just"/>
            <a:endParaRPr lang="en-US" dirty="0" smtClean="0"/>
          </a:p>
          <a:p>
            <a:pPr algn="just"/>
            <a:r>
              <a:rPr lang="en-US" dirty="0" smtClean="0"/>
              <a:t>This </a:t>
            </a:r>
            <a:r>
              <a:rPr lang="en-US" dirty="0"/>
              <a:t>portrays domesticity and goes with the theme of feminism in the story</a:t>
            </a:r>
            <a:r>
              <a:rPr lang="en-US" dirty="0" smtClean="0"/>
              <a:t>.</a:t>
            </a:r>
          </a:p>
          <a:p>
            <a:pPr algn="just"/>
            <a:endParaRPr lang="en-US" dirty="0" smtClean="0"/>
          </a:p>
          <a:p>
            <a:pPr algn="just"/>
            <a:r>
              <a:rPr lang="en-US" dirty="0" smtClean="0"/>
              <a:t>Basically </a:t>
            </a:r>
            <a:r>
              <a:rPr lang="en-US" dirty="0"/>
              <a:t>it shows that women are seen as housewives whose only job is to take care of their family.</a:t>
            </a:r>
          </a:p>
          <a:p>
            <a:pPr algn="just"/>
            <a:endParaRPr lang="en-US" dirty="0" smtClean="0"/>
          </a:p>
          <a:p>
            <a:pPr algn="just"/>
            <a:r>
              <a:rPr lang="en-US" dirty="0" smtClean="0"/>
              <a:t>Ella </a:t>
            </a:r>
            <a:r>
              <a:rPr lang="en-US" dirty="0"/>
              <a:t>is also neglected by her husband who cheats on her.</a:t>
            </a:r>
          </a:p>
          <a:p>
            <a:pPr marL="0" indent="0" algn="just">
              <a:buNone/>
            </a:pPr>
            <a:endParaRPr lang="en-US" dirty="0"/>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3</a:t>
            </a:fld>
            <a:endParaRPr lang="en-US"/>
          </a:p>
        </p:txBody>
      </p:sp>
    </p:spTree>
    <p:extLst>
      <p:ext uri="{BB962C8B-B14F-4D97-AF65-F5344CB8AC3E}">
        <p14:creationId xmlns:p14="http://schemas.microsoft.com/office/powerpoint/2010/main" val="402489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243C-5957-43EB-B7EC-B1D13B9B12D9}"/>
              </a:ext>
            </a:extLst>
          </p:cNvPr>
          <p:cNvSpPr>
            <a:spLocks noGrp="1"/>
          </p:cNvSpPr>
          <p:nvPr>
            <p:ph type="title"/>
          </p:nvPr>
        </p:nvSpPr>
        <p:spPr/>
        <p:txBody>
          <a:bodyPr/>
          <a:lstStyle/>
          <a:p>
            <a:r>
              <a:rPr lang="en-US" dirty="0"/>
              <a:t>Social Evils(continued)</a:t>
            </a:r>
          </a:p>
        </p:txBody>
      </p:sp>
      <p:sp>
        <p:nvSpPr>
          <p:cNvPr id="3" name="Content Placeholder 2">
            <a:extLst>
              <a:ext uri="{FF2B5EF4-FFF2-40B4-BE49-F238E27FC236}">
                <a16:creationId xmlns:a16="http://schemas.microsoft.com/office/drawing/2014/main" id="{5E438135-B19C-402C-B9F4-06EB953292CF}"/>
              </a:ext>
            </a:extLst>
          </p:cNvPr>
          <p:cNvSpPr>
            <a:spLocks noGrp="1"/>
          </p:cNvSpPr>
          <p:nvPr>
            <p:ph idx="1"/>
          </p:nvPr>
        </p:nvSpPr>
        <p:spPr/>
        <p:txBody>
          <a:bodyPr>
            <a:normAutofit/>
          </a:bodyPr>
          <a:lstStyle/>
          <a:p>
            <a:pPr algn="just"/>
            <a:r>
              <a:rPr lang="en-US" dirty="0"/>
              <a:t>In Shams and Rumi’s narrative, Rumi is tested by Shams through trails.</a:t>
            </a:r>
          </a:p>
          <a:p>
            <a:pPr algn="just"/>
            <a:r>
              <a:rPr lang="en-US" dirty="0"/>
              <a:t>Shams makes him enter a tavern to drink and Rumi sacrifices his ego to do so. Even though he does not drink it tarnishes his reputation</a:t>
            </a:r>
            <a:r>
              <a:rPr lang="en-US" dirty="0" smtClean="0"/>
              <a:t>.</a:t>
            </a:r>
          </a:p>
          <a:p>
            <a:pPr algn="just"/>
            <a:r>
              <a:rPr lang="en-US" dirty="0" smtClean="0"/>
              <a:t>This </a:t>
            </a:r>
            <a:r>
              <a:rPr lang="en-US" dirty="0"/>
              <a:t>narrative can be viewed in two different perspectives.</a:t>
            </a:r>
          </a:p>
          <a:p>
            <a:pPr algn="just">
              <a:buFont typeface="+mj-lt"/>
              <a:buAutoNum type="arabicPeriod"/>
            </a:pPr>
            <a:r>
              <a:rPr lang="en-US" dirty="0"/>
              <a:t>The first one is that we should not be egotistical and be worried about our reputation or what people think. If our intentions are pure there is no need to explain to people.</a:t>
            </a:r>
          </a:p>
          <a:p>
            <a:pPr algn="just">
              <a:buFont typeface="+mj-lt"/>
              <a:buAutoNum type="arabicPeriod"/>
            </a:pPr>
            <a:r>
              <a:rPr lang="en-US" dirty="0"/>
              <a:t>The second is that we should not blindly judge others. There can be many reasons for the actions of a person that we do not know and understand</a:t>
            </a:r>
            <a:r>
              <a:rPr lang="en-US" dirty="0" smtClean="0"/>
              <a:t>.</a:t>
            </a:r>
            <a:endParaRPr lang="en-US" dirty="0"/>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4</a:t>
            </a:fld>
            <a:endParaRPr lang="en-US"/>
          </a:p>
        </p:txBody>
      </p:sp>
    </p:spTree>
    <p:extLst>
      <p:ext uri="{BB962C8B-B14F-4D97-AF65-F5344CB8AC3E}">
        <p14:creationId xmlns:p14="http://schemas.microsoft.com/office/powerpoint/2010/main" val="406619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Evils(continued)</a:t>
            </a:r>
          </a:p>
        </p:txBody>
      </p:sp>
      <p:sp>
        <p:nvSpPr>
          <p:cNvPr id="3" name="Content Placeholder 2"/>
          <p:cNvSpPr>
            <a:spLocks noGrp="1"/>
          </p:cNvSpPr>
          <p:nvPr>
            <p:ph idx="1"/>
          </p:nvPr>
        </p:nvSpPr>
        <p:spPr>
          <a:xfrm>
            <a:off x="809266" y="2631687"/>
            <a:ext cx="8825659" cy="2864005"/>
          </a:xfrm>
        </p:spPr>
        <p:txBody>
          <a:bodyPr/>
          <a:lstStyle/>
          <a:p>
            <a:r>
              <a:rPr lang="en-US" dirty="0"/>
              <a:t>At the end of the book it is revealed that Aziz had been suffering from a disease and he did not have much long to live. </a:t>
            </a:r>
            <a:endParaRPr lang="en-US" dirty="0" smtClean="0"/>
          </a:p>
          <a:p>
            <a:endParaRPr lang="en-US" dirty="0" smtClean="0"/>
          </a:p>
          <a:p>
            <a:r>
              <a:rPr lang="en-US" dirty="0" smtClean="0"/>
              <a:t>So </a:t>
            </a:r>
            <a:r>
              <a:rPr lang="en-US" dirty="0"/>
              <a:t>even though Ella loved him she could not be with him for long. </a:t>
            </a:r>
            <a:endParaRPr lang="en-US" dirty="0" smtClean="0"/>
          </a:p>
          <a:p>
            <a:endParaRPr lang="en-US" dirty="0"/>
          </a:p>
          <a:p>
            <a:r>
              <a:rPr lang="en-US" dirty="0" smtClean="0"/>
              <a:t>So </a:t>
            </a:r>
            <a:r>
              <a:rPr lang="en-US" dirty="0"/>
              <a:t>one should avoid materialistic happiness and instead try to find spiritual happiness instead. </a:t>
            </a:r>
          </a:p>
          <a:p>
            <a:endParaRPr lang="en-US" dirty="0"/>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5</a:t>
            </a:fld>
            <a:endParaRPr lang="en-US"/>
          </a:p>
        </p:txBody>
      </p:sp>
    </p:spTree>
    <p:extLst>
      <p:ext uri="{BB962C8B-B14F-4D97-AF65-F5344CB8AC3E}">
        <p14:creationId xmlns:p14="http://schemas.microsoft.com/office/powerpoint/2010/main" val="4086801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TotalTime>
  <Words>392</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 Boardroom</vt:lpstr>
      <vt:lpstr>SOCIAL EVILS</vt:lpstr>
      <vt:lpstr>Social Evils</vt:lpstr>
      <vt:lpstr>Social Evils(continued)</vt:lpstr>
      <vt:lpstr>Social Evils(continued)</vt:lpstr>
      <vt:lpstr>Social Evils(continued)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Evils</dc:title>
  <dc:creator>Abdullah Raza</dc:creator>
  <cp:lastModifiedBy>Hammas Ahmed</cp:lastModifiedBy>
  <cp:revision>11</cp:revision>
  <dcterms:created xsi:type="dcterms:W3CDTF">2020-12-04T07:43:46Z</dcterms:created>
  <dcterms:modified xsi:type="dcterms:W3CDTF">2020-12-05T06:54:49Z</dcterms:modified>
</cp:coreProperties>
</file>