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9144000"/>
  <p:notesSz cx="6858000" cy="9144000"/>
  <p:embeddedFontLs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ArialBlack-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1" name="Shape 21"/>
        <p:cNvGrpSpPr/>
        <p:nvPr/>
      </p:nvGrpSpPr>
      <p:grpSpPr>
        <a:xfrm>
          <a:off x="0" y="0"/>
          <a:ext cx="0" cy="0"/>
          <a:chOff x="0" y="0"/>
          <a:chExt cx="0" cy="0"/>
        </a:xfrm>
      </p:grpSpPr>
      <p:grpSp>
        <p:nvGrpSpPr>
          <p:cNvPr id="22" name="Google Shape;22;p2"/>
          <p:cNvGrpSpPr/>
          <p:nvPr/>
        </p:nvGrpSpPr>
        <p:grpSpPr>
          <a:xfrm>
            <a:off x="0" y="0"/>
            <a:ext cx="9144000" cy="6858000"/>
            <a:chOff x="0" y="0"/>
            <a:chExt cx="5760" cy="4320"/>
          </a:xfrm>
        </p:grpSpPr>
        <p:sp>
          <p:nvSpPr>
            <p:cNvPr id="23" name="Google Shape;23;p2"/>
            <p:cNvSpPr txBox="1"/>
            <p:nvPr/>
          </p:nvSpPr>
          <p:spPr>
            <a:xfrm>
              <a:off x="0" y="0"/>
              <a:ext cx="2208" cy="4320"/>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2"/>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5" name="Google Shape;25;p2"/>
            <p:cNvGrpSpPr/>
            <p:nvPr/>
          </p:nvGrpSpPr>
          <p:grpSpPr>
            <a:xfrm>
              <a:off x="0" y="672"/>
              <a:ext cx="1806" cy="1989"/>
              <a:chOff x="0" y="672"/>
              <a:chExt cx="1806" cy="1989"/>
            </a:xfrm>
          </p:grpSpPr>
          <p:sp>
            <p:nvSpPr>
              <p:cNvPr id="26" name="Google Shape;26;p2"/>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2"/>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2"/>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2"/>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2"/>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2"/>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2"/>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2"/>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2"/>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2"/>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36" name="Google Shape;36;p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2"/>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350"/>
              <a:buChar char="■"/>
              <a:defRPr/>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41" name="Shape 41"/>
        <p:cNvGrpSpPr/>
        <p:nvPr/>
      </p:nvGrpSpPr>
      <p:grpSpPr>
        <a:xfrm>
          <a:off x="0" y="0"/>
          <a:ext cx="0" cy="0"/>
          <a:chOff x="0" y="0"/>
          <a:chExt cx="0" cy="0"/>
        </a:xfrm>
      </p:grpSpPr>
      <p:sp>
        <p:nvSpPr>
          <p:cNvPr id="42" name="Google Shape;42;p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4" name="Google Shape;44;p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200">
                <a:latin typeface="Arial Black"/>
                <a:ea typeface="Arial Black"/>
                <a:cs typeface="Arial Black"/>
                <a:sym typeface="Arial Black"/>
              </a:defRPr>
            </a:lvl1pPr>
            <a:lvl2pPr indent="0" lvl="1" marL="0" algn="r">
              <a:lnSpc>
                <a:spcPct val="100000"/>
              </a:lnSpc>
              <a:spcBef>
                <a:spcPts val="0"/>
              </a:spcBef>
              <a:spcAft>
                <a:spcPts val="0"/>
              </a:spcAft>
              <a:buNone/>
              <a:defRPr sz="1200">
                <a:latin typeface="Arial Black"/>
                <a:ea typeface="Arial Black"/>
                <a:cs typeface="Arial Black"/>
                <a:sym typeface="Arial Black"/>
              </a:defRPr>
            </a:lvl2pPr>
            <a:lvl3pPr indent="0" lvl="2" marL="0" algn="r">
              <a:lnSpc>
                <a:spcPct val="100000"/>
              </a:lnSpc>
              <a:spcBef>
                <a:spcPts val="0"/>
              </a:spcBef>
              <a:spcAft>
                <a:spcPts val="0"/>
              </a:spcAft>
              <a:buNone/>
              <a:defRPr sz="1200">
                <a:latin typeface="Arial Black"/>
                <a:ea typeface="Arial Black"/>
                <a:cs typeface="Arial Black"/>
                <a:sym typeface="Arial Black"/>
              </a:defRPr>
            </a:lvl3pPr>
            <a:lvl4pPr indent="0" lvl="3" marL="0" algn="r">
              <a:lnSpc>
                <a:spcPct val="100000"/>
              </a:lnSpc>
              <a:spcBef>
                <a:spcPts val="0"/>
              </a:spcBef>
              <a:spcAft>
                <a:spcPts val="0"/>
              </a:spcAft>
              <a:buNone/>
              <a:defRPr sz="1200">
                <a:latin typeface="Arial Black"/>
                <a:ea typeface="Arial Black"/>
                <a:cs typeface="Arial Black"/>
                <a:sym typeface="Arial Black"/>
              </a:defRPr>
            </a:lvl4pPr>
            <a:lvl5pPr indent="0" lvl="4" marL="0" algn="r">
              <a:lnSpc>
                <a:spcPct val="100000"/>
              </a:lnSpc>
              <a:spcBef>
                <a:spcPts val="0"/>
              </a:spcBef>
              <a:spcAft>
                <a:spcPts val="0"/>
              </a:spcAft>
              <a:buNone/>
              <a:defRPr sz="1200">
                <a:latin typeface="Arial Black"/>
                <a:ea typeface="Arial Black"/>
                <a:cs typeface="Arial Black"/>
                <a:sym typeface="Arial Black"/>
              </a:defRPr>
            </a:lvl5pPr>
            <a:lvl6pPr indent="0" lvl="5" marL="0" algn="r">
              <a:lnSpc>
                <a:spcPct val="100000"/>
              </a:lnSpc>
              <a:spcBef>
                <a:spcPts val="0"/>
              </a:spcBef>
              <a:spcAft>
                <a:spcPts val="0"/>
              </a:spcAft>
              <a:buNone/>
              <a:defRPr sz="1200">
                <a:latin typeface="Arial Black"/>
                <a:ea typeface="Arial Black"/>
                <a:cs typeface="Arial Black"/>
                <a:sym typeface="Arial Black"/>
              </a:defRPr>
            </a:lvl6pPr>
            <a:lvl7pPr indent="0" lvl="6" marL="0" algn="r">
              <a:lnSpc>
                <a:spcPct val="100000"/>
              </a:lnSpc>
              <a:spcBef>
                <a:spcPts val="0"/>
              </a:spcBef>
              <a:spcAft>
                <a:spcPts val="0"/>
              </a:spcAft>
              <a:buNone/>
              <a:defRPr sz="1200">
                <a:latin typeface="Arial Black"/>
                <a:ea typeface="Arial Black"/>
                <a:cs typeface="Arial Black"/>
                <a:sym typeface="Arial Black"/>
              </a:defRPr>
            </a:lvl7pPr>
            <a:lvl8pPr indent="0" lvl="7" marL="0" algn="r">
              <a:lnSpc>
                <a:spcPct val="100000"/>
              </a:lnSpc>
              <a:spcBef>
                <a:spcPts val="0"/>
              </a:spcBef>
              <a:spcAft>
                <a:spcPts val="0"/>
              </a:spcAft>
              <a:buNone/>
              <a:defRPr sz="1200">
                <a:latin typeface="Arial Black"/>
                <a:ea typeface="Arial Black"/>
                <a:cs typeface="Arial Black"/>
                <a:sym typeface="Arial Black"/>
              </a:defRPr>
            </a:lvl8pPr>
            <a:lvl9pPr indent="0" lvl="8" marL="0" algn="r">
              <a:lnSpc>
                <a:spcPct val="100000"/>
              </a:lnSpc>
              <a:spcBef>
                <a:spcPts val="0"/>
              </a:spcBef>
              <a:spcAft>
                <a:spcPts val="0"/>
              </a:spcAft>
              <a:buNone/>
              <a:defRPr sz="1200">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wo objects on right" type="txAndTwoObj">
  <p:cSld name="TEXT_AND_TWO_OBJECTS">
    <p:spTree>
      <p:nvGrpSpPr>
        <p:cNvPr id="47" name="Shape 47"/>
        <p:cNvGrpSpPr/>
        <p:nvPr/>
      </p:nvGrpSpPr>
      <p:grpSpPr>
        <a:xfrm>
          <a:off x="0" y="0"/>
          <a:ext cx="0" cy="0"/>
          <a:chOff x="0" y="0"/>
          <a:chExt cx="0" cy="0"/>
        </a:xfrm>
      </p:grpSpPr>
      <p:sp>
        <p:nvSpPr>
          <p:cNvPr id="48" name="Google Shape;48;p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200">
                <a:latin typeface="Arial Black"/>
                <a:ea typeface="Arial Black"/>
                <a:cs typeface="Arial Black"/>
                <a:sym typeface="Arial Black"/>
              </a:defRPr>
            </a:lvl1pPr>
            <a:lvl2pPr indent="0" lvl="1" marL="0" algn="r">
              <a:lnSpc>
                <a:spcPct val="100000"/>
              </a:lnSpc>
              <a:spcBef>
                <a:spcPts val="0"/>
              </a:spcBef>
              <a:spcAft>
                <a:spcPts val="0"/>
              </a:spcAft>
              <a:buNone/>
              <a:defRPr sz="1200">
                <a:latin typeface="Arial Black"/>
                <a:ea typeface="Arial Black"/>
                <a:cs typeface="Arial Black"/>
                <a:sym typeface="Arial Black"/>
              </a:defRPr>
            </a:lvl2pPr>
            <a:lvl3pPr indent="0" lvl="2" marL="0" algn="r">
              <a:lnSpc>
                <a:spcPct val="100000"/>
              </a:lnSpc>
              <a:spcBef>
                <a:spcPts val="0"/>
              </a:spcBef>
              <a:spcAft>
                <a:spcPts val="0"/>
              </a:spcAft>
              <a:buNone/>
              <a:defRPr sz="1200">
                <a:latin typeface="Arial Black"/>
                <a:ea typeface="Arial Black"/>
                <a:cs typeface="Arial Black"/>
                <a:sym typeface="Arial Black"/>
              </a:defRPr>
            </a:lvl3pPr>
            <a:lvl4pPr indent="0" lvl="3" marL="0" algn="r">
              <a:lnSpc>
                <a:spcPct val="100000"/>
              </a:lnSpc>
              <a:spcBef>
                <a:spcPts val="0"/>
              </a:spcBef>
              <a:spcAft>
                <a:spcPts val="0"/>
              </a:spcAft>
              <a:buNone/>
              <a:defRPr sz="1200">
                <a:latin typeface="Arial Black"/>
                <a:ea typeface="Arial Black"/>
                <a:cs typeface="Arial Black"/>
                <a:sym typeface="Arial Black"/>
              </a:defRPr>
            </a:lvl4pPr>
            <a:lvl5pPr indent="0" lvl="4" marL="0" algn="r">
              <a:lnSpc>
                <a:spcPct val="100000"/>
              </a:lnSpc>
              <a:spcBef>
                <a:spcPts val="0"/>
              </a:spcBef>
              <a:spcAft>
                <a:spcPts val="0"/>
              </a:spcAft>
              <a:buNone/>
              <a:defRPr sz="1200">
                <a:latin typeface="Arial Black"/>
                <a:ea typeface="Arial Black"/>
                <a:cs typeface="Arial Black"/>
                <a:sym typeface="Arial Black"/>
              </a:defRPr>
            </a:lvl5pPr>
            <a:lvl6pPr indent="0" lvl="5" marL="0" algn="r">
              <a:lnSpc>
                <a:spcPct val="100000"/>
              </a:lnSpc>
              <a:spcBef>
                <a:spcPts val="0"/>
              </a:spcBef>
              <a:spcAft>
                <a:spcPts val="0"/>
              </a:spcAft>
              <a:buNone/>
              <a:defRPr sz="1200">
                <a:latin typeface="Arial Black"/>
                <a:ea typeface="Arial Black"/>
                <a:cs typeface="Arial Black"/>
                <a:sym typeface="Arial Black"/>
              </a:defRPr>
            </a:lvl6pPr>
            <a:lvl7pPr indent="0" lvl="6" marL="0" algn="r">
              <a:lnSpc>
                <a:spcPct val="100000"/>
              </a:lnSpc>
              <a:spcBef>
                <a:spcPts val="0"/>
              </a:spcBef>
              <a:spcAft>
                <a:spcPts val="0"/>
              </a:spcAft>
              <a:buNone/>
              <a:defRPr sz="1200">
                <a:latin typeface="Arial Black"/>
                <a:ea typeface="Arial Black"/>
                <a:cs typeface="Arial Black"/>
                <a:sym typeface="Arial Black"/>
              </a:defRPr>
            </a:lvl7pPr>
            <a:lvl8pPr indent="0" lvl="7" marL="0" algn="r">
              <a:lnSpc>
                <a:spcPct val="100000"/>
              </a:lnSpc>
              <a:spcBef>
                <a:spcPts val="0"/>
              </a:spcBef>
              <a:spcAft>
                <a:spcPts val="0"/>
              </a:spcAft>
              <a:buNone/>
              <a:defRPr sz="1200">
                <a:latin typeface="Arial Black"/>
                <a:ea typeface="Arial Black"/>
                <a:cs typeface="Arial Black"/>
                <a:sym typeface="Arial Black"/>
              </a:defRPr>
            </a:lvl8pPr>
            <a:lvl9pPr indent="0" lvl="8" marL="0" algn="r">
              <a:lnSpc>
                <a:spcPct val="100000"/>
              </a:lnSpc>
              <a:spcBef>
                <a:spcPts val="0"/>
              </a:spcBef>
              <a:spcAft>
                <a:spcPts val="0"/>
              </a:spcAft>
              <a:buNone/>
              <a:defRPr sz="1200">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51" name="Shape 51"/>
        <p:cNvGrpSpPr/>
        <p:nvPr/>
      </p:nvGrpSpPr>
      <p:grpSpPr>
        <a:xfrm>
          <a:off x="0" y="0"/>
          <a:ext cx="0" cy="0"/>
          <a:chOff x="0" y="0"/>
          <a:chExt cx="0" cy="0"/>
        </a:xfrm>
      </p:grpSpPr>
      <p:sp>
        <p:nvSpPr>
          <p:cNvPr id="52" name="Google Shape;52;p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200">
                <a:latin typeface="Arial Black"/>
                <a:ea typeface="Arial Black"/>
                <a:cs typeface="Arial Black"/>
                <a:sym typeface="Arial Black"/>
              </a:defRPr>
            </a:lvl1pPr>
            <a:lvl2pPr indent="0" lvl="1" marL="0" algn="r">
              <a:lnSpc>
                <a:spcPct val="100000"/>
              </a:lnSpc>
              <a:spcBef>
                <a:spcPts val="0"/>
              </a:spcBef>
              <a:spcAft>
                <a:spcPts val="0"/>
              </a:spcAft>
              <a:buNone/>
              <a:defRPr sz="1200">
                <a:latin typeface="Arial Black"/>
                <a:ea typeface="Arial Black"/>
                <a:cs typeface="Arial Black"/>
                <a:sym typeface="Arial Black"/>
              </a:defRPr>
            </a:lvl2pPr>
            <a:lvl3pPr indent="0" lvl="2" marL="0" algn="r">
              <a:lnSpc>
                <a:spcPct val="100000"/>
              </a:lnSpc>
              <a:spcBef>
                <a:spcPts val="0"/>
              </a:spcBef>
              <a:spcAft>
                <a:spcPts val="0"/>
              </a:spcAft>
              <a:buNone/>
              <a:defRPr sz="1200">
                <a:latin typeface="Arial Black"/>
                <a:ea typeface="Arial Black"/>
                <a:cs typeface="Arial Black"/>
                <a:sym typeface="Arial Black"/>
              </a:defRPr>
            </a:lvl3pPr>
            <a:lvl4pPr indent="0" lvl="3" marL="0" algn="r">
              <a:lnSpc>
                <a:spcPct val="100000"/>
              </a:lnSpc>
              <a:spcBef>
                <a:spcPts val="0"/>
              </a:spcBef>
              <a:spcAft>
                <a:spcPts val="0"/>
              </a:spcAft>
              <a:buNone/>
              <a:defRPr sz="1200">
                <a:latin typeface="Arial Black"/>
                <a:ea typeface="Arial Black"/>
                <a:cs typeface="Arial Black"/>
                <a:sym typeface="Arial Black"/>
              </a:defRPr>
            </a:lvl4pPr>
            <a:lvl5pPr indent="0" lvl="4" marL="0" algn="r">
              <a:lnSpc>
                <a:spcPct val="100000"/>
              </a:lnSpc>
              <a:spcBef>
                <a:spcPts val="0"/>
              </a:spcBef>
              <a:spcAft>
                <a:spcPts val="0"/>
              </a:spcAft>
              <a:buNone/>
              <a:defRPr sz="1200">
                <a:latin typeface="Arial Black"/>
                <a:ea typeface="Arial Black"/>
                <a:cs typeface="Arial Black"/>
                <a:sym typeface="Arial Black"/>
              </a:defRPr>
            </a:lvl5pPr>
            <a:lvl6pPr indent="0" lvl="5" marL="0" algn="r">
              <a:lnSpc>
                <a:spcPct val="100000"/>
              </a:lnSpc>
              <a:spcBef>
                <a:spcPts val="0"/>
              </a:spcBef>
              <a:spcAft>
                <a:spcPts val="0"/>
              </a:spcAft>
              <a:buNone/>
              <a:defRPr sz="1200">
                <a:latin typeface="Arial Black"/>
                <a:ea typeface="Arial Black"/>
                <a:cs typeface="Arial Black"/>
                <a:sym typeface="Arial Black"/>
              </a:defRPr>
            </a:lvl6pPr>
            <a:lvl7pPr indent="0" lvl="6" marL="0" algn="r">
              <a:lnSpc>
                <a:spcPct val="100000"/>
              </a:lnSpc>
              <a:spcBef>
                <a:spcPts val="0"/>
              </a:spcBef>
              <a:spcAft>
                <a:spcPts val="0"/>
              </a:spcAft>
              <a:buNone/>
              <a:defRPr sz="1200">
                <a:latin typeface="Arial Black"/>
                <a:ea typeface="Arial Black"/>
                <a:cs typeface="Arial Black"/>
                <a:sym typeface="Arial Black"/>
              </a:defRPr>
            </a:lvl7pPr>
            <a:lvl8pPr indent="0" lvl="7" marL="0" algn="r">
              <a:lnSpc>
                <a:spcPct val="100000"/>
              </a:lnSpc>
              <a:spcBef>
                <a:spcPts val="0"/>
              </a:spcBef>
              <a:spcAft>
                <a:spcPts val="0"/>
              </a:spcAft>
              <a:buNone/>
              <a:defRPr sz="1200">
                <a:latin typeface="Arial Black"/>
                <a:ea typeface="Arial Black"/>
                <a:cs typeface="Arial Black"/>
                <a:sym typeface="Arial Black"/>
              </a:defRPr>
            </a:lvl8pPr>
            <a:lvl9pPr indent="0" lvl="8" marL="0" algn="r">
              <a:lnSpc>
                <a:spcPct val="100000"/>
              </a:lnSpc>
              <a:spcBef>
                <a:spcPts val="0"/>
              </a:spcBef>
              <a:spcAft>
                <a:spcPts val="0"/>
              </a:spcAft>
              <a:buNone/>
              <a:defRPr sz="1200">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8" name="Google Shape;8;p1"/>
          <p:cNvGrpSpPr/>
          <p:nvPr/>
        </p:nvGrpSpPr>
        <p:grpSpPr>
          <a:xfrm>
            <a:off x="0" y="0"/>
            <a:ext cx="9144000" cy="546100"/>
            <a:chOff x="0" y="0"/>
            <a:chExt cx="5760" cy="344"/>
          </a:xfrm>
        </p:grpSpPr>
        <p:sp>
          <p:nvSpPr>
            <p:cNvPr id="9" name="Google Shape;9;p1"/>
            <p:cNvSpPr txBox="1"/>
            <p:nvPr/>
          </p:nvSpPr>
          <p:spPr>
            <a:xfrm>
              <a:off x="0" y="0"/>
              <a:ext cx="180" cy="336"/>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 name="Google Shape;10;p1"/>
            <p:cNvSpPr txBox="1"/>
            <p:nvPr/>
          </p:nvSpPr>
          <p:spPr>
            <a:xfrm>
              <a:off x="260" y="85"/>
              <a:ext cx="5500" cy="173"/>
            </a:xfrm>
            <a:prstGeom prst="rect">
              <a:avLst/>
            </a:prstGeom>
            <a:gradFill>
              <a:gsLst>
                <a:gs pos="0">
                  <a:schemeClr val="lt1"/>
                </a:gs>
                <a:gs pos="100000">
                  <a:schemeClr val="l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1"/>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1"/>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1"/>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8" name="Google Shape;18;p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9" name="Google Shape;19;p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0" name="Google Shape;20;p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6"/>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4400"/>
              <a:buFont typeface="Arial"/>
              <a:buNone/>
            </a:pPr>
            <a:r>
              <a:rPr b="0" i="0" lang="en-US" sz="4400" u="none">
                <a:solidFill>
                  <a:srgbClr val="FFFFFF"/>
                </a:solidFill>
                <a:latin typeface="Arial"/>
                <a:ea typeface="Arial"/>
                <a:cs typeface="Arial"/>
                <a:sym typeface="Arial"/>
              </a:rPr>
              <a:t>ALGORITHMS AND FLOWCHARTS</a:t>
            </a:r>
            <a:r>
              <a:rPr b="0" i="0" lang="en-US" sz="5000" u="none">
                <a:solidFill>
                  <a:srgbClr val="FFFFFF"/>
                </a:solidFill>
                <a:latin typeface="Arial"/>
                <a:ea typeface="Arial"/>
                <a:cs typeface="Arial"/>
                <a:sym typeface="Arial"/>
              </a:rPr>
              <a:t> </a:t>
            </a:r>
            <a:endParaRPr/>
          </a:p>
        </p:txBody>
      </p:sp>
      <p:sp>
        <p:nvSpPr>
          <p:cNvPr id="60" name="Google Shape;60;p6"/>
          <p:cNvSpPr txBox="1"/>
          <p:nvPr>
            <p:ph idx="1" type="subTitle"/>
          </p:nvPr>
        </p:nvSpPr>
        <p:spPr>
          <a:xfrm>
            <a:off x="1828800" y="4267200"/>
            <a:ext cx="6019800" cy="1752600"/>
          </a:xfrm>
          <a:prstGeom prst="rect">
            <a:avLst/>
          </a:prstGeom>
          <a:noFill/>
          <a:ln>
            <a:noFill/>
          </a:ln>
        </p:spPr>
        <p:txBody>
          <a:bodyPr anchorCtr="0" anchor="t" bIns="45700" lIns="91425" spcFirstLastPara="1" rIns="91425" wrap="square" tIns="45700">
            <a:noAutofit/>
          </a:bodyPr>
          <a:lstStyle/>
          <a:p>
            <a:pPr indent="-190500" lvl="0" marL="342900" rtl="0" algn="l">
              <a:lnSpc>
                <a:spcPct val="100000"/>
              </a:lnSpc>
              <a:spcBef>
                <a:spcPts val="0"/>
              </a:spcBef>
              <a:spcAft>
                <a:spcPts val="0"/>
              </a:spcAft>
              <a:buSzPts val="2400"/>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a:t>
            </a:r>
            <a:endParaRPr/>
          </a:p>
        </p:txBody>
      </p:sp>
      <p:sp>
        <p:nvSpPr>
          <p:cNvPr id="115" name="Google Shape;115;p15"/>
          <p:cNvSpPr/>
          <p:nvPr/>
        </p:nvSpPr>
        <p:spPr>
          <a:xfrm>
            <a:off x="457200" y="4887912"/>
            <a:ext cx="1597025" cy="592137"/>
          </a:xfrm>
          <a:prstGeom prst="flowChartDisplay">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PRINT</a:t>
            </a:r>
            <a:endParaRPr/>
          </a:p>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“PASS”</a:t>
            </a:r>
            <a:endParaRPr/>
          </a:p>
        </p:txBody>
      </p:sp>
      <p:sp>
        <p:nvSpPr>
          <p:cNvPr id="116" name="Google Shape;116;p15"/>
          <p:cNvSpPr txBox="1"/>
          <p:nvPr/>
        </p:nvSpPr>
        <p:spPr>
          <a:xfrm>
            <a:off x="5334000" y="1600200"/>
            <a:ext cx="3124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15"/>
          <p:cNvSpPr txBox="1"/>
          <p:nvPr/>
        </p:nvSpPr>
        <p:spPr>
          <a:xfrm>
            <a:off x="4419600" y="1905000"/>
            <a:ext cx="4572000" cy="24272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Step 1:  	Input M1,M2,M3,M4</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Step 2: 	GRADE ← (M1+M2+M3+M4)/4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Step 3: 	if (GRADE &lt;50) then</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Print “FAIL”</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else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Print “PASS”</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endif</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18" name="Google Shape;118;p15"/>
          <p:cNvGrpSpPr/>
          <p:nvPr/>
        </p:nvGrpSpPr>
        <p:grpSpPr>
          <a:xfrm>
            <a:off x="1130300" y="1828800"/>
            <a:ext cx="3441700" cy="4413250"/>
            <a:chOff x="712" y="1152"/>
            <a:chExt cx="2168" cy="2780"/>
          </a:xfrm>
        </p:grpSpPr>
        <p:sp>
          <p:nvSpPr>
            <p:cNvPr id="119" name="Google Shape;119;p15"/>
            <p:cNvSpPr/>
            <p:nvPr/>
          </p:nvSpPr>
          <p:spPr>
            <a:xfrm>
              <a:off x="1352" y="1152"/>
              <a:ext cx="592" cy="213"/>
            </a:xfrm>
            <a:prstGeom prst="flowChartTerminator">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START</a:t>
              </a:r>
              <a:endParaRPr/>
            </a:p>
          </p:txBody>
        </p:sp>
        <p:cxnSp>
          <p:nvCxnSpPr>
            <p:cNvPr id="120" name="Google Shape;120;p15"/>
            <p:cNvCxnSpPr/>
            <p:nvPr/>
          </p:nvCxnSpPr>
          <p:spPr>
            <a:xfrm>
              <a:off x="1648" y="1365"/>
              <a:ext cx="0" cy="160"/>
            </a:xfrm>
            <a:prstGeom prst="straightConnector1">
              <a:avLst/>
            </a:prstGeom>
            <a:noFill/>
            <a:ln cap="flat" cmpd="sng" w="9525">
              <a:solidFill>
                <a:srgbClr val="000000"/>
              </a:solidFill>
              <a:prstDash val="solid"/>
              <a:miter lim="800000"/>
              <a:headEnd len="med" w="med" type="none"/>
              <a:tailEnd len="med" w="med" type="triangle"/>
            </a:ln>
          </p:spPr>
        </p:cxnSp>
        <p:sp>
          <p:nvSpPr>
            <p:cNvPr id="121" name="Google Shape;121;p15"/>
            <p:cNvSpPr/>
            <p:nvPr/>
          </p:nvSpPr>
          <p:spPr>
            <a:xfrm>
              <a:off x="987" y="1532"/>
              <a:ext cx="1301" cy="320"/>
            </a:xfrm>
            <a:prstGeom prst="flowChartInputOutput">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Input</a:t>
              </a:r>
              <a:endParaRPr/>
            </a:p>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M1,M2,M3,M4</a:t>
              </a:r>
              <a:endParaRPr/>
            </a:p>
          </p:txBody>
        </p:sp>
        <p:sp>
          <p:nvSpPr>
            <p:cNvPr id="122" name="Google Shape;122;p15"/>
            <p:cNvSpPr/>
            <p:nvPr/>
          </p:nvSpPr>
          <p:spPr>
            <a:xfrm>
              <a:off x="817" y="2068"/>
              <a:ext cx="1489" cy="213"/>
            </a:xfrm>
            <a:prstGeom prst="flowChartProcess">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GRADE←(M1+M2+M3+M4)/4</a:t>
              </a:r>
              <a:endParaRPr/>
            </a:p>
          </p:txBody>
        </p:sp>
        <p:cxnSp>
          <p:nvCxnSpPr>
            <p:cNvPr id="123" name="Google Shape;123;p15"/>
            <p:cNvCxnSpPr/>
            <p:nvPr/>
          </p:nvCxnSpPr>
          <p:spPr>
            <a:xfrm>
              <a:off x="1578" y="1852"/>
              <a:ext cx="0" cy="214"/>
            </a:xfrm>
            <a:prstGeom prst="straightConnector1">
              <a:avLst/>
            </a:prstGeom>
            <a:noFill/>
            <a:ln cap="flat" cmpd="sng" w="9525">
              <a:solidFill>
                <a:srgbClr val="000000"/>
              </a:solidFill>
              <a:prstDash val="solid"/>
              <a:miter lim="800000"/>
              <a:headEnd len="med" w="med" type="none"/>
              <a:tailEnd len="med" w="med" type="triangle"/>
            </a:ln>
          </p:spPr>
        </p:cxnSp>
        <p:sp>
          <p:nvSpPr>
            <p:cNvPr id="124" name="Google Shape;124;p15"/>
            <p:cNvSpPr/>
            <p:nvPr/>
          </p:nvSpPr>
          <p:spPr>
            <a:xfrm>
              <a:off x="987" y="2439"/>
              <a:ext cx="1183" cy="533"/>
            </a:xfrm>
            <a:prstGeom prst="flowChartDecision">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IS</a:t>
              </a:r>
              <a:endParaRPr/>
            </a:p>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GRADE&lt;50</a:t>
              </a:r>
              <a:endParaRPr/>
            </a:p>
          </p:txBody>
        </p:sp>
        <p:sp>
          <p:nvSpPr>
            <p:cNvPr id="125" name="Google Shape;125;p15"/>
            <p:cNvSpPr/>
            <p:nvPr/>
          </p:nvSpPr>
          <p:spPr>
            <a:xfrm>
              <a:off x="1874" y="3079"/>
              <a:ext cx="1006" cy="373"/>
            </a:xfrm>
            <a:prstGeom prst="flowChartDisplay">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PRINT</a:t>
              </a:r>
              <a:endParaRPr/>
            </a:p>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“FAIL”</a:t>
              </a:r>
              <a:endParaRPr/>
            </a:p>
          </p:txBody>
        </p:sp>
        <p:cxnSp>
          <p:nvCxnSpPr>
            <p:cNvPr id="126" name="Google Shape;126;p15"/>
            <p:cNvCxnSpPr/>
            <p:nvPr/>
          </p:nvCxnSpPr>
          <p:spPr>
            <a:xfrm>
              <a:off x="1578" y="3612"/>
              <a:ext cx="0" cy="107"/>
            </a:xfrm>
            <a:prstGeom prst="straightConnector1">
              <a:avLst/>
            </a:prstGeom>
            <a:noFill/>
            <a:ln cap="flat" cmpd="sng" w="9525">
              <a:solidFill>
                <a:srgbClr val="000000"/>
              </a:solidFill>
              <a:prstDash val="solid"/>
              <a:miter lim="800000"/>
              <a:headEnd len="med" w="med" type="none"/>
              <a:tailEnd len="med" w="med" type="triangle"/>
            </a:ln>
          </p:spPr>
        </p:cxnSp>
        <p:sp>
          <p:nvSpPr>
            <p:cNvPr id="127" name="Google Shape;127;p15"/>
            <p:cNvSpPr/>
            <p:nvPr/>
          </p:nvSpPr>
          <p:spPr>
            <a:xfrm>
              <a:off x="1283" y="3719"/>
              <a:ext cx="591" cy="213"/>
            </a:xfrm>
            <a:prstGeom prst="flowChartTerminator">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STOP</a:t>
              </a:r>
              <a:endParaRPr/>
            </a:p>
          </p:txBody>
        </p:sp>
        <p:cxnSp>
          <p:nvCxnSpPr>
            <p:cNvPr id="128" name="Google Shape;128;p15"/>
            <p:cNvCxnSpPr/>
            <p:nvPr/>
          </p:nvCxnSpPr>
          <p:spPr>
            <a:xfrm>
              <a:off x="768" y="3612"/>
              <a:ext cx="1698" cy="0"/>
            </a:xfrm>
            <a:prstGeom prst="straightConnector1">
              <a:avLst/>
            </a:prstGeom>
            <a:noFill/>
            <a:ln cap="flat" cmpd="sng" w="9525">
              <a:solidFill>
                <a:srgbClr val="000000"/>
              </a:solidFill>
              <a:prstDash val="solid"/>
              <a:miter lim="800000"/>
              <a:headEnd len="med" w="med" type="none"/>
              <a:tailEnd len="med" w="med" type="none"/>
            </a:ln>
          </p:spPr>
        </p:cxnSp>
        <p:cxnSp>
          <p:nvCxnSpPr>
            <p:cNvPr id="129" name="Google Shape;129;p15"/>
            <p:cNvCxnSpPr/>
            <p:nvPr/>
          </p:nvCxnSpPr>
          <p:spPr>
            <a:xfrm rot="10800000">
              <a:off x="768" y="3452"/>
              <a:ext cx="0" cy="160"/>
            </a:xfrm>
            <a:prstGeom prst="straightConnector1">
              <a:avLst/>
            </a:prstGeom>
            <a:noFill/>
            <a:ln cap="flat" cmpd="sng" w="9525">
              <a:solidFill>
                <a:srgbClr val="000000"/>
              </a:solidFill>
              <a:prstDash val="solid"/>
              <a:miter lim="800000"/>
              <a:headEnd len="med" w="med" type="none"/>
              <a:tailEnd len="med" w="med" type="none"/>
            </a:ln>
          </p:spPr>
        </p:cxnSp>
        <p:cxnSp>
          <p:nvCxnSpPr>
            <p:cNvPr id="130" name="Google Shape;130;p15"/>
            <p:cNvCxnSpPr/>
            <p:nvPr/>
          </p:nvCxnSpPr>
          <p:spPr>
            <a:xfrm rot="10800000">
              <a:off x="2466" y="3452"/>
              <a:ext cx="0" cy="160"/>
            </a:xfrm>
            <a:prstGeom prst="straightConnector1">
              <a:avLst/>
            </a:prstGeom>
            <a:noFill/>
            <a:ln cap="flat" cmpd="sng" w="9525">
              <a:solidFill>
                <a:srgbClr val="000000"/>
              </a:solidFill>
              <a:prstDash val="solid"/>
              <a:miter lim="800000"/>
              <a:headEnd len="med" w="med" type="none"/>
              <a:tailEnd len="med" w="med" type="none"/>
            </a:ln>
          </p:spPr>
        </p:cxnSp>
        <p:cxnSp>
          <p:nvCxnSpPr>
            <p:cNvPr id="131" name="Google Shape;131;p15"/>
            <p:cNvCxnSpPr/>
            <p:nvPr/>
          </p:nvCxnSpPr>
          <p:spPr>
            <a:xfrm>
              <a:off x="2170" y="2705"/>
              <a:ext cx="296" cy="0"/>
            </a:xfrm>
            <a:prstGeom prst="straightConnector1">
              <a:avLst/>
            </a:prstGeom>
            <a:noFill/>
            <a:ln cap="flat" cmpd="sng" w="9525">
              <a:solidFill>
                <a:srgbClr val="000000"/>
              </a:solidFill>
              <a:prstDash val="solid"/>
              <a:miter lim="800000"/>
              <a:headEnd len="med" w="med" type="none"/>
              <a:tailEnd len="med" w="med" type="none"/>
            </a:ln>
          </p:spPr>
        </p:cxnSp>
        <p:cxnSp>
          <p:nvCxnSpPr>
            <p:cNvPr id="132" name="Google Shape;132;p15"/>
            <p:cNvCxnSpPr/>
            <p:nvPr/>
          </p:nvCxnSpPr>
          <p:spPr>
            <a:xfrm>
              <a:off x="2466" y="2705"/>
              <a:ext cx="0" cy="374"/>
            </a:xfrm>
            <a:prstGeom prst="straightConnector1">
              <a:avLst/>
            </a:prstGeom>
            <a:noFill/>
            <a:ln cap="flat" cmpd="sng" w="9525">
              <a:solidFill>
                <a:srgbClr val="000000"/>
              </a:solidFill>
              <a:prstDash val="solid"/>
              <a:miter lim="800000"/>
              <a:headEnd len="med" w="med" type="none"/>
              <a:tailEnd len="med" w="med" type="triangle"/>
            </a:ln>
          </p:spPr>
        </p:cxnSp>
        <p:cxnSp>
          <p:nvCxnSpPr>
            <p:cNvPr id="133" name="Google Shape;133;p15"/>
            <p:cNvCxnSpPr/>
            <p:nvPr/>
          </p:nvCxnSpPr>
          <p:spPr>
            <a:xfrm>
              <a:off x="720" y="2688"/>
              <a:ext cx="0" cy="374"/>
            </a:xfrm>
            <a:prstGeom prst="straightConnector1">
              <a:avLst/>
            </a:prstGeom>
            <a:noFill/>
            <a:ln cap="flat" cmpd="sng" w="9525">
              <a:solidFill>
                <a:srgbClr val="000000"/>
              </a:solidFill>
              <a:prstDash val="solid"/>
              <a:miter lim="800000"/>
              <a:headEnd len="med" w="med" type="none"/>
              <a:tailEnd len="med" w="med" type="triangle"/>
            </a:ln>
          </p:spPr>
        </p:cxnSp>
        <p:cxnSp>
          <p:nvCxnSpPr>
            <p:cNvPr id="134" name="Google Shape;134;p15"/>
            <p:cNvCxnSpPr/>
            <p:nvPr/>
          </p:nvCxnSpPr>
          <p:spPr>
            <a:xfrm>
              <a:off x="1578" y="2279"/>
              <a:ext cx="0" cy="160"/>
            </a:xfrm>
            <a:prstGeom prst="straightConnector1">
              <a:avLst/>
            </a:prstGeom>
            <a:noFill/>
            <a:ln cap="flat" cmpd="sng" w="9525">
              <a:solidFill>
                <a:srgbClr val="000000"/>
              </a:solidFill>
              <a:prstDash val="solid"/>
              <a:miter lim="800000"/>
              <a:headEnd len="med" w="med" type="none"/>
              <a:tailEnd len="med" w="med" type="triangle"/>
            </a:ln>
          </p:spPr>
        </p:cxnSp>
        <p:sp>
          <p:nvSpPr>
            <p:cNvPr id="135" name="Google Shape;135;p15"/>
            <p:cNvSpPr txBox="1"/>
            <p:nvPr/>
          </p:nvSpPr>
          <p:spPr>
            <a:xfrm>
              <a:off x="2160" y="2544"/>
              <a:ext cx="296" cy="159"/>
            </a:xfrm>
            <a:prstGeom prst="rect">
              <a:avLst/>
            </a:prstGeom>
            <a:solidFill>
              <a:srgbClr val="CC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Y</a:t>
              </a:r>
              <a:endParaRPr/>
            </a:p>
          </p:txBody>
        </p:sp>
        <p:sp>
          <p:nvSpPr>
            <p:cNvPr id="136" name="Google Shape;136;p15"/>
            <p:cNvSpPr txBox="1"/>
            <p:nvPr/>
          </p:nvSpPr>
          <p:spPr>
            <a:xfrm>
              <a:off x="720" y="2528"/>
              <a:ext cx="296" cy="160"/>
            </a:xfrm>
            <a:prstGeom prst="rect">
              <a:avLst/>
            </a:prstGeom>
            <a:solidFill>
              <a:srgbClr val="CC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N</a:t>
              </a:r>
              <a:endParaRPr/>
            </a:p>
          </p:txBody>
        </p:sp>
        <p:cxnSp>
          <p:nvCxnSpPr>
            <p:cNvPr id="137" name="Google Shape;137;p15"/>
            <p:cNvCxnSpPr/>
            <p:nvPr/>
          </p:nvCxnSpPr>
          <p:spPr>
            <a:xfrm>
              <a:off x="712" y="2688"/>
              <a:ext cx="296" cy="0"/>
            </a:xfrm>
            <a:prstGeom prst="straightConnector1">
              <a:avLst/>
            </a:prstGeom>
            <a:noFill/>
            <a:ln cap="flat" cmpd="sng" w="9525">
              <a:solidFill>
                <a:srgbClr val="000000"/>
              </a:solidFill>
              <a:prstDash val="solid"/>
              <a:miter lim="800000"/>
              <a:headEnd len="med" w="med" type="none"/>
              <a:tailEnd len="med" w="med" type="none"/>
            </a:ln>
          </p:spPr>
        </p:cxn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1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2</a:t>
            </a:r>
            <a:endParaRPr/>
          </a:p>
        </p:txBody>
      </p:sp>
      <p:sp>
        <p:nvSpPr>
          <p:cNvPr id="143" name="Google Shape;143;p1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400"/>
              <a:buFont typeface="Noto Sans Symbols"/>
              <a:buChar char="■"/>
            </a:pPr>
            <a:r>
              <a:rPr b="0" i="0" lang="en-US" sz="3200" u="none" cap="none" strike="noStrike">
                <a:solidFill>
                  <a:schemeClr val="dk1"/>
                </a:solidFill>
                <a:latin typeface="Arial"/>
                <a:ea typeface="Arial"/>
                <a:cs typeface="Arial"/>
                <a:sym typeface="Arial"/>
              </a:rPr>
              <a:t>Write an algorithm and draw a flowchart to convert the length in feet to centimeter.</a:t>
            </a:r>
            <a:endParaRPr/>
          </a:p>
          <a:p>
            <a:pPr indent="-342900" lvl="0" marL="342900" marR="0" rtl="0" algn="l">
              <a:lnSpc>
                <a:spcPct val="90000"/>
              </a:lnSpc>
              <a:spcBef>
                <a:spcPts val="640"/>
              </a:spcBef>
              <a:spcAft>
                <a:spcPts val="0"/>
              </a:spcAft>
              <a:buClr>
                <a:schemeClr val="lt2"/>
              </a:buClr>
              <a:buSzPts val="2400"/>
              <a:buFont typeface="Noto Sans Symbols"/>
              <a:buNone/>
            </a:pPr>
            <a:r>
              <a:rPr b="1" i="0" lang="en-US" sz="3200" u="none" cap="none" strike="noStrike">
                <a:solidFill>
                  <a:schemeClr val="dk1"/>
                </a:solidFill>
                <a:latin typeface="Arial"/>
                <a:ea typeface="Arial"/>
                <a:cs typeface="Arial"/>
                <a:sym typeface="Arial"/>
              </a:rPr>
              <a:t>Pseudocode</a:t>
            </a:r>
            <a:r>
              <a:rPr b="0" i="0" lang="en-US" sz="3200" u="none" cap="none" strike="noStrike">
                <a:solidFill>
                  <a:schemeClr val="dk1"/>
                </a:solidFill>
                <a:latin typeface="Arial"/>
                <a:ea typeface="Arial"/>
                <a:cs typeface="Arial"/>
                <a:sym typeface="Arial"/>
              </a:rPr>
              <a:t>:	</a:t>
            </a:r>
            <a:endParaRPr/>
          </a:p>
          <a:p>
            <a:pPr indent="-342900" lvl="0" marL="342900" marR="0" rtl="0" algn="l">
              <a:lnSpc>
                <a:spcPct val="90000"/>
              </a:lnSpc>
              <a:spcBef>
                <a:spcPts val="640"/>
              </a:spcBef>
              <a:spcAft>
                <a:spcPts val="0"/>
              </a:spcAft>
              <a:buClr>
                <a:schemeClr val="lt2"/>
              </a:buClr>
              <a:buSzPts val="2400"/>
              <a:buFont typeface="Noto Sans Symbols"/>
              <a:buChar char="■"/>
            </a:pPr>
            <a:r>
              <a:rPr b="0" i="0" lang="en-US" sz="3200" u="none" cap="none" strike="noStrike">
                <a:solidFill>
                  <a:schemeClr val="dk1"/>
                </a:solidFill>
                <a:latin typeface="Arial"/>
                <a:ea typeface="Arial"/>
                <a:cs typeface="Arial"/>
                <a:sym typeface="Arial"/>
              </a:rPr>
              <a:t> </a:t>
            </a:r>
            <a:r>
              <a:rPr b="0" i="1" lang="en-US" sz="3200" u="none" cap="none" strike="noStrike">
                <a:solidFill>
                  <a:schemeClr val="dk1"/>
                </a:solidFill>
                <a:latin typeface="Arial"/>
                <a:ea typeface="Arial"/>
                <a:cs typeface="Arial"/>
                <a:sym typeface="Arial"/>
              </a:rPr>
              <a:t>Input the length in feet (Lft)</a:t>
            </a:r>
            <a:endParaRPr/>
          </a:p>
          <a:p>
            <a:pPr indent="-342900" lvl="0" marL="342900" marR="0" rtl="0" algn="l">
              <a:lnSpc>
                <a:spcPct val="90000"/>
              </a:lnSpc>
              <a:spcBef>
                <a:spcPts val="640"/>
              </a:spcBef>
              <a:spcAft>
                <a:spcPts val="0"/>
              </a:spcAft>
              <a:buClr>
                <a:schemeClr val="lt2"/>
              </a:buClr>
              <a:buSzPts val="2400"/>
              <a:buFont typeface="Noto Sans Symbols"/>
              <a:buChar char="■"/>
            </a:pPr>
            <a:r>
              <a:rPr b="0" i="1" lang="en-US" sz="3200" u="none" cap="none" strike="noStrike">
                <a:solidFill>
                  <a:schemeClr val="dk1"/>
                </a:solidFill>
                <a:latin typeface="Arial"/>
                <a:ea typeface="Arial"/>
                <a:cs typeface="Arial"/>
                <a:sym typeface="Arial"/>
              </a:rPr>
              <a:t>Calculate the length in cm (Lcm) by multiplying LFT with 30</a:t>
            </a:r>
            <a:endParaRPr/>
          </a:p>
          <a:p>
            <a:pPr indent="-342900" lvl="0" marL="342900" marR="0" rtl="0" algn="l">
              <a:lnSpc>
                <a:spcPct val="90000"/>
              </a:lnSpc>
              <a:spcBef>
                <a:spcPts val="640"/>
              </a:spcBef>
              <a:spcAft>
                <a:spcPts val="0"/>
              </a:spcAft>
              <a:buClr>
                <a:schemeClr val="lt2"/>
              </a:buClr>
              <a:buSzPts val="2400"/>
              <a:buFont typeface="Noto Sans Symbols"/>
              <a:buChar char="■"/>
            </a:pPr>
            <a:r>
              <a:rPr b="0" i="1" lang="en-US" sz="3200" u="none" cap="none" strike="noStrike">
                <a:solidFill>
                  <a:schemeClr val="dk1"/>
                </a:solidFill>
                <a:latin typeface="Arial"/>
                <a:ea typeface="Arial"/>
                <a:cs typeface="Arial"/>
                <a:sym typeface="Arial"/>
              </a:rPr>
              <a:t>Print length in cm (LCM)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1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2</a:t>
            </a:r>
            <a:endParaRPr/>
          </a:p>
        </p:txBody>
      </p:sp>
      <p:sp>
        <p:nvSpPr>
          <p:cNvPr id="149" name="Google Shape;149;p1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400"/>
              <a:buFont typeface="Noto Sans Symbols"/>
              <a:buNone/>
            </a:pPr>
            <a:r>
              <a:rPr b="1" i="0" lang="en-US" sz="3200" u="none" cap="none" strike="noStrike">
                <a:solidFill>
                  <a:schemeClr val="dk1"/>
                </a:solidFill>
                <a:latin typeface="Arial"/>
                <a:ea typeface="Arial"/>
                <a:cs typeface="Arial"/>
                <a:sym typeface="Arial"/>
              </a:rPr>
              <a:t>Algorithm</a:t>
            </a:r>
            <a:r>
              <a:rPr b="0" i="0" lang="en-US" sz="32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640"/>
              </a:spcBef>
              <a:spcAft>
                <a:spcPts val="0"/>
              </a:spcAft>
              <a:buClr>
                <a:schemeClr val="lt2"/>
              </a:buClr>
              <a:buSzPts val="2400"/>
              <a:buFont typeface="Noto Sans Symbols"/>
              <a:buChar char="■"/>
            </a:pPr>
            <a:r>
              <a:rPr b="0" i="0" lang="en-US" sz="3200" u="none" cap="none" strike="noStrike">
                <a:solidFill>
                  <a:schemeClr val="dk1"/>
                </a:solidFill>
                <a:latin typeface="Arial"/>
                <a:ea typeface="Arial"/>
                <a:cs typeface="Arial"/>
                <a:sym typeface="Arial"/>
              </a:rPr>
              <a:t>Step 1:  Input Lft</a:t>
            </a:r>
            <a:endParaRPr/>
          </a:p>
          <a:p>
            <a:pPr indent="-342900" lvl="0" marL="342900" marR="0" rtl="0" algn="l">
              <a:lnSpc>
                <a:spcPct val="100000"/>
              </a:lnSpc>
              <a:spcBef>
                <a:spcPts val="640"/>
              </a:spcBef>
              <a:spcAft>
                <a:spcPts val="0"/>
              </a:spcAft>
              <a:buClr>
                <a:schemeClr val="lt2"/>
              </a:buClr>
              <a:buSzPts val="2400"/>
              <a:buFont typeface="Noto Sans Symbols"/>
              <a:buChar char="■"/>
            </a:pPr>
            <a:r>
              <a:rPr b="0" i="0" lang="en-US" sz="3200" u="none" cap="none" strike="noStrike">
                <a:solidFill>
                  <a:schemeClr val="dk1"/>
                </a:solidFill>
                <a:latin typeface="Arial"/>
                <a:ea typeface="Arial"/>
                <a:cs typeface="Arial"/>
                <a:sym typeface="Arial"/>
              </a:rPr>
              <a:t>Step 2: 	Lcm ← Lft x 30 </a:t>
            </a:r>
            <a:endParaRPr/>
          </a:p>
          <a:p>
            <a:pPr indent="-342900" lvl="0" marL="342900" marR="0" rtl="0" algn="l">
              <a:lnSpc>
                <a:spcPct val="100000"/>
              </a:lnSpc>
              <a:spcBef>
                <a:spcPts val="640"/>
              </a:spcBef>
              <a:spcAft>
                <a:spcPts val="0"/>
              </a:spcAft>
              <a:buClr>
                <a:schemeClr val="lt2"/>
              </a:buClr>
              <a:buSzPts val="2400"/>
              <a:buFont typeface="Noto Sans Symbols"/>
              <a:buChar char="■"/>
            </a:pPr>
            <a:r>
              <a:rPr b="0" i="0" lang="en-US" sz="3200" u="none" cap="none" strike="noStrike">
                <a:solidFill>
                  <a:schemeClr val="dk1"/>
                </a:solidFill>
                <a:latin typeface="Arial"/>
                <a:ea typeface="Arial"/>
                <a:cs typeface="Arial"/>
                <a:sym typeface="Arial"/>
              </a:rPr>
              <a:t>Step 3: 	Print Lcm</a:t>
            </a:r>
            <a:endParaRPr/>
          </a:p>
          <a:p>
            <a:pPr indent="-190500" lvl="0" marL="342900" marR="0" rtl="0" algn="l">
              <a:lnSpc>
                <a:spcPct val="100000"/>
              </a:lnSpc>
              <a:spcBef>
                <a:spcPts val="640"/>
              </a:spcBef>
              <a:spcAft>
                <a:spcPts val="0"/>
              </a:spcAft>
              <a:buClr>
                <a:schemeClr val="lt2"/>
              </a:buClr>
              <a:buSzPts val="2400"/>
              <a:buFont typeface="Noto Sans Symbols"/>
              <a:buNone/>
            </a:pPr>
            <a:r>
              <a:t/>
            </a:r>
            <a:endParaRPr b="0" i="0" sz="3200" u="none">
              <a:solidFill>
                <a:schemeClr val="dk1"/>
              </a:solidFill>
              <a:latin typeface="Arial"/>
              <a:ea typeface="Arial"/>
              <a:cs typeface="Arial"/>
              <a:sym typeface="Arial"/>
            </a:endParaRPr>
          </a:p>
        </p:txBody>
      </p:sp>
      <p:grpSp>
        <p:nvGrpSpPr>
          <p:cNvPr id="150" name="Google Shape;150;p17"/>
          <p:cNvGrpSpPr/>
          <p:nvPr/>
        </p:nvGrpSpPr>
        <p:grpSpPr>
          <a:xfrm>
            <a:off x="5715000" y="2362200"/>
            <a:ext cx="2011362" cy="3670300"/>
            <a:chOff x="2448" y="5328"/>
            <a:chExt cx="3168" cy="5779"/>
          </a:xfrm>
        </p:grpSpPr>
        <p:sp>
          <p:nvSpPr>
            <p:cNvPr id="151" name="Google Shape;151;p17"/>
            <p:cNvSpPr/>
            <p:nvPr/>
          </p:nvSpPr>
          <p:spPr>
            <a:xfrm>
              <a:off x="3337" y="5328"/>
              <a:ext cx="1440" cy="576"/>
            </a:xfrm>
            <a:prstGeom prst="flowChartTerminator">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START</a:t>
              </a:r>
              <a:endParaRPr/>
            </a:p>
          </p:txBody>
        </p:sp>
        <p:cxnSp>
          <p:nvCxnSpPr>
            <p:cNvPr id="152" name="Google Shape;152;p17"/>
            <p:cNvCxnSpPr/>
            <p:nvPr/>
          </p:nvCxnSpPr>
          <p:spPr>
            <a:xfrm>
              <a:off x="4057" y="5904"/>
              <a:ext cx="0" cy="432"/>
            </a:xfrm>
            <a:prstGeom prst="straightConnector1">
              <a:avLst/>
            </a:prstGeom>
            <a:noFill/>
            <a:ln cap="flat" cmpd="sng" w="9525">
              <a:solidFill>
                <a:srgbClr val="000000"/>
              </a:solidFill>
              <a:prstDash val="solid"/>
              <a:miter lim="800000"/>
              <a:headEnd len="med" w="med" type="none"/>
              <a:tailEnd len="med" w="med" type="triangle"/>
            </a:ln>
          </p:spPr>
        </p:cxnSp>
        <p:sp>
          <p:nvSpPr>
            <p:cNvPr id="153" name="Google Shape;153;p17"/>
            <p:cNvSpPr/>
            <p:nvPr/>
          </p:nvSpPr>
          <p:spPr>
            <a:xfrm>
              <a:off x="2448" y="6355"/>
              <a:ext cx="3168" cy="864"/>
            </a:xfrm>
            <a:prstGeom prst="flowChartInputOutput">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Input</a:t>
              </a:r>
              <a:endParaRPr/>
            </a:p>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Lft</a:t>
              </a:r>
              <a:endParaRPr/>
            </a:p>
          </p:txBody>
        </p:sp>
        <p:sp>
          <p:nvSpPr>
            <p:cNvPr id="154" name="Google Shape;154;p17"/>
            <p:cNvSpPr/>
            <p:nvPr/>
          </p:nvSpPr>
          <p:spPr>
            <a:xfrm>
              <a:off x="2967" y="7801"/>
              <a:ext cx="2141" cy="576"/>
            </a:xfrm>
            <a:prstGeom prst="flowChartProcess">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Lcm </a:t>
              </a:r>
              <a:r>
                <a:rPr b="0" i="0" lang="en-US" sz="1800" u="none">
                  <a:solidFill>
                    <a:schemeClr val="dk1"/>
                  </a:solidFill>
                  <a:latin typeface="Arial"/>
                  <a:ea typeface="Arial"/>
                  <a:cs typeface="Arial"/>
                  <a:sym typeface="Arial"/>
                </a:rPr>
                <a:t>←</a:t>
              </a:r>
              <a:r>
                <a:rPr b="1" i="0" lang="en-US" sz="1200" u="none">
                  <a:solidFill>
                    <a:schemeClr val="dk1"/>
                  </a:solidFill>
                  <a:latin typeface="Arial"/>
                  <a:ea typeface="Arial"/>
                  <a:cs typeface="Arial"/>
                  <a:sym typeface="Arial"/>
                </a:rPr>
                <a:t> Lft x 30</a:t>
              </a:r>
              <a:endParaRPr/>
            </a:p>
          </p:txBody>
        </p:sp>
        <p:cxnSp>
          <p:nvCxnSpPr>
            <p:cNvPr id="155" name="Google Shape;155;p17"/>
            <p:cNvCxnSpPr/>
            <p:nvPr/>
          </p:nvCxnSpPr>
          <p:spPr>
            <a:xfrm>
              <a:off x="4032" y="7219"/>
              <a:ext cx="0" cy="576"/>
            </a:xfrm>
            <a:prstGeom prst="straightConnector1">
              <a:avLst/>
            </a:prstGeom>
            <a:noFill/>
            <a:ln cap="flat" cmpd="sng" w="9525">
              <a:solidFill>
                <a:srgbClr val="000000"/>
              </a:solidFill>
              <a:prstDash val="solid"/>
              <a:miter lim="800000"/>
              <a:headEnd len="med" w="med" type="none"/>
              <a:tailEnd len="med" w="med" type="triangle"/>
            </a:ln>
          </p:spPr>
        </p:cxnSp>
        <p:sp>
          <p:nvSpPr>
            <p:cNvPr id="156" name="Google Shape;156;p17"/>
            <p:cNvSpPr/>
            <p:nvPr/>
          </p:nvSpPr>
          <p:spPr>
            <a:xfrm>
              <a:off x="2812" y="8947"/>
              <a:ext cx="2448" cy="1008"/>
            </a:xfrm>
            <a:prstGeom prst="flowChartDisplay">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Print</a:t>
              </a:r>
              <a:endParaRPr/>
            </a:p>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Lcm</a:t>
              </a:r>
              <a:endParaRPr/>
            </a:p>
          </p:txBody>
        </p:sp>
        <p:sp>
          <p:nvSpPr>
            <p:cNvPr id="157" name="Google Shape;157;p17"/>
            <p:cNvSpPr/>
            <p:nvPr/>
          </p:nvSpPr>
          <p:spPr>
            <a:xfrm>
              <a:off x="3293" y="10512"/>
              <a:ext cx="1440" cy="595"/>
            </a:xfrm>
            <a:prstGeom prst="flowChartTerminator">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STOP</a:t>
              </a:r>
              <a:endParaRPr/>
            </a:p>
          </p:txBody>
        </p:sp>
        <p:cxnSp>
          <p:nvCxnSpPr>
            <p:cNvPr id="158" name="Google Shape;158;p17"/>
            <p:cNvCxnSpPr/>
            <p:nvPr/>
          </p:nvCxnSpPr>
          <p:spPr>
            <a:xfrm>
              <a:off x="4032" y="8371"/>
              <a:ext cx="0" cy="576"/>
            </a:xfrm>
            <a:prstGeom prst="straightConnector1">
              <a:avLst/>
            </a:prstGeom>
            <a:noFill/>
            <a:ln cap="flat" cmpd="sng" w="9525">
              <a:solidFill>
                <a:srgbClr val="000000"/>
              </a:solidFill>
              <a:prstDash val="solid"/>
              <a:miter lim="800000"/>
              <a:headEnd len="med" w="med" type="none"/>
              <a:tailEnd len="med" w="med" type="triangle"/>
            </a:ln>
          </p:spPr>
        </p:cxnSp>
        <p:cxnSp>
          <p:nvCxnSpPr>
            <p:cNvPr id="159" name="Google Shape;159;p17"/>
            <p:cNvCxnSpPr/>
            <p:nvPr/>
          </p:nvCxnSpPr>
          <p:spPr>
            <a:xfrm>
              <a:off x="4032" y="9955"/>
              <a:ext cx="0" cy="576"/>
            </a:xfrm>
            <a:prstGeom prst="straightConnector1">
              <a:avLst/>
            </a:prstGeom>
            <a:noFill/>
            <a:ln cap="flat" cmpd="sng" w="9525">
              <a:solidFill>
                <a:srgbClr val="000000"/>
              </a:solidFill>
              <a:prstDash val="solid"/>
              <a:miter lim="800000"/>
              <a:headEnd len="med" w="med" type="none"/>
              <a:tailEnd len="med" w="med" type="triangle"/>
            </a:ln>
          </p:spPr>
        </p:cxnSp>
      </p:grpSp>
      <p:sp>
        <p:nvSpPr>
          <p:cNvPr id="160" name="Google Shape;160;p17"/>
          <p:cNvSpPr txBox="1"/>
          <p:nvPr/>
        </p:nvSpPr>
        <p:spPr>
          <a:xfrm>
            <a:off x="6019800" y="1600200"/>
            <a:ext cx="2209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Flowchart</a:t>
            </a:r>
            <a:r>
              <a:rPr b="0" i="0" lang="en-US" sz="2400" u="none">
                <a:solidFill>
                  <a:schemeClr val="dk1"/>
                </a:solidFill>
                <a:latin typeface="Arial"/>
                <a:ea typeface="Arial"/>
                <a:cs typeface="Arial"/>
                <a:sym typeface="Aria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1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3 </a:t>
            </a:r>
            <a:endParaRPr/>
          </a:p>
        </p:txBody>
      </p:sp>
      <p:sp>
        <p:nvSpPr>
          <p:cNvPr id="166" name="Google Shape;166;p1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None/>
            </a:pPr>
            <a:r>
              <a:rPr b="1" i="0" lang="en-US" sz="2800" u="none">
                <a:solidFill>
                  <a:schemeClr val="dk1"/>
                </a:solidFill>
                <a:latin typeface="Arial"/>
                <a:ea typeface="Arial"/>
                <a:cs typeface="Arial"/>
                <a:sym typeface="Arial"/>
              </a:rPr>
              <a:t>	Write an algorithm and draw a flowchart that will read the two sides of a rectangle and calculate its area.</a:t>
            </a:r>
            <a:r>
              <a:rPr b="0" i="0" lang="en-US" sz="2800" u="none">
                <a:solidFill>
                  <a:schemeClr val="dk1"/>
                </a:solidFill>
                <a:latin typeface="Arial"/>
                <a:ea typeface="Arial"/>
                <a:cs typeface="Arial"/>
                <a:sym typeface="Arial"/>
              </a:rPr>
              <a:t> </a:t>
            </a:r>
            <a:endParaRPr/>
          </a:p>
          <a:p>
            <a:pPr indent="-342900" lvl="0" marL="342900" marR="0" rtl="0" algn="l">
              <a:lnSpc>
                <a:spcPct val="100000"/>
              </a:lnSpc>
              <a:spcBef>
                <a:spcPts val="560"/>
              </a:spcBef>
              <a:spcAft>
                <a:spcPts val="0"/>
              </a:spcAft>
              <a:buClr>
                <a:schemeClr val="lt2"/>
              </a:buClr>
              <a:buSzPts val="2100"/>
              <a:buFont typeface="Noto Sans Symbols"/>
              <a:buNone/>
            </a:pPr>
            <a:r>
              <a:rPr b="1" i="0" lang="en-US" sz="2800" u="none">
                <a:solidFill>
                  <a:schemeClr val="dk1"/>
                </a:solidFill>
                <a:latin typeface="Arial"/>
                <a:ea typeface="Arial"/>
                <a:cs typeface="Arial"/>
                <a:sym typeface="Arial"/>
              </a:rPr>
              <a:t>Pseudocode</a:t>
            </a:r>
            <a:r>
              <a:rPr b="0" i="0" lang="en-US" sz="2800" u="none">
                <a:solidFill>
                  <a:schemeClr val="dk1"/>
                </a:solidFill>
                <a:latin typeface="Arial"/>
                <a:ea typeface="Arial"/>
                <a:cs typeface="Arial"/>
                <a:sym typeface="Arial"/>
              </a:rPr>
              <a:t> </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1" lang="en-US" sz="2800" u="none">
                <a:solidFill>
                  <a:schemeClr val="dk1"/>
                </a:solidFill>
                <a:latin typeface="Arial"/>
                <a:ea typeface="Arial"/>
                <a:cs typeface="Arial"/>
                <a:sym typeface="Arial"/>
              </a:rPr>
              <a:t>Input the width (W) and Length (L) of a rectangle</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1" lang="en-US" sz="2800" u="none">
                <a:solidFill>
                  <a:schemeClr val="dk1"/>
                </a:solidFill>
                <a:latin typeface="Arial"/>
                <a:ea typeface="Arial"/>
                <a:cs typeface="Arial"/>
                <a:sym typeface="Arial"/>
              </a:rPr>
              <a:t>Calculate the area (A) by multiplying L with W</a:t>
            </a:r>
            <a:endParaRPr/>
          </a:p>
          <a:p>
            <a:pPr indent="-342900" lvl="0" marL="342900" marR="0" rtl="0" algn="l">
              <a:lnSpc>
                <a:spcPct val="100000"/>
              </a:lnSpc>
              <a:spcBef>
                <a:spcPts val="560"/>
              </a:spcBef>
              <a:spcAft>
                <a:spcPts val="0"/>
              </a:spcAft>
              <a:buClr>
                <a:schemeClr val="lt2"/>
              </a:buClr>
              <a:buSzPts val="2100"/>
              <a:buFont typeface="Noto Sans Symbols"/>
              <a:buChar char="■"/>
            </a:pPr>
            <a:r>
              <a:rPr b="0" i="1" lang="en-US" sz="2800" u="none">
                <a:solidFill>
                  <a:schemeClr val="dk1"/>
                </a:solidFill>
                <a:latin typeface="Arial"/>
                <a:ea typeface="Arial"/>
                <a:cs typeface="Arial"/>
                <a:sym typeface="Arial"/>
              </a:rPr>
              <a:t>Print 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1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3</a:t>
            </a:r>
            <a:endParaRPr/>
          </a:p>
        </p:txBody>
      </p:sp>
      <p:sp>
        <p:nvSpPr>
          <p:cNvPr id="172" name="Google Shape;172;p19"/>
          <p:cNvSpPr txBox="1"/>
          <p:nvPr>
            <p:ph idx="1" type="body"/>
          </p:nvPr>
        </p:nvSpPr>
        <p:spPr>
          <a:xfrm>
            <a:off x="533400" y="19050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400"/>
              <a:buFont typeface="Noto Sans Symbols"/>
              <a:buNone/>
            </a:pPr>
            <a:r>
              <a:rPr b="1" i="0" lang="en-US" sz="3200" u="none">
                <a:solidFill>
                  <a:schemeClr val="dk1"/>
                </a:solidFill>
                <a:latin typeface="Arial"/>
                <a:ea typeface="Arial"/>
                <a:cs typeface="Arial"/>
                <a:sym typeface="Arial"/>
              </a:rPr>
              <a:t>Algorithm</a:t>
            </a:r>
            <a:r>
              <a:rPr b="0" i="0" lang="en-US" sz="3200" u="none">
                <a:solidFill>
                  <a:schemeClr val="dk1"/>
                </a:solidFill>
                <a:latin typeface="Arial"/>
                <a:ea typeface="Arial"/>
                <a:cs typeface="Arial"/>
                <a:sym typeface="Arial"/>
              </a:rPr>
              <a:t> </a:t>
            </a:r>
            <a:endParaRPr/>
          </a:p>
          <a:p>
            <a:pPr indent="-342900" lvl="0" marL="342900" marR="0" rtl="0" algn="l">
              <a:lnSpc>
                <a:spcPct val="100000"/>
              </a:lnSpc>
              <a:spcBef>
                <a:spcPts val="640"/>
              </a:spcBef>
              <a:spcAft>
                <a:spcPts val="0"/>
              </a:spcAft>
              <a:buClr>
                <a:schemeClr val="lt2"/>
              </a:buClr>
              <a:buSzPts val="2400"/>
              <a:buFont typeface="Noto Sans Symbols"/>
              <a:buChar char="■"/>
            </a:pPr>
            <a:r>
              <a:rPr b="0" i="0" lang="en-US" sz="3200" u="none">
                <a:solidFill>
                  <a:schemeClr val="dk1"/>
                </a:solidFill>
                <a:latin typeface="Arial"/>
                <a:ea typeface="Arial"/>
                <a:cs typeface="Arial"/>
                <a:sym typeface="Arial"/>
              </a:rPr>
              <a:t>Step 1: 	Input W,L</a:t>
            </a:r>
            <a:endParaRPr/>
          </a:p>
          <a:p>
            <a:pPr indent="-342900" lvl="0" marL="342900" marR="0" rtl="0" algn="l">
              <a:lnSpc>
                <a:spcPct val="100000"/>
              </a:lnSpc>
              <a:spcBef>
                <a:spcPts val="640"/>
              </a:spcBef>
              <a:spcAft>
                <a:spcPts val="0"/>
              </a:spcAft>
              <a:buClr>
                <a:schemeClr val="lt2"/>
              </a:buClr>
              <a:buSzPts val="2400"/>
              <a:buFont typeface="Noto Sans Symbols"/>
              <a:buChar char="■"/>
            </a:pPr>
            <a:r>
              <a:rPr b="0" i="0" lang="en-US" sz="3200" u="none">
                <a:solidFill>
                  <a:schemeClr val="dk1"/>
                </a:solidFill>
                <a:latin typeface="Arial"/>
                <a:ea typeface="Arial"/>
                <a:cs typeface="Arial"/>
                <a:sym typeface="Arial"/>
              </a:rPr>
              <a:t>Step 2: 	A ← L  x  W </a:t>
            </a:r>
            <a:endParaRPr/>
          </a:p>
          <a:p>
            <a:pPr indent="-342900" lvl="0" marL="342900" marR="0" rtl="0" algn="l">
              <a:lnSpc>
                <a:spcPct val="100000"/>
              </a:lnSpc>
              <a:spcBef>
                <a:spcPts val="640"/>
              </a:spcBef>
              <a:spcAft>
                <a:spcPts val="0"/>
              </a:spcAft>
              <a:buClr>
                <a:schemeClr val="lt2"/>
              </a:buClr>
              <a:buSzPts val="2400"/>
              <a:buFont typeface="Noto Sans Symbols"/>
              <a:buChar char="■"/>
            </a:pPr>
            <a:r>
              <a:rPr b="0" i="0" lang="en-US" sz="3200" u="none">
                <a:solidFill>
                  <a:schemeClr val="dk1"/>
                </a:solidFill>
                <a:latin typeface="Arial"/>
                <a:ea typeface="Arial"/>
                <a:cs typeface="Arial"/>
                <a:sym typeface="Arial"/>
              </a:rPr>
              <a:t>Step 3: 	Print A</a:t>
            </a:r>
            <a:endParaRPr/>
          </a:p>
          <a:p>
            <a:pPr indent="-190500" lvl="0" marL="342900" marR="0" rtl="0" algn="l">
              <a:lnSpc>
                <a:spcPct val="100000"/>
              </a:lnSpc>
              <a:spcBef>
                <a:spcPts val="640"/>
              </a:spcBef>
              <a:spcAft>
                <a:spcPts val="0"/>
              </a:spcAft>
              <a:buClr>
                <a:schemeClr val="lt2"/>
              </a:buClr>
              <a:buSzPts val="2400"/>
              <a:buFont typeface="Noto Sans Symbols"/>
              <a:buNone/>
            </a:pPr>
            <a:r>
              <a:t/>
            </a:r>
            <a:endParaRPr b="0" i="0" sz="3200" u="none">
              <a:solidFill>
                <a:schemeClr val="dk1"/>
              </a:solidFill>
              <a:latin typeface="Arial"/>
              <a:ea typeface="Arial"/>
              <a:cs typeface="Arial"/>
              <a:sym typeface="Arial"/>
            </a:endParaRPr>
          </a:p>
        </p:txBody>
      </p:sp>
      <p:grpSp>
        <p:nvGrpSpPr>
          <p:cNvPr id="173" name="Google Shape;173;p19"/>
          <p:cNvGrpSpPr/>
          <p:nvPr/>
        </p:nvGrpSpPr>
        <p:grpSpPr>
          <a:xfrm>
            <a:off x="5410200" y="2057400"/>
            <a:ext cx="3124200" cy="4191000"/>
            <a:chOff x="2448" y="5328"/>
            <a:chExt cx="3168" cy="5779"/>
          </a:xfrm>
        </p:grpSpPr>
        <p:sp>
          <p:nvSpPr>
            <p:cNvPr id="174" name="Google Shape;174;p19"/>
            <p:cNvSpPr/>
            <p:nvPr/>
          </p:nvSpPr>
          <p:spPr>
            <a:xfrm>
              <a:off x="3337" y="5328"/>
              <a:ext cx="1440" cy="576"/>
            </a:xfrm>
            <a:prstGeom prst="flowChartTerminator">
              <a:avLst/>
            </a:prstGeom>
            <a:solidFill>
              <a:srgbClr val="CCFFFF">
                <a:alpha val="80000"/>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START</a:t>
              </a:r>
              <a:endParaRPr/>
            </a:p>
          </p:txBody>
        </p:sp>
        <p:cxnSp>
          <p:nvCxnSpPr>
            <p:cNvPr id="175" name="Google Shape;175;p19"/>
            <p:cNvCxnSpPr/>
            <p:nvPr/>
          </p:nvCxnSpPr>
          <p:spPr>
            <a:xfrm>
              <a:off x="4057" y="5904"/>
              <a:ext cx="0" cy="432"/>
            </a:xfrm>
            <a:prstGeom prst="straightConnector1">
              <a:avLst/>
            </a:prstGeom>
            <a:noFill/>
            <a:ln cap="flat" cmpd="sng" w="9525">
              <a:solidFill>
                <a:srgbClr val="000000"/>
              </a:solidFill>
              <a:prstDash val="solid"/>
              <a:miter lim="800000"/>
              <a:headEnd len="med" w="med" type="none"/>
              <a:tailEnd len="med" w="med" type="triangle"/>
            </a:ln>
          </p:spPr>
        </p:cxnSp>
        <p:sp>
          <p:nvSpPr>
            <p:cNvPr id="176" name="Google Shape;176;p19"/>
            <p:cNvSpPr/>
            <p:nvPr/>
          </p:nvSpPr>
          <p:spPr>
            <a:xfrm>
              <a:off x="2448" y="6355"/>
              <a:ext cx="3168" cy="864"/>
            </a:xfrm>
            <a:prstGeom prst="flowChartInputOutput">
              <a:avLst/>
            </a:prstGeom>
            <a:solidFill>
              <a:srgbClr val="CCFFFF">
                <a:alpha val="80000"/>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Input</a:t>
              </a:r>
              <a:endParaRPr/>
            </a:p>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W, L</a:t>
              </a:r>
              <a:endParaRPr/>
            </a:p>
          </p:txBody>
        </p:sp>
        <p:sp>
          <p:nvSpPr>
            <p:cNvPr id="177" name="Google Shape;177;p19"/>
            <p:cNvSpPr/>
            <p:nvPr/>
          </p:nvSpPr>
          <p:spPr>
            <a:xfrm>
              <a:off x="2967" y="7801"/>
              <a:ext cx="2141" cy="576"/>
            </a:xfrm>
            <a:prstGeom prst="flowChartProcess">
              <a:avLst/>
            </a:prstGeom>
            <a:solidFill>
              <a:srgbClr val="CCFFFF">
                <a:alpha val="80000"/>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 </a:t>
              </a:r>
              <a:r>
                <a:rPr b="0" i="0" lang="en-US" sz="1800" u="none">
                  <a:solidFill>
                    <a:schemeClr val="dk1"/>
                  </a:solidFill>
                  <a:latin typeface="Arial"/>
                  <a:ea typeface="Arial"/>
                  <a:cs typeface="Arial"/>
                  <a:sym typeface="Arial"/>
                </a:rPr>
                <a:t>←</a:t>
              </a:r>
              <a:r>
                <a:rPr b="1" i="0" lang="en-US" sz="1400" u="none">
                  <a:solidFill>
                    <a:schemeClr val="dk1"/>
                  </a:solidFill>
                  <a:latin typeface="Arial"/>
                  <a:ea typeface="Arial"/>
                  <a:cs typeface="Arial"/>
                  <a:sym typeface="Arial"/>
                </a:rPr>
                <a:t> L x W</a:t>
              </a:r>
              <a:endParaRPr/>
            </a:p>
          </p:txBody>
        </p:sp>
        <p:cxnSp>
          <p:nvCxnSpPr>
            <p:cNvPr id="178" name="Google Shape;178;p19"/>
            <p:cNvCxnSpPr/>
            <p:nvPr/>
          </p:nvCxnSpPr>
          <p:spPr>
            <a:xfrm>
              <a:off x="4032" y="7219"/>
              <a:ext cx="0" cy="576"/>
            </a:xfrm>
            <a:prstGeom prst="straightConnector1">
              <a:avLst/>
            </a:prstGeom>
            <a:noFill/>
            <a:ln cap="flat" cmpd="sng" w="9525">
              <a:solidFill>
                <a:srgbClr val="000000"/>
              </a:solidFill>
              <a:prstDash val="solid"/>
              <a:miter lim="800000"/>
              <a:headEnd len="med" w="med" type="none"/>
              <a:tailEnd len="med" w="med" type="triangle"/>
            </a:ln>
          </p:spPr>
        </p:cxnSp>
        <p:sp>
          <p:nvSpPr>
            <p:cNvPr id="179" name="Google Shape;179;p19"/>
            <p:cNvSpPr/>
            <p:nvPr/>
          </p:nvSpPr>
          <p:spPr>
            <a:xfrm>
              <a:off x="2812" y="8947"/>
              <a:ext cx="2448" cy="1008"/>
            </a:xfrm>
            <a:prstGeom prst="flowChartDisplay">
              <a:avLst/>
            </a:prstGeom>
            <a:solidFill>
              <a:srgbClr val="CCFFFF">
                <a:alpha val="80000"/>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Print</a:t>
              </a:r>
              <a:endParaRPr/>
            </a:p>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a:t>
              </a:r>
              <a:endParaRPr/>
            </a:p>
          </p:txBody>
        </p:sp>
        <p:sp>
          <p:nvSpPr>
            <p:cNvPr id="180" name="Google Shape;180;p19"/>
            <p:cNvSpPr/>
            <p:nvPr/>
          </p:nvSpPr>
          <p:spPr>
            <a:xfrm>
              <a:off x="3293" y="10512"/>
              <a:ext cx="1440" cy="595"/>
            </a:xfrm>
            <a:prstGeom prst="flowChartTerminator">
              <a:avLst/>
            </a:prstGeom>
            <a:solidFill>
              <a:srgbClr val="CCFFFF">
                <a:alpha val="80000"/>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STOP</a:t>
              </a:r>
              <a:endParaRPr/>
            </a:p>
          </p:txBody>
        </p:sp>
        <p:cxnSp>
          <p:nvCxnSpPr>
            <p:cNvPr id="181" name="Google Shape;181;p19"/>
            <p:cNvCxnSpPr/>
            <p:nvPr/>
          </p:nvCxnSpPr>
          <p:spPr>
            <a:xfrm>
              <a:off x="4032" y="8371"/>
              <a:ext cx="0" cy="576"/>
            </a:xfrm>
            <a:prstGeom prst="straightConnector1">
              <a:avLst/>
            </a:prstGeom>
            <a:noFill/>
            <a:ln cap="flat" cmpd="sng" w="9525">
              <a:solidFill>
                <a:srgbClr val="000000"/>
              </a:solidFill>
              <a:prstDash val="solid"/>
              <a:miter lim="800000"/>
              <a:headEnd len="med" w="med" type="none"/>
              <a:tailEnd len="med" w="med" type="triangle"/>
            </a:ln>
          </p:spPr>
        </p:cxnSp>
        <p:cxnSp>
          <p:nvCxnSpPr>
            <p:cNvPr id="182" name="Google Shape;182;p19"/>
            <p:cNvCxnSpPr/>
            <p:nvPr/>
          </p:nvCxnSpPr>
          <p:spPr>
            <a:xfrm>
              <a:off x="4032" y="9955"/>
              <a:ext cx="0" cy="576"/>
            </a:xfrm>
            <a:prstGeom prst="straightConnector1">
              <a:avLst/>
            </a:prstGeom>
            <a:noFill/>
            <a:ln cap="flat" cmpd="sng" w="9525">
              <a:solidFill>
                <a:srgbClr val="000000"/>
              </a:solidFill>
              <a:prstDash val="solid"/>
              <a:miter lim="800000"/>
              <a:headEnd len="med" w="med" type="none"/>
              <a:tailEnd len="med" w="med" type="triangl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20"/>
          <p:cNvSpPr txBox="1"/>
          <p:nvPr>
            <p:ph idx="4294967295" type="title"/>
          </p:nvPr>
        </p:nvSpPr>
        <p:spPr>
          <a:xfrm>
            <a:off x="457200" y="457200"/>
            <a:ext cx="8229600" cy="1371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4 </a:t>
            </a:r>
            <a:endParaRPr/>
          </a:p>
        </p:txBody>
      </p:sp>
      <p:sp>
        <p:nvSpPr>
          <p:cNvPr id="188" name="Google Shape;188;p20"/>
          <p:cNvSpPr txBox="1"/>
          <p:nvPr>
            <p:ph idx="4294967295" type="body"/>
          </p:nvPr>
        </p:nvSpPr>
        <p:spPr>
          <a:xfrm>
            <a:off x="457200" y="1981200"/>
            <a:ext cx="7848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Write an algorithm and draw a flowchart that will calculate the roots of a quadratic equation </a:t>
            </a:r>
            <a:endParaRPr/>
          </a:p>
          <a:p>
            <a:pPr indent="-209550" lvl="0" marL="342900" marR="0" rtl="0" algn="l">
              <a:lnSpc>
                <a:spcPct val="100000"/>
              </a:lnSpc>
              <a:spcBef>
                <a:spcPts val="560"/>
              </a:spcBef>
              <a:spcAft>
                <a:spcPts val="0"/>
              </a:spcAft>
              <a:buClr>
                <a:schemeClr val="lt2"/>
              </a:buClr>
              <a:buSzPts val="2100"/>
              <a:buFont typeface="Noto Sans Symbols"/>
              <a:buNone/>
            </a:pPr>
            <a:r>
              <a:t/>
            </a:r>
            <a:endParaRPr b="0" i="0" sz="2800" u="non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 Hint: </a:t>
            </a:r>
            <a:r>
              <a:rPr b="1" i="0" lang="en-US" sz="2800" u="none">
                <a:solidFill>
                  <a:schemeClr val="dk1"/>
                </a:solidFill>
                <a:latin typeface="Arial"/>
                <a:ea typeface="Arial"/>
                <a:cs typeface="Arial"/>
                <a:sym typeface="Arial"/>
              </a:rPr>
              <a:t>d</a:t>
            </a:r>
            <a:r>
              <a:rPr b="0" i="0" lang="en-US" sz="2800" u="none">
                <a:solidFill>
                  <a:schemeClr val="dk1"/>
                </a:solidFill>
                <a:latin typeface="Arial"/>
                <a:ea typeface="Arial"/>
                <a:cs typeface="Arial"/>
                <a:sym typeface="Arial"/>
              </a:rPr>
              <a:t> = sqrt (               ), and the roots are:  </a:t>
            </a:r>
            <a:r>
              <a:rPr b="1" i="1" lang="en-US" sz="2800" u="none">
                <a:solidFill>
                  <a:schemeClr val="dk1"/>
                </a:solidFill>
                <a:latin typeface="Arial"/>
                <a:ea typeface="Arial"/>
                <a:cs typeface="Arial"/>
                <a:sym typeface="Arial"/>
              </a:rPr>
              <a:t>x</a:t>
            </a:r>
            <a:r>
              <a:rPr b="1" i="0" lang="en-US" sz="2800" u="none">
                <a:solidFill>
                  <a:schemeClr val="dk1"/>
                </a:solidFill>
                <a:latin typeface="Arial"/>
                <a:ea typeface="Arial"/>
                <a:cs typeface="Arial"/>
                <a:sym typeface="Arial"/>
              </a:rPr>
              <a:t>1</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b</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d</a:t>
            </a:r>
            <a:r>
              <a:rPr b="0" i="0" lang="en-US" sz="2800" u="none">
                <a:solidFill>
                  <a:schemeClr val="dk1"/>
                </a:solidFill>
                <a:latin typeface="Arial"/>
                <a:ea typeface="Arial"/>
                <a:cs typeface="Arial"/>
                <a:sym typeface="Arial"/>
              </a:rPr>
              <a:t>)/2</a:t>
            </a:r>
            <a:r>
              <a:rPr b="0" i="1" lang="en-US" sz="2800" u="none">
                <a:solidFill>
                  <a:schemeClr val="dk1"/>
                </a:solidFill>
                <a:latin typeface="Arial"/>
                <a:ea typeface="Arial"/>
                <a:cs typeface="Arial"/>
                <a:sym typeface="Arial"/>
              </a:rPr>
              <a:t>a</a:t>
            </a:r>
            <a:r>
              <a:rPr b="0" i="0" lang="en-US" sz="2800" u="none">
                <a:solidFill>
                  <a:schemeClr val="dk1"/>
                </a:solidFill>
                <a:latin typeface="Arial"/>
                <a:ea typeface="Arial"/>
                <a:cs typeface="Arial"/>
                <a:sym typeface="Arial"/>
              </a:rPr>
              <a:t>   and </a:t>
            </a:r>
            <a:r>
              <a:rPr b="1" i="1" lang="en-US" sz="2800" u="none">
                <a:solidFill>
                  <a:schemeClr val="dk1"/>
                </a:solidFill>
                <a:latin typeface="Arial"/>
                <a:ea typeface="Arial"/>
                <a:cs typeface="Arial"/>
                <a:sym typeface="Arial"/>
              </a:rPr>
              <a:t>x</a:t>
            </a:r>
            <a:r>
              <a:rPr b="1" i="0" lang="en-US" sz="2800" u="none">
                <a:solidFill>
                  <a:schemeClr val="dk1"/>
                </a:solidFill>
                <a:latin typeface="Arial"/>
                <a:ea typeface="Arial"/>
                <a:cs typeface="Arial"/>
                <a:sym typeface="Arial"/>
              </a:rPr>
              <a:t>2</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b</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d</a:t>
            </a:r>
            <a:r>
              <a:rPr b="0" i="0" lang="en-US" sz="2800" u="none">
                <a:solidFill>
                  <a:schemeClr val="dk1"/>
                </a:solidFill>
                <a:latin typeface="Arial"/>
                <a:ea typeface="Arial"/>
                <a:cs typeface="Arial"/>
                <a:sym typeface="Arial"/>
              </a:rPr>
              <a:t>)/2</a:t>
            </a:r>
            <a:r>
              <a:rPr b="0" i="1" lang="en-US" sz="2800" u="none">
                <a:solidFill>
                  <a:schemeClr val="dk1"/>
                </a:solidFill>
                <a:latin typeface="Arial"/>
                <a:ea typeface="Arial"/>
                <a:cs typeface="Arial"/>
                <a:sym typeface="Arial"/>
              </a:rPr>
              <a:t>a</a:t>
            </a:r>
            <a:endParaRPr/>
          </a:p>
        </p:txBody>
      </p:sp>
      <p:pic>
        <p:nvPicPr>
          <p:cNvPr id="189" name="Google Shape;189;p20"/>
          <p:cNvPicPr preferRelativeResize="0"/>
          <p:nvPr>
            <p:ph idx="4294967295" type="body"/>
          </p:nvPr>
        </p:nvPicPr>
        <p:blipFill rotWithShape="1">
          <a:blip r:embed="rId3">
            <a:alphaModFix/>
          </a:blip>
          <a:srcRect b="0" l="0" r="0" t="0"/>
          <a:stretch/>
        </p:blipFill>
        <p:spPr>
          <a:xfrm>
            <a:off x="914400" y="2895600"/>
            <a:ext cx="2209800" cy="465137"/>
          </a:xfrm>
          <a:prstGeom prst="rect">
            <a:avLst/>
          </a:prstGeom>
          <a:noFill/>
          <a:ln>
            <a:noFill/>
          </a:ln>
        </p:spPr>
      </p:pic>
      <p:sp>
        <p:nvSpPr>
          <p:cNvPr id="190" name="Google Shape;190;p20"/>
          <p:cNvSpPr/>
          <p:nvPr/>
        </p:nvSpPr>
        <p:spPr>
          <a:xfrm>
            <a:off x="0" y="33289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91" name="Google Shape;191;p20"/>
          <p:cNvPicPr preferRelativeResize="0"/>
          <p:nvPr>
            <p:ph idx="4294967295" type="body"/>
          </p:nvPr>
        </p:nvPicPr>
        <p:blipFill rotWithShape="1">
          <a:blip r:embed="rId4">
            <a:alphaModFix/>
          </a:blip>
          <a:srcRect b="0" l="0" r="0" t="0"/>
          <a:stretch/>
        </p:blipFill>
        <p:spPr>
          <a:xfrm>
            <a:off x="3352800" y="3429000"/>
            <a:ext cx="1344612" cy="5000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2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4</a:t>
            </a:r>
            <a:endParaRPr/>
          </a:p>
        </p:txBody>
      </p:sp>
      <p:sp>
        <p:nvSpPr>
          <p:cNvPr id="197" name="Google Shape;197;p2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400"/>
              <a:buFont typeface="Noto Sans Symbols"/>
              <a:buNone/>
            </a:pPr>
            <a:r>
              <a:rPr b="1" i="0" lang="en-US" sz="3200" u="none">
                <a:solidFill>
                  <a:schemeClr val="dk1"/>
                </a:solidFill>
                <a:latin typeface="Arial"/>
                <a:ea typeface="Arial"/>
                <a:cs typeface="Arial"/>
                <a:sym typeface="Arial"/>
              </a:rPr>
              <a:t>Pseudocode</a:t>
            </a:r>
            <a:r>
              <a:rPr b="0" i="0" lang="en-US" sz="3200" u="none">
                <a:solidFill>
                  <a:schemeClr val="dk1"/>
                </a:solidFill>
                <a:latin typeface="Arial"/>
                <a:ea typeface="Arial"/>
                <a:cs typeface="Arial"/>
                <a:sym typeface="Arial"/>
              </a:rPr>
              <a:t>: </a:t>
            </a:r>
            <a:endParaRPr/>
          </a:p>
          <a:p>
            <a:pPr indent="-342900" lvl="0" marL="342900" marR="0" rtl="0" algn="l">
              <a:lnSpc>
                <a:spcPct val="90000"/>
              </a:lnSpc>
              <a:spcBef>
                <a:spcPts val="640"/>
              </a:spcBef>
              <a:spcAft>
                <a:spcPts val="0"/>
              </a:spcAft>
              <a:buClr>
                <a:schemeClr val="lt2"/>
              </a:buClr>
              <a:buSzPts val="2400"/>
              <a:buFont typeface="Noto Sans Symbols"/>
              <a:buChar char="■"/>
            </a:pPr>
            <a:r>
              <a:rPr b="0" i="1" lang="en-US" sz="3200" u="none">
                <a:solidFill>
                  <a:schemeClr val="dk1"/>
                </a:solidFill>
                <a:latin typeface="Arial"/>
                <a:ea typeface="Arial"/>
                <a:cs typeface="Arial"/>
                <a:sym typeface="Arial"/>
              </a:rPr>
              <a:t>Input the coefficients (a, b, c) of the quadratic equation</a:t>
            </a:r>
            <a:endParaRPr/>
          </a:p>
          <a:p>
            <a:pPr indent="-342900" lvl="0" marL="342900" marR="0" rtl="0" algn="l">
              <a:lnSpc>
                <a:spcPct val="90000"/>
              </a:lnSpc>
              <a:spcBef>
                <a:spcPts val="640"/>
              </a:spcBef>
              <a:spcAft>
                <a:spcPts val="0"/>
              </a:spcAft>
              <a:buClr>
                <a:schemeClr val="lt2"/>
              </a:buClr>
              <a:buSzPts val="2400"/>
              <a:buFont typeface="Noto Sans Symbols"/>
              <a:buChar char="■"/>
            </a:pPr>
            <a:r>
              <a:rPr b="0" i="1" lang="en-US" sz="3200" u="none">
                <a:solidFill>
                  <a:schemeClr val="dk1"/>
                </a:solidFill>
                <a:latin typeface="Arial"/>
                <a:ea typeface="Arial"/>
                <a:cs typeface="Arial"/>
                <a:sym typeface="Arial"/>
              </a:rPr>
              <a:t>Calculate </a:t>
            </a:r>
            <a:r>
              <a:rPr b="1" i="0" lang="en-US" sz="3200" u="none">
                <a:solidFill>
                  <a:schemeClr val="dk1"/>
                </a:solidFill>
                <a:latin typeface="Arial"/>
                <a:ea typeface="Arial"/>
                <a:cs typeface="Arial"/>
                <a:sym typeface="Arial"/>
              </a:rPr>
              <a:t>d</a:t>
            </a:r>
            <a:endParaRPr/>
          </a:p>
          <a:p>
            <a:pPr indent="-342900" lvl="0" marL="342900" marR="0" rtl="0" algn="l">
              <a:lnSpc>
                <a:spcPct val="90000"/>
              </a:lnSpc>
              <a:spcBef>
                <a:spcPts val="640"/>
              </a:spcBef>
              <a:spcAft>
                <a:spcPts val="0"/>
              </a:spcAft>
              <a:buClr>
                <a:schemeClr val="lt2"/>
              </a:buClr>
              <a:buSzPts val="2400"/>
              <a:buFont typeface="Noto Sans Symbols"/>
              <a:buChar char="■"/>
            </a:pPr>
            <a:r>
              <a:rPr b="0" i="1" lang="en-US" sz="3200" u="none">
                <a:solidFill>
                  <a:schemeClr val="dk1"/>
                </a:solidFill>
                <a:latin typeface="Arial"/>
                <a:ea typeface="Arial"/>
                <a:cs typeface="Arial"/>
                <a:sym typeface="Arial"/>
              </a:rPr>
              <a:t>Calculate  </a:t>
            </a:r>
            <a:r>
              <a:rPr b="1" i="1" lang="en-US" sz="3200" u="none">
                <a:solidFill>
                  <a:schemeClr val="dk1"/>
                </a:solidFill>
                <a:latin typeface="Arial"/>
                <a:ea typeface="Arial"/>
                <a:cs typeface="Arial"/>
                <a:sym typeface="Arial"/>
              </a:rPr>
              <a:t>x</a:t>
            </a:r>
            <a:r>
              <a:rPr b="1" i="0" lang="en-US" sz="3200" u="none">
                <a:solidFill>
                  <a:schemeClr val="dk1"/>
                </a:solidFill>
                <a:latin typeface="Arial"/>
                <a:ea typeface="Arial"/>
                <a:cs typeface="Arial"/>
                <a:sym typeface="Arial"/>
              </a:rPr>
              <a:t>1</a:t>
            </a:r>
            <a:endParaRPr b="1" i="1" sz="3200" u="none">
              <a:solidFill>
                <a:schemeClr val="dk1"/>
              </a:solidFill>
              <a:latin typeface="Arial"/>
              <a:ea typeface="Arial"/>
              <a:cs typeface="Arial"/>
              <a:sym typeface="Arial"/>
            </a:endParaRPr>
          </a:p>
          <a:p>
            <a:pPr indent="-342900" lvl="0" marL="342900" marR="0" rtl="0" algn="l">
              <a:lnSpc>
                <a:spcPct val="90000"/>
              </a:lnSpc>
              <a:spcBef>
                <a:spcPts val="640"/>
              </a:spcBef>
              <a:spcAft>
                <a:spcPts val="0"/>
              </a:spcAft>
              <a:buClr>
                <a:schemeClr val="lt2"/>
              </a:buClr>
              <a:buSzPts val="2400"/>
              <a:buFont typeface="Noto Sans Symbols"/>
              <a:buChar char="■"/>
            </a:pPr>
            <a:r>
              <a:rPr b="0" i="1" lang="en-US" sz="3200" u="none">
                <a:solidFill>
                  <a:schemeClr val="dk1"/>
                </a:solidFill>
                <a:latin typeface="Arial"/>
                <a:ea typeface="Arial"/>
                <a:cs typeface="Arial"/>
                <a:sym typeface="Arial"/>
              </a:rPr>
              <a:t>Calculate </a:t>
            </a:r>
            <a:r>
              <a:rPr b="1" i="0" lang="en-US" sz="3200" u="none">
                <a:solidFill>
                  <a:schemeClr val="dk1"/>
                </a:solidFill>
                <a:latin typeface="Arial"/>
                <a:ea typeface="Arial"/>
                <a:cs typeface="Arial"/>
                <a:sym typeface="Arial"/>
              </a:rPr>
              <a:t>x2</a:t>
            </a:r>
            <a:endParaRPr b="1" i="1" sz="3200" u="none">
              <a:solidFill>
                <a:schemeClr val="dk1"/>
              </a:solidFill>
              <a:latin typeface="Arial"/>
              <a:ea typeface="Arial"/>
              <a:cs typeface="Arial"/>
              <a:sym typeface="Arial"/>
            </a:endParaRPr>
          </a:p>
          <a:p>
            <a:pPr indent="-342900" lvl="0" marL="342900" marR="0" rtl="0" algn="l">
              <a:lnSpc>
                <a:spcPct val="90000"/>
              </a:lnSpc>
              <a:spcBef>
                <a:spcPts val="640"/>
              </a:spcBef>
              <a:spcAft>
                <a:spcPts val="0"/>
              </a:spcAft>
              <a:buClr>
                <a:schemeClr val="lt2"/>
              </a:buClr>
              <a:buSzPts val="2400"/>
              <a:buFont typeface="Noto Sans Symbols"/>
              <a:buChar char="■"/>
            </a:pPr>
            <a:r>
              <a:rPr b="0" i="1" lang="en-US" sz="3200" u="none">
                <a:solidFill>
                  <a:schemeClr val="dk1"/>
                </a:solidFill>
                <a:latin typeface="Arial"/>
                <a:ea typeface="Arial"/>
                <a:cs typeface="Arial"/>
                <a:sym typeface="Arial"/>
              </a:rPr>
              <a:t>Print </a:t>
            </a:r>
            <a:r>
              <a:rPr b="0" i="0" lang="en-US" sz="3200" u="none">
                <a:solidFill>
                  <a:schemeClr val="dk1"/>
                </a:solidFill>
                <a:latin typeface="Arial"/>
                <a:ea typeface="Arial"/>
                <a:cs typeface="Arial"/>
                <a:sym typeface="Arial"/>
              </a:rPr>
              <a:t>x</a:t>
            </a:r>
            <a:r>
              <a:rPr b="0" i="1" lang="en-US" sz="3200" u="none">
                <a:solidFill>
                  <a:schemeClr val="dk1"/>
                </a:solidFill>
                <a:latin typeface="Arial"/>
                <a:ea typeface="Arial"/>
                <a:cs typeface="Arial"/>
                <a:sym typeface="Arial"/>
              </a:rPr>
              <a:t>1 and </a:t>
            </a:r>
            <a:r>
              <a:rPr b="0" i="0" lang="en-US" sz="3200" u="none">
                <a:solidFill>
                  <a:schemeClr val="dk1"/>
                </a:solidFill>
                <a:latin typeface="Arial"/>
                <a:ea typeface="Arial"/>
                <a:cs typeface="Arial"/>
                <a:sym typeface="Arial"/>
              </a:rPr>
              <a:t>x2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22"/>
          <p:cNvSpPr txBox="1"/>
          <p:nvPr>
            <p:ph idx="4294967295" type="title"/>
          </p:nvPr>
        </p:nvSpPr>
        <p:spPr>
          <a:xfrm>
            <a:off x="457200" y="457200"/>
            <a:ext cx="8229600" cy="1371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4</a:t>
            </a:r>
            <a:endParaRPr/>
          </a:p>
        </p:txBody>
      </p:sp>
      <p:sp>
        <p:nvSpPr>
          <p:cNvPr id="203" name="Google Shape;203;p22"/>
          <p:cNvSpPr txBox="1"/>
          <p:nvPr>
            <p:ph idx="4294967295" type="body"/>
          </p:nvPr>
        </p:nvSpPr>
        <p:spPr>
          <a:xfrm>
            <a:off x="457200" y="1981200"/>
            <a:ext cx="57150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Algorithm</a:t>
            </a:r>
            <a:r>
              <a:rPr b="0" i="0" lang="en-US" sz="2800" u="none">
                <a:solidFill>
                  <a:schemeClr val="dk1"/>
                </a:solidFill>
                <a:latin typeface="Arial"/>
                <a:ea typeface="Arial"/>
                <a:cs typeface="Arial"/>
                <a:sym typeface="Arial"/>
              </a:rPr>
              <a:t>: </a:t>
            </a:r>
            <a:endParaRPr/>
          </a:p>
          <a:p>
            <a:pPr indent="-342900" lvl="0" marL="342900" marR="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Step 1: 	Input a, b, c</a:t>
            </a:r>
            <a:endParaRPr/>
          </a:p>
          <a:p>
            <a:pPr indent="-342900" lvl="0" marL="342900" marR="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Step 2: 	</a:t>
            </a:r>
            <a:r>
              <a:rPr b="0" i="1" lang="en-US" sz="2000" u="none">
                <a:solidFill>
                  <a:schemeClr val="dk1"/>
                </a:solidFill>
                <a:latin typeface="Arial"/>
                <a:ea typeface="Arial"/>
                <a:cs typeface="Arial"/>
                <a:sym typeface="Arial"/>
              </a:rPr>
              <a:t>d</a:t>
            </a:r>
            <a:r>
              <a:rPr b="0" i="0" lang="en-US" sz="2000" u="none">
                <a:solidFill>
                  <a:schemeClr val="dk1"/>
                </a:solidFill>
                <a:latin typeface="Arial"/>
                <a:ea typeface="Arial"/>
                <a:cs typeface="Arial"/>
                <a:sym typeface="Arial"/>
              </a:rPr>
              <a:t> ← sqrt (                           )</a:t>
            </a:r>
            <a:endParaRPr/>
          </a:p>
          <a:p>
            <a:pPr indent="-342900" lvl="0" marL="342900" marR="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Step 3: 	</a:t>
            </a:r>
            <a:r>
              <a:rPr b="0" i="1" lang="en-US" sz="2000" u="none">
                <a:solidFill>
                  <a:schemeClr val="dk1"/>
                </a:solidFill>
                <a:latin typeface="Arial"/>
                <a:ea typeface="Arial"/>
                <a:cs typeface="Arial"/>
                <a:sym typeface="Arial"/>
              </a:rPr>
              <a:t>x</a:t>
            </a:r>
            <a:r>
              <a:rPr b="0" i="0" lang="en-US" sz="2000" u="none">
                <a:solidFill>
                  <a:schemeClr val="dk1"/>
                </a:solidFill>
                <a:latin typeface="Arial"/>
                <a:ea typeface="Arial"/>
                <a:cs typeface="Arial"/>
                <a:sym typeface="Arial"/>
              </a:rPr>
              <a:t>1 ← (–</a:t>
            </a:r>
            <a:r>
              <a:rPr b="0" i="1" lang="en-US" sz="2000" u="none">
                <a:solidFill>
                  <a:schemeClr val="dk1"/>
                </a:solidFill>
                <a:latin typeface="Arial"/>
                <a:ea typeface="Arial"/>
                <a:cs typeface="Arial"/>
                <a:sym typeface="Arial"/>
              </a:rPr>
              <a:t>b</a:t>
            </a:r>
            <a:r>
              <a:rPr b="0" i="0" lang="en-US" sz="2000" u="none">
                <a:solidFill>
                  <a:schemeClr val="dk1"/>
                </a:solidFill>
                <a:latin typeface="Arial"/>
                <a:ea typeface="Arial"/>
                <a:cs typeface="Arial"/>
                <a:sym typeface="Arial"/>
              </a:rPr>
              <a:t> + </a:t>
            </a:r>
            <a:r>
              <a:rPr b="0" i="1" lang="en-US" sz="2000" u="none">
                <a:solidFill>
                  <a:schemeClr val="dk1"/>
                </a:solidFill>
                <a:latin typeface="Arial"/>
                <a:ea typeface="Arial"/>
                <a:cs typeface="Arial"/>
                <a:sym typeface="Arial"/>
              </a:rPr>
              <a:t>d</a:t>
            </a:r>
            <a:r>
              <a:rPr b="0" i="0" lang="en-US" sz="2000" u="none">
                <a:solidFill>
                  <a:schemeClr val="dk1"/>
                </a:solidFill>
                <a:latin typeface="Arial"/>
                <a:ea typeface="Arial"/>
                <a:cs typeface="Arial"/>
                <a:sym typeface="Arial"/>
              </a:rPr>
              <a:t>) / (2 x </a:t>
            </a:r>
            <a:r>
              <a:rPr b="0" i="1"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a:t>
            </a:r>
            <a:endParaRPr/>
          </a:p>
          <a:p>
            <a:pPr indent="-342900" lvl="0" marL="342900" marR="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Step 4: 	</a:t>
            </a:r>
            <a:r>
              <a:rPr b="0" i="1" lang="en-US" sz="2000" u="none">
                <a:solidFill>
                  <a:schemeClr val="dk1"/>
                </a:solidFill>
                <a:latin typeface="Arial"/>
                <a:ea typeface="Arial"/>
                <a:cs typeface="Arial"/>
                <a:sym typeface="Arial"/>
              </a:rPr>
              <a:t>x</a:t>
            </a:r>
            <a:r>
              <a:rPr b="0" i="0" lang="en-US" sz="2000" u="none">
                <a:solidFill>
                  <a:schemeClr val="dk1"/>
                </a:solidFill>
                <a:latin typeface="Arial"/>
                <a:ea typeface="Arial"/>
                <a:cs typeface="Arial"/>
                <a:sym typeface="Arial"/>
              </a:rPr>
              <a:t>2 ← (–</a:t>
            </a:r>
            <a:r>
              <a:rPr b="0" i="1" lang="en-US" sz="2000" u="none">
                <a:solidFill>
                  <a:schemeClr val="dk1"/>
                </a:solidFill>
                <a:latin typeface="Arial"/>
                <a:ea typeface="Arial"/>
                <a:cs typeface="Arial"/>
                <a:sym typeface="Arial"/>
              </a:rPr>
              <a:t>b</a:t>
            </a:r>
            <a:r>
              <a:rPr b="0" i="0" lang="en-US" sz="2000" u="none">
                <a:solidFill>
                  <a:schemeClr val="dk1"/>
                </a:solidFill>
                <a:latin typeface="Arial"/>
                <a:ea typeface="Arial"/>
                <a:cs typeface="Arial"/>
                <a:sym typeface="Arial"/>
              </a:rPr>
              <a:t> – </a:t>
            </a:r>
            <a:r>
              <a:rPr b="0" i="1" lang="en-US" sz="2000" u="none">
                <a:solidFill>
                  <a:schemeClr val="dk1"/>
                </a:solidFill>
                <a:latin typeface="Arial"/>
                <a:ea typeface="Arial"/>
                <a:cs typeface="Arial"/>
                <a:sym typeface="Arial"/>
              </a:rPr>
              <a:t>d</a:t>
            </a:r>
            <a:r>
              <a:rPr b="0" i="0" lang="en-US" sz="2000" u="none">
                <a:solidFill>
                  <a:schemeClr val="dk1"/>
                </a:solidFill>
                <a:latin typeface="Arial"/>
                <a:ea typeface="Arial"/>
                <a:cs typeface="Arial"/>
                <a:sym typeface="Arial"/>
              </a:rPr>
              <a:t>) / (2 x </a:t>
            </a:r>
            <a:r>
              <a:rPr b="0" i="1"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a:t>
            </a:r>
            <a:endParaRPr/>
          </a:p>
          <a:p>
            <a:pPr indent="-342900" lvl="0" marL="342900" marR="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Step 5: 	Print </a:t>
            </a:r>
            <a:r>
              <a:rPr b="0" i="1" lang="en-US" sz="2000" u="none">
                <a:solidFill>
                  <a:schemeClr val="dk1"/>
                </a:solidFill>
                <a:latin typeface="Arial"/>
                <a:ea typeface="Arial"/>
                <a:cs typeface="Arial"/>
                <a:sym typeface="Arial"/>
              </a:rPr>
              <a:t>x</a:t>
            </a:r>
            <a:r>
              <a:rPr b="0" i="0" lang="en-US" sz="2000" u="none">
                <a:solidFill>
                  <a:schemeClr val="dk1"/>
                </a:solidFill>
                <a:latin typeface="Arial"/>
                <a:ea typeface="Arial"/>
                <a:cs typeface="Arial"/>
                <a:sym typeface="Arial"/>
              </a:rPr>
              <a:t>1, </a:t>
            </a:r>
            <a:r>
              <a:rPr b="0" i="1" lang="en-US" sz="2000" u="none">
                <a:solidFill>
                  <a:schemeClr val="dk1"/>
                </a:solidFill>
                <a:latin typeface="Arial"/>
                <a:ea typeface="Arial"/>
                <a:cs typeface="Arial"/>
                <a:sym typeface="Arial"/>
              </a:rPr>
              <a:t>x</a:t>
            </a:r>
            <a:r>
              <a:rPr b="0" i="0" lang="en-US" sz="2000" u="none">
                <a:solidFill>
                  <a:schemeClr val="dk1"/>
                </a:solidFill>
                <a:latin typeface="Arial"/>
                <a:ea typeface="Arial"/>
                <a:cs typeface="Arial"/>
                <a:sym typeface="Arial"/>
              </a:rPr>
              <a:t>2</a:t>
            </a:r>
            <a:endParaRPr/>
          </a:p>
          <a:p>
            <a:pPr indent="-247650" lvl="0" marL="342900" marR="0" rtl="0" algn="l">
              <a:lnSpc>
                <a:spcPct val="100000"/>
              </a:lnSpc>
              <a:spcBef>
                <a:spcPts val="400"/>
              </a:spcBef>
              <a:spcAft>
                <a:spcPts val="0"/>
              </a:spcAft>
              <a:buClr>
                <a:schemeClr val="lt2"/>
              </a:buClr>
              <a:buSzPts val="1500"/>
              <a:buFont typeface="Noto Sans Symbols"/>
              <a:buNone/>
            </a:pPr>
            <a:r>
              <a:t/>
            </a:r>
            <a:endParaRPr b="0" i="0" sz="2000" u="none">
              <a:solidFill>
                <a:schemeClr val="dk1"/>
              </a:solidFill>
              <a:latin typeface="Arial"/>
              <a:ea typeface="Arial"/>
              <a:cs typeface="Arial"/>
              <a:sym typeface="Arial"/>
            </a:endParaRPr>
          </a:p>
        </p:txBody>
      </p:sp>
      <p:grpSp>
        <p:nvGrpSpPr>
          <p:cNvPr id="204" name="Google Shape;204;p22"/>
          <p:cNvGrpSpPr/>
          <p:nvPr/>
        </p:nvGrpSpPr>
        <p:grpSpPr>
          <a:xfrm>
            <a:off x="5943600" y="1676400"/>
            <a:ext cx="2743200" cy="4572000"/>
            <a:chOff x="2467" y="7993"/>
            <a:chExt cx="3168" cy="5994"/>
          </a:xfrm>
        </p:grpSpPr>
        <p:sp>
          <p:nvSpPr>
            <p:cNvPr id="205" name="Google Shape;205;p22"/>
            <p:cNvSpPr/>
            <p:nvPr/>
          </p:nvSpPr>
          <p:spPr>
            <a:xfrm>
              <a:off x="3337" y="7993"/>
              <a:ext cx="1440" cy="576"/>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START</a:t>
              </a:r>
              <a:endParaRPr/>
            </a:p>
          </p:txBody>
        </p:sp>
        <p:cxnSp>
          <p:nvCxnSpPr>
            <p:cNvPr id="206" name="Google Shape;206;p22"/>
            <p:cNvCxnSpPr/>
            <p:nvPr/>
          </p:nvCxnSpPr>
          <p:spPr>
            <a:xfrm>
              <a:off x="4057" y="8569"/>
              <a:ext cx="0" cy="359"/>
            </a:xfrm>
            <a:prstGeom prst="straightConnector1">
              <a:avLst/>
            </a:prstGeom>
            <a:noFill/>
            <a:ln cap="flat" cmpd="sng" w="9525">
              <a:solidFill>
                <a:srgbClr val="000000"/>
              </a:solidFill>
              <a:prstDash val="solid"/>
              <a:miter lim="800000"/>
              <a:headEnd len="med" w="med" type="none"/>
              <a:tailEnd len="med" w="med" type="triangle"/>
            </a:ln>
          </p:spPr>
        </p:cxnSp>
        <p:sp>
          <p:nvSpPr>
            <p:cNvPr id="207" name="Google Shape;207;p22"/>
            <p:cNvSpPr/>
            <p:nvPr/>
          </p:nvSpPr>
          <p:spPr>
            <a:xfrm>
              <a:off x="2467" y="8963"/>
              <a:ext cx="3168" cy="685"/>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Input</a:t>
              </a:r>
              <a:endParaRPr/>
            </a:p>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 b, c</a:t>
              </a:r>
              <a:endParaRPr/>
            </a:p>
          </p:txBody>
        </p:sp>
        <p:sp>
          <p:nvSpPr>
            <p:cNvPr id="208" name="Google Shape;208;p22"/>
            <p:cNvSpPr/>
            <p:nvPr/>
          </p:nvSpPr>
          <p:spPr>
            <a:xfrm>
              <a:off x="2554" y="10012"/>
              <a:ext cx="2937" cy="38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 </a:t>
              </a:r>
              <a:r>
                <a:rPr b="0" i="0" lang="en-US" sz="1800" u="none">
                  <a:solidFill>
                    <a:schemeClr val="dk1"/>
                  </a:solidFill>
                  <a:latin typeface="Arial"/>
                  <a:ea typeface="Arial"/>
                  <a:cs typeface="Arial"/>
                  <a:sym typeface="Arial"/>
                </a:rPr>
                <a:t>← </a:t>
              </a:r>
              <a:r>
                <a:rPr b="1" i="0" lang="en-US" sz="1400" u="none">
                  <a:solidFill>
                    <a:schemeClr val="dk1"/>
                  </a:solidFill>
                  <a:latin typeface="Arial"/>
                  <a:ea typeface="Arial"/>
                  <a:cs typeface="Arial"/>
                  <a:sym typeface="Arial"/>
                </a:rPr>
                <a:t>sqrt(</a:t>
              </a:r>
              <a:r>
                <a:rPr b="1" i="1" lang="en-US" sz="1400" u="none">
                  <a:solidFill>
                    <a:schemeClr val="dk1"/>
                  </a:solidFill>
                  <a:latin typeface="Arial"/>
                  <a:ea typeface="Arial"/>
                  <a:cs typeface="Arial"/>
                  <a:sym typeface="Arial"/>
                </a:rPr>
                <a:t>b x b</a:t>
              </a:r>
              <a:r>
                <a:rPr b="1" i="0" lang="en-US" sz="1400" u="none">
                  <a:solidFill>
                    <a:schemeClr val="dk1"/>
                  </a:solidFill>
                  <a:latin typeface="Arial"/>
                  <a:ea typeface="Arial"/>
                  <a:cs typeface="Arial"/>
                  <a:sym typeface="Arial"/>
                </a:rPr>
                <a:t> – 4 x </a:t>
              </a:r>
              <a:r>
                <a:rPr b="1" i="1" lang="en-US" sz="1400" u="none">
                  <a:solidFill>
                    <a:schemeClr val="dk1"/>
                  </a:solidFill>
                  <a:latin typeface="Arial"/>
                  <a:ea typeface="Arial"/>
                  <a:cs typeface="Arial"/>
                  <a:sym typeface="Arial"/>
                </a:rPr>
                <a:t>a </a:t>
              </a:r>
              <a:r>
                <a:rPr b="1" i="0" lang="en-US" sz="1400" u="none">
                  <a:solidFill>
                    <a:schemeClr val="dk1"/>
                  </a:solidFill>
                  <a:latin typeface="Arial"/>
                  <a:ea typeface="Arial"/>
                  <a:cs typeface="Arial"/>
                  <a:sym typeface="Arial"/>
                </a:rPr>
                <a:t>x</a:t>
              </a:r>
              <a:r>
                <a:rPr b="1" i="1" lang="en-US" sz="1400" u="none">
                  <a:solidFill>
                    <a:schemeClr val="dk1"/>
                  </a:solidFill>
                  <a:latin typeface="Arial"/>
                  <a:ea typeface="Arial"/>
                  <a:cs typeface="Arial"/>
                  <a:sym typeface="Arial"/>
                </a:rPr>
                <a:t> c</a:t>
              </a:r>
              <a:r>
                <a:rPr b="1" i="0" lang="en-US" sz="1400" u="none">
                  <a:solidFill>
                    <a:schemeClr val="dk1"/>
                  </a:solidFill>
                  <a:latin typeface="Arial"/>
                  <a:ea typeface="Arial"/>
                  <a:cs typeface="Arial"/>
                  <a:sym typeface="Arial"/>
                </a:rPr>
                <a:t>)</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sp>
          <p:nvSpPr>
            <p:cNvPr id="209" name="Google Shape;209;p22"/>
            <p:cNvSpPr/>
            <p:nvPr/>
          </p:nvSpPr>
          <p:spPr>
            <a:xfrm>
              <a:off x="2785" y="12221"/>
              <a:ext cx="2448" cy="836"/>
            </a:xfrm>
            <a:prstGeom prst="flowChartDisplay">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Print</a:t>
              </a:r>
              <a:endParaRPr/>
            </a:p>
            <a:p>
              <a:pPr indent="0" lvl="0" marL="0" marR="0" rtl="0" algn="ctr">
                <a:lnSpc>
                  <a:spcPct val="100000"/>
                </a:lnSpc>
                <a:spcBef>
                  <a:spcPts val="0"/>
                </a:spcBef>
                <a:spcAft>
                  <a:spcPts val="0"/>
                </a:spcAft>
                <a:buClr>
                  <a:schemeClr val="dk1"/>
                </a:buClr>
                <a:buSzPts val="1400"/>
                <a:buFont typeface="Arial"/>
                <a:buNone/>
              </a:pPr>
              <a:r>
                <a:rPr b="1" i="1" lang="en-US" sz="1400" u="none">
                  <a:solidFill>
                    <a:schemeClr val="dk1"/>
                  </a:solidFill>
                  <a:latin typeface="Arial"/>
                  <a:ea typeface="Arial"/>
                  <a:cs typeface="Arial"/>
                  <a:sym typeface="Arial"/>
                </a:rPr>
                <a:t>x</a:t>
              </a:r>
              <a:r>
                <a:rPr b="1" baseline="-25000" i="0" lang="en-US" sz="1400" u="none">
                  <a:solidFill>
                    <a:schemeClr val="dk1"/>
                  </a:solidFill>
                  <a:latin typeface="Arial"/>
                  <a:ea typeface="Arial"/>
                  <a:cs typeface="Arial"/>
                  <a:sym typeface="Arial"/>
                </a:rPr>
                <a:t>1</a:t>
              </a:r>
              <a:r>
                <a:rPr b="1" i="0" lang="en-US" sz="1400" u="none">
                  <a:solidFill>
                    <a:schemeClr val="dk1"/>
                  </a:solidFill>
                  <a:latin typeface="Arial"/>
                  <a:ea typeface="Arial"/>
                  <a:cs typeface="Arial"/>
                  <a:sym typeface="Arial"/>
                </a:rPr>
                <a:t> ,</a:t>
              </a:r>
              <a:r>
                <a:rPr b="1" i="1" lang="en-US" sz="1400" u="none">
                  <a:solidFill>
                    <a:schemeClr val="dk1"/>
                  </a:solidFill>
                  <a:latin typeface="Arial"/>
                  <a:ea typeface="Arial"/>
                  <a:cs typeface="Arial"/>
                  <a:sym typeface="Arial"/>
                </a:rPr>
                <a:t>x</a:t>
              </a:r>
              <a:r>
                <a:rPr b="1" baseline="-25000" i="0" lang="en-US" sz="1400" u="none">
                  <a:solidFill>
                    <a:schemeClr val="dk1"/>
                  </a:solidFill>
                  <a:latin typeface="Arial"/>
                  <a:ea typeface="Arial"/>
                  <a:cs typeface="Arial"/>
                  <a:sym typeface="Arial"/>
                </a:rPr>
                <a:t>2</a:t>
              </a:r>
              <a:r>
                <a:rPr b="1" i="0" lang="en-US" sz="1400" u="none">
                  <a:solidFill>
                    <a:schemeClr val="dk1"/>
                  </a:solidFill>
                  <a:latin typeface="Arial"/>
                  <a:ea typeface="Arial"/>
                  <a:cs typeface="Arial"/>
                  <a:sym typeface="Arial"/>
                </a:rPr>
                <a:t> </a:t>
              </a:r>
              <a:endParaRPr/>
            </a:p>
          </p:txBody>
        </p:sp>
        <p:sp>
          <p:nvSpPr>
            <p:cNvPr id="210" name="Google Shape;210;p22"/>
            <p:cNvSpPr/>
            <p:nvPr/>
          </p:nvSpPr>
          <p:spPr>
            <a:xfrm>
              <a:off x="3285" y="13392"/>
              <a:ext cx="1440" cy="595"/>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STOP</a:t>
              </a:r>
              <a:endParaRPr/>
            </a:p>
          </p:txBody>
        </p:sp>
        <p:cxnSp>
          <p:nvCxnSpPr>
            <p:cNvPr id="211" name="Google Shape;211;p22"/>
            <p:cNvCxnSpPr/>
            <p:nvPr/>
          </p:nvCxnSpPr>
          <p:spPr>
            <a:xfrm>
              <a:off x="4032" y="9648"/>
              <a:ext cx="0" cy="359"/>
            </a:xfrm>
            <a:prstGeom prst="straightConnector1">
              <a:avLst/>
            </a:prstGeom>
            <a:noFill/>
            <a:ln cap="flat" cmpd="sng" w="9525">
              <a:solidFill>
                <a:srgbClr val="000000"/>
              </a:solidFill>
              <a:prstDash val="solid"/>
              <a:miter lim="800000"/>
              <a:headEnd len="med" w="med" type="none"/>
              <a:tailEnd len="med" w="med" type="triangle"/>
            </a:ln>
          </p:spPr>
        </p:cxnSp>
        <p:sp>
          <p:nvSpPr>
            <p:cNvPr id="212" name="Google Shape;212;p22"/>
            <p:cNvSpPr/>
            <p:nvPr/>
          </p:nvSpPr>
          <p:spPr>
            <a:xfrm>
              <a:off x="2562" y="10732"/>
              <a:ext cx="2937" cy="38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1" lang="en-US" sz="1400" u="none">
                  <a:solidFill>
                    <a:schemeClr val="dk1"/>
                  </a:solidFill>
                  <a:latin typeface="Arial"/>
                  <a:ea typeface="Arial"/>
                  <a:cs typeface="Arial"/>
                  <a:sym typeface="Arial"/>
                </a:rPr>
                <a:t>x</a:t>
              </a:r>
              <a:r>
                <a:rPr b="1" baseline="-25000" i="0" lang="en-US" sz="1400" u="none">
                  <a:solidFill>
                    <a:schemeClr val="dk1"/>
                  </a:solidFill>
                  <a:latin typeface="Arial"/>
                  <a:ea typeface="Arial"/>
                  <a:cs typeface="Arial"/>
                  <a:sym typeface="Arial"/>
                </a:rPr>
                <a:t>1</a:t>
              </a:r>
              <a:r>
                <a:rPr b="1" i="0" lang="en-US" sz="14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a:t>
              </a:r>
              <a:r>
                <a:rPr b="1" i="0" lang="en-US" sz="1400" u="none">
                  <a:solidFill>
                    <a:schemeClr val="dk1"/>
                  </a:solidFill>
                  <a:latin typeface="Arial"/>
                  <a:ea typeface="Arial"/>
                  <a:cs typeface="Arial"/>
                  <a:sym typeface="Arial"/>
                </a:rPr>
                <a:t>(–</a:t>
              </a:r>
              <a:r>
                <a:rPr b="1" i="1" lang="en-US" sz="1400" u="none">
                  <a:solidFill>
                    <a:schemeClr val="dk1"/>
                  </a:solidFill>
                  <a:latin typeface="Arial"/>
                  <a:ea typeface="Arial"/>
                  <a:cs typeface="Arial"/>
                  <a:sym typeface="Arial"/>
                </a:rPr>
                <a:t>b</a:t>
              </a:r>
              <a:r>
                <a:rPr b="1" i="0" lang="en-US" sz="1400" u="none">
                  <a:solidFill>
                    <a:schemeClr val="dk1"/>
                  </a:solidFill>
                  <a:latin typeface="Arial"/>
                  <a:ea typeface="Arial"/>
                  <a:cs typeface="Arial"/>
                  <a:sym typeface="Arial"/>
                </a:rPr>
                <a:t> + </a:t>
              </a:r>
              <a:r>
                <a:rPr b="1" i="1" lang="en-US" sz="1400" u="none">
                  <a:solidFill>
                    <a:schemeClr val="dk1"/>
                  </a:solidFill>
                  <a:latin typeface="Arial"/>
                  <a:ea typeface="Arial"/>
                  <a:cs typeface="Arial"/>
                  <a:sym typeface="Arial"/>
                </a:rPr>
                <a:t>d</a:t>
              </a:r>
              <a:r>
                <a:rPr b="1" i="0" lang="en-US" sz="1400" u="none">
                  <a:solidFill>
                    <a:schemeClr val="dk1"/>
                  </a:solidFill>
                  <a:latin typeface="Arial"/>
                  <a:ea typeface="Arial"/>
                  <a:cs typeface="Arial"/>
                  <a:sym typeface="Arial"/>
                </a:rPr>
                <a:t>) / (2 x </a:t>
              </a:r>
              <a:r>
                <a:rPr b="1" i="1" lang="en-US" sz="1400" u="none">
                  <a:solidFill>
                    <a:schemeClr val="dk1"/>
                  </a:solidFill>
                  <a:latin typeface="Arial"/>
                  <a:ea typeface="Arial"/>
                  <a:cs typeface="Arial"/>
                  <a:sym typeface="Arial"/>
                </a:rPr>
                <a:t>a</a:t>
              </a:r>
              <a:r>
                <a:rPr b="1" i="0" lang="en-US" sz="1400" u="none">
                  <a:solidFill>
                    <a:schemeClr val="dk1"/>
                  </a:solidFill>
                  <a:latin typeface="Arial"/>
                  <a:ea typeface="Arial"/>
                  <a:cs typeface="Arial"/>
                  <a:sym typeface="Arial"/>
                </a:rPr>
                <a:t>)</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cxnSp>
          <p:nvCxnSpPr>
            <p:cNvPr id="213" name="Google Shape;213;p22"/>
            <p:cNvCxnSpPr/>
            <p:nvPr/>
          </p:nvCxnSpPr>
          <p:spPr>
            <a:xfrm>
              <a:off x="4021" y="10368"/>
              <a:ext cx="0" cy="359"/>
            </a:xfrm>
            <a:prstGeom prst="straightConnector1">
              <a:avLst/>
            </a:prstGeom>
            <a:noFill/>
            <a:ln cap="flat" cmpd="sng" w="9525">
              <a:solidFill>
                <a:srgbClr val="000000"/>
              </a:solidFill>
              <a:prstDash val="solid"/>
              <a:miter lim="800000"/>
              <a:headEnd len="med" w="med" type="none"/>
              <a:tailEnd len="med" w="med" type="triangle"/>
            </a:ln>
          </p:spPr>
        </p:cxnSp>
        <p:sp>
          <p:nvSpPr>
            <p:cNvPr id="214" name="Google Shape;214;p22"/>
            <p:cNvSpPr/>
            <p:nvPr/>
          </p:nvSpPr>
          <p:spPr>
            <a:xfrm>
              <a:off x="2554" y="11463"/>
              <a:ext cx="2937" cy="38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1" lang="en-US" sz="1400" u="none">
                  <a:solidFill>
                    <a:schemeClr val="dk1"/>
                  </a:solidFill>
                  <a:latin typeface="Arial"/>
                  <a:ea typeface="Arial"/>
                  <a:cs typeface="Arial"/>
                  <a:sym typeface="Arial"/>
                </a:rPr>
                <a:t>X</a:t>
              </a:r>
              <a:r>
                <a:rPr b="1" baseline="-25000" i="0" lang="en-US" sz="1400" u="none">
                  <a:solidFill>
                    <a:schemeClr val="dk1"/>
                  </a:solidFill>
                  <a:latin typeface="Arial"/>
                  <a:ea typeface="Arial"/>
                  <a:cs typeface="Arial"/>
                  <a:sym typeface="Arial"/>
                </a:rPr>
                <a:t>2</a:t>
              </a:r>
              <a:r>
                <a:rPr b="1" i="0" lang="en-US" sz="14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a:t>
              </a:r>
              <a:r>
                <a:rPr b="1" i="0" lang="en-US" sz="1400" u="none">
                  <a:solidFill>
                    <a:schemeClr val="dk1"/>
                  </a:solidFill>
                  <a:latin typeface="Arial"/>
                  <a:ea typeface="Arial"/>
                  <a:cs typeface="Arial"/>
                  <a:sym typeface="Arial"/>
                </a:rPr>
                <a:t> (–</a:t>
              </a:r>
              <a:r>
                <a:rPr b="1" i="1" lang="en-US" sz="1400" u="none">
                  <a:solidFill>
                    <a:schemeClr val="dk1"/>
                  </a:solidFill>
                  <a:latin typeface="Arial"/>
                  <a:ea typeface="Arial"/>
                  <a:cs typeface="Arial"/>
                  <a:sym typeface="Arial"/>
                </a:rPr>
                <a:t>b</a:t>
              </a:r>
              <a:r>
                <a:rPr b="1" i="0" lang="en-US" sz="1400" u="none">
                  <a:solidFill>
                    <a:schemeClr val="dk1"/>
                  </a:solidFill>
                  <a:latin typeface="Arial"/>
                  <a:ea typeface="Arial"/>
                  <a:cs typeface="Arial"/>
                  <a:sym typeface="Arial"/>
                </a:rPr>
                <a:t> – </a:t>
              </a:r>
              <a:r>
                <a:rPr b="1" i="1" lang="en-US" sz="1400" u="none">
                  <a:solidFill>
                    <a:schemeClr val="dk1"/>
                  </a:solidFill>
                  <a:latin typeface="Arial"/>
                  <a:ea typeface="Arial"/>
                  <a:cs typeface="Arial"/>
                  <a:sym typeface="Arial"/>
                </a:rPr>
                <a:t>d</a:t>
              </a:r>
              <a:r>
                <a:rPr b="1" i="0" lang="en-US" sz="1400" u="none">
                  <a:solidFill>
                    <a:schemeClr val="dk1"/>
                  </a:solidFill>
                  <a:latin typeface="Arial"/>
                  <a:ea typeface="Arial"/>
                  <a:cs typeface="Arial"/>
                  <a:sym typeface="Arial"/>
                </a:rPr>
                <a:t>) / (2 x </a:t>
              </a:r>
              <a:r>
                <a:rPr b="1" i="1" lang="en-US" sz="1400" u="none">
                  <a:solidFill>
                    <a:schemeClr val="dk1"/>
                  </a:solidFill>
                  <a:latin typeface="Arial"/>
                  <a:ea typeface="Arial"/>
                  <a:cs typeface="Arial"/>
                  <a:sym typeface="Arial"/>
                </a:rPr>
                <a:t>a</a:t>
              </a:r>
              <a:r>
                <a:rPr b="1" i="0" lang="en-US" sz="1400" u="none">
                  <a:solidFill>
                    <a:schemeClr val="dk1"/>
                  </a:solidFill>
                  <a:latin typeface="Arial"/>
                  <a:ea typeface="Arial"/>
                  <a:cs typeface="Arial"/>
                  <a:sym typeface="Arial"/>
                </a:rPr>
                <a:t>)</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cxnSp>
          <p:nvCxnSpPr>
            <p:cNvPr id="215" name="Google Shape;215;p22"/>
            <p:cNvCxnSpPr/>
            <p:nvPr/>
          </p:nvCxnSpPr>
          <p:spPr>
            <a:xfrm>
              <a:off x="4013" y="11099"/>
              <a:ext cx="0" cy="359"/>
            </a:xfrm>
            <a:prstGeom prst="straightConnector1">
              <a:avLst/>
            </a:prstGeom>
            <a:noFill/>
            <a:ln cap="flat" cmpd="sng" w="9525">
              <a:solidFill>
                <a:srgbClr val="000000"/>
              </a:solidFill>
              <a:prstDash val="solid"/>
              <a:miter lim="800000"/>
              <a:headEnd len="med" w="med" type="none"/>
              <a:tailEnd len="med" w="med" type="triangle"/>
            </a:ln>
          </p:spPr>
        </p:cxnSp>
        <p:cxnSp>
          <p:nvCxnSpPr>
            <p:cNvPr id="216" name="Google Shape;216;p22"/>
            <p:cNvCxnSpPr/>
            <p:nvPr/>
          </p:nvCxnSpPr>
          <p:spPr>
            <a:xfrm>
              <a:off x="4013" y="11832"/>
              <a:ext cx="0" cy="359"/>
            </a:xfrm>
            <a:prstGeom prst="straightConnector1">
              <a:avLst/>
            </a:prstGeom>
            <a:noFill/>
            <a:ln cap="flat" cmpd="sng" w="9525">
              <a:solidFill>
                <a:srgbClr val="000000"/>
              </a:solidFill>
              <a:prstDash val="solid"/>
              <a:miter lim="800000"/>
              <a:headEnd len="med" w="med" type="none"/>
              <a:tailEnd len="med" w="med" type="triangle"/>
            </a:ln>
          </p:spPr>
        </p:cxnSp>
        <p:cxnSp>
          <p:nvCxnSpPr>
            <p:cNvPr id="217" name="Google Shape;217;p22"/>
            <p:cNvCxnSpPr/>
            <p:nvPr/>
          </p:nvCxnSpPr>
          <p:spPr>
            <a:xfrm>
              <a:off x="4013" y="13052"/>
              <a:ext cx="0" cy="359"/>
            </a:xfrm>
            <a:prstGeom prst="straightConnector1">
              <a:avLst/>
            </a:prstGeom>
            <a:noFill/>
            <a:ln cap="flat" cmpd="sng" w="9525">
              <a:solidFill>
                <a:srgbClr val="000000"/>
              </a:solidFill>
              <a:prstDash val="solid"/>
              <a:miter lim="800000"/>
              <a:headEnd len="med" w="med" type="none"/>
              <a:tailEnd len="med" w="med" type="triangle"/>
            </a:ln>
          </p:spPr>
        </p:cxnSp>
      </p:grpSp>
      <p:pic>
        <p:nvPicPr>
          <p:cNvPr id="218" name="Google Shape;218;p22"/>
          <p:cNvPicPr preferRelativeResize="0"/>
          <p:nvPr>
            <p:ph idx="4294967295" type="body"/>
          </p:nvPr>
        </p:nvPicPr>
        <p:blipFill rotWithShape="1">
          <a:blip r:embed="rId3">
            <a:alphaModFix/>
          </a:blip>
          <a:srcRect b="0" l="0" r="0" t="0"/>
          <a:stretch/>
        </p:blipFill>
        <p:spPr>
          <a:xfrm>
            <a:off x="3570287" y="2895600"/>
            <a:ext cx="1763712" cy="34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2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DECISION STRUCTURES </a:t>
            </a:r>
            <a:endParaRPr/>
          </a:p>
        </p:txBody>
      </p:sp>
      <p:sp>
        <p:nvSpPr>
          <p:cNvPr id="224" name="Google Shape;224;p2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The expression A&gt;B is a logical expression</a:t>
            </a:r>
            <a:endParaRPr/>
          </a:p>
          <a:p>
            <a:pPr indent="-342900" lvl="0" marL="342900" marR="0" rtl="0" algn="l">
              <a:lnSpc>
                <a:spcPct val="90000"/>
              </a:lnSpc>
              <a:spcBef>
                <a:spcPts val="560"/>
              </a:spcBef>
              <a:spcAft>
                <a:spcPts val="0"/>
              </a:spcAft>
              <a:buClr>
                <a:schemeClr val="lt2"/>
              </a:buClr>
              <a:buSzPts val="2100"/>
              <a:buFont typeface="Noto Sans Symbols"/>
              <a:buChar char="■"/>
            </a:pPr>
            <a:r>
              <a:rPr b="0" i="1" lang="en-US" sz="2800" u="none">
                <a:solidFill>
                  <a:schemeClr val="dk1"/>
                </a:solidFill>
                <a:latin typeface="Arial"/>
                <a:ea typeface="Arial"/>
                <a:cs typeface="Arial"/>
                <a:sym typeface="Arial"/>
              </a:rPr>
              <a:t>it describes a</a:t>
            </a:r>
            <a:r>
              <a:rPr b="1" i="1" lang="en-US" sz="2800" u="none">
                <a:solidFill>
                  <a:schemeClr val="dk1"/>
                </a:solidFill>
                <a:latin typeface="Arial"/>
                <a:ea typeface="Arial"/>
                <a:cs typeface="Arial"/>
                <a:sym typeface="Arial"/>
              </a:rPr>
              <a:t> condition </a:t>
            </a:r>
            <a:r>
              <a:rPr b="0" i="1" lang="en-US" sz="2800" u="none">
                <a:solidFill>
                  <a:schemeClr val="dk1"/>
                </a:solidFill>
                <a:latin typeface="Arial"/>
                <a:ea typeface="Arial"/>
                <a:cs typeface="Arial"/>
                <a:sym typeface="Arial"/>
              </a:rPr>
              <a:t>we want to test</a:t>
            </a:r>
            <a:endParaRPr/>
          </a:p>
          <a:p>
            <a:pPr indent="-342900" lvl="0" marL="342900" marR="0" rtl="0" algn="l">
              <a:lnSpc>
                <a:spcPct val="90000"/>
              </a:lnSpc>
              <a:spcBef>
                <a:spcPts val="560"/>
              </a:spcBef>
              <a:spcAft>
                <a:spcPts val="0"/>
              </a:spcAft>
              <a:buClr>
                <a:schemeClr val="lt2"/>
              </a:buClr>
              <a:buSzPts val="2100"/>
              <a:buFont typeface="Noto Sans Symbols"/>
              <a:buChar char="■"/>
            </a:pPr>
            <a:r>
              <a:rPr b="1" i="1" lang="en-US" sz="2800" u="none">
                <a:solidFill>
                  <a:schemeClr val="dk1"/>
                </a:solidFill>
                <a:latin typeface="Arial"/>
                <a:ea typeface="Arial"/>
                <a:cs typeface="Arial"/>
                <a:sym typeface="Arial"/>
              </a:rPr>
              <a:t>if A&gt;B is true (if A is greater than B) </a:t>
            </a:r>
            <a:r>
              <a:rPr b="0" i="1" lang="en-US" sz="2800" u="none">
                <a:solidFill>
                  <a:schemeClr val="dk1"/>
                </a:solidFill>
                <a:latin typeface="Arial"/>
                <a:ea typeface="Arial"/>
                <a:cs typeface="Arial"/>
                <a:sym typeface="Arial"/>
              </a:rPr>
              <a:t>we take the action on left</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print the value of A </a:t>
            </a:r>
            <a:endParaRPr/>
          </a:p>
          <a:p>
            <a:pPr indent="-342900" lvl="0" marL="342900" marR="0" rtl="0" algn="l">
              <a:lnSpc>
                <a:spcPct val="90000"/>
              </a:lnSpc>
              <a:spcBef>
                <a:spcPts val="560"/>
              </a:spcBef>
              <a:spcAft>
                <a:spcPts val="0"/>
              </a:spcAft>
              <a:buClr>
                <a:schemeClr val="lt2"/>
              </a:buClr>
              <a:buSzPts val="2100"/>
              <a:buFont typeface="Noto Sans Symbols"/>
              <a:buChar char="■"/>
            </a:pPr>
            <a:r>
              <a:rPr b="1" i="1" lang="en-US" sz="2800" u="none">
                <a:solidFill>
                  <a:schemeClr val="dk1"/>
                </a:solidFill>
                <a:latin typeface="Arial"/>
                <a:ea typeface="Arial"/>
                <a:cs typeface="Arial"/>
                <a:sym typeface="Arial"/>
              </a:rPr>
              <a:t>if A&gt;B is false (if A is not greater than B) </a:t>
            </a:r>
            <a:r>
              <a:rPr b="0" i="1" lang="en-US" sz="2800" u="none">
                <a:solidFill>
                  <a:schemeClr val="dk1"/>
                </a:solidFill>
                <a:latin typeface="Arial"/>
                <a:ea typeface="Arial"/>
                <a:cs typeface="Arial"/>
                <a:sym typeface="Arial"/>
              </a:rPr>
              <a:t>we take the action on right</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print the value of 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2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DECISION STRUCTURES</a:t>
            </a:r>
            <a:endParaRPr/>
          </a:p>
        </p:txBody>
      </p:sp>
      <p:sp>
        <p:nvSpPr>
          <p:cNvPr id="230" name="Google Shape;230;p2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lt2"/>
              </a:buClr>
              <a:buSzPts val="2400"/>
              <a:buFont typeface="Noto Sans Symbols"/>
              <a:buNone/>
            </a:pPr>
            <a:r>
              <a:t/>
            </a:r>
            <a:endParaRPr b="0" i="0" sz="3200" u="none">
              <a:solidFill>
                <a:schemeClr val="dk1"/>
              </a:solidFill>
              <a:latin typeface="Arial"/>
              <a:ea typeface="Arial"/>
              <a:cs typeface="Arial"/>
              <a:sym typeface="Arial"/>
            </a:endParaRPr>
          </a:p>
        </p:txBody>
      </p:sp>
      <p:grpSp>
        <p:nvGrpSpPr>
          <p:cNvPr id="231" name="Google Shape;231;p24"/>
          <p:cNvGrpSpPr/>
          <p:nvPr/>
        </p:nvGrpSpPr>
        <p:grpSpPr>
          <a:xfrm>
            <a:off x="2362200" y="2514600"/>
            <a:ext cx="4114800" cy="3048000"/>
            <a:chOff x="3744" y="3888"/>
            <a:chExt cx="5184" cy="3168"/>
          </a:xfrm>
        </p:grpSpPr>
        <p:sp>
          <p:nvSpPr>
            <p:cNvPr id="232" name="Google Shape;232;p24"/>
            <p:cNvSpPr/>
            <p:nvPr/>
          </p:nvSpPr>
          <p:spPr>
            <a:xfrm>
              <a:off x="5472" y="4320"/>
              <a:ext cx="1728" cy="1152"/>
            </a:xfrm>
            <a:prstGeom prst="flowChartDecision">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is</a:t>
              </a:r>
              <a:endParaRPr/>
            </a:p>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A&gt;B</a:t>
              </a:r>
              <a:endParaRPr/>
            </a:p>
          </p:txBody>
        </p:sp>
        <p:cxnSp>
          <p:nvCxnSpPr>
            <p:cNvPr id="233" name="Google Shape;233;p24"/>
            <p:cNvCxnSpPr/>
            <p:nvPr/>
          </p:nvCxnSpPr>
          <p:spPr>
            <a:xfrm>
              <a:off x="7200" y="4896"/>
              <a:ext cx="864" cy="0"/>
            </a:xfrm>
            <a:prstGeom prst="straightConnector1">
              <a:avLst/>
            </a:prstGeom>
            <a:noFill/>
            <a:ln cap="flat" cmpd="sng" w="9525">
              <a:solidFill>
                <a:srgbClr val="000000"/>
              </a:solidFill>
              <a:prstDash val="solid"/>
              <a:miter lim="800000"/>
              <a:headEnd len="med" w="med" type="none"/>
              <a:tailEnd len="med" w="med" type="none"/>
            </a:ln>
          </p:spPr>
        </p:cxnSp>
        <p:cxnSp>
          <p:nvCxnSpPr>
            <p:cNvPr id="234" name="Google Shape;234;p24"/>
            <p:cNvCxnSpPr/>
            <p:nvPr/>
          </p:nvCxnSpPr>
          <p:spPr>
            <a:xfrm>
              <a:off x="8064" y="4896"/>
              <a:ext cx="0" cy="864"/>
            </a:xfrm>
            <a:prstGeom prst="straightConnector1">
              <a:avLst/>
            </a:prstGeom>
            <a:noFill/>
            <a:ln cap="flat" cmpd="sng" w="9525">
              <a:solidFill>
                <a:srgbClr val="000000"/>
              </a:solidFill>
              <a:prstDash val="solid"/>
              <a:miter lim="800000"/>
              <a:headEnd len="med" w="med" type="none"/>
              <a:tailEnd len="med" w="med" type="triangle"/>
            </a:ln>
          </p:spPr>
        </p:cxnSp>
        <p:cxnSp>
          <p:nvCxnSpPr>
            <p:cNvPr id="235" name="Google Shape;235;p24"/>
            <p:cNvCxnSpPr/>
            <p:nvPr/>
          </p:nvCxnSpPr>
          <p:spPr>
            <a:xfrm>
              <a:off x="4627" y="4896"/>
              <a:ext cx="864" cy="0"/>
            </a:xfrm>
            <a:prstGeom prst="straightConnector1">
              <a:avLst/>
            </a:prstGeom>
            <a:noFill/>
            <a:ln cap="flat" cmpd="sng" w="9525">
              <a:solidFill>
                <a:srgbClr val="000000"/>
              </a:solidFill>
              <a:prstDash val="solid"/>
              <a:miter lim="800000"/>
              <a:headEnd len="med" w="med" type="none"/>
              <a:tailEnd len="med" w="med" type="none"/>
            </a:ln>
          </p:spPr>
        </p:cxnSp>
        <p:cxnSp>
          <p:nvCxnSpPr>
            <p:cNvPr id="236" name="Google Shape;236;p24"/>
            <p:cNvCxnSpPr/>
            <p:nvPr/>
          </p:nvCxnSpPr>
          <p:spPr>
            <a:xfrm>
              <a:off x="4627" y="4896"/>
              <a:ext cx="0" cy="864"/>
            </a:xfrm>
            <a:prstGeom prst="straightConnector1">
              <a:avLst/>
            </a:prstGeom>
            <a:noFill/>
            <a:ln cap="flat" cmpd="sng" w="9525">
              <a:solidFill>
                <a:srgbClr val="000000"/>
              </a:solidFill>
              <a:prstDash val="solid"/>
              <a:miter lim="800000"/>
              <a:headEnd len="med" w="med" type="none"/>
              <a:tailEnd len="med" w="med" type="triangle"/>
            </a:ln>
          </p:spPr>
        </p:cxnSp>
        <p:sp>
          <p:nvSpPr>
            <p:cNvPr id="237" name="Google Shape;237;p24"/>
            <p:cNvSpPr/>
            <p:nvPr/>
          </p:nvSpPr>
          <p:spPr>
            <a:xfrm>
              <a:off x="7200" y="5760"/>
              <a:ext cx="1728" cy="576"/>
            </a:xfrm>
            <a:prstGeom prst="flowChartDisplay">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Print B</a:t>
              </a:r>
              <a:endParaRPr/>
            </a:p>
          </p:txBody>
        </p:sp>
        <p:sp>
          <p:nvSpPr>
            <p:cNvPr id="238" name="Google Shape;238;p24"/>
            <p:cNvSpPr/>
            <p:nvPr/>
          </p:nvSpPr>
          <p:spPr>
            <a:xfrm>
              <a:off x="3744" y="5752"/>
              <a:ext cx="1728" cy="576"/>
            </a:xfrm>
            <a:prstGeom prst="flowChartDisplay">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Print A</a:t>
              </a:r>
              <a:endParaRPr/>
            </a:p>
          </p:txBody>
        </p:sp>
        <p:cxnSp>
          <p:nvCxnSpPr>
            <p:cNvPr id="239" name="Google Shape;239;p24"/>
            <p:cNvCxnSpPr/>
            <p:nvPr/>
          </p:nvCxnSpPr>
          <p:spPr>
            <a:xfrm>
              <a:off x="6336" y="3888"/>
              <a:ext cx="0" cy="432"/>
            </a:xfrm>
            <a:prstGeom prst="straightConnector1">
              <a:avLst/>
            </a:prstGeom>
            <a:noFill/>
            <a:ln cap="flat" cmpd="sng" w="9525">
              <a:solidFill>
                <a:srgbClr val="000000"/>
              </a:solidFill>
              <a:prstDash val="solid"/>
              <a:miter lim="800000"/>
              <a:headEnd len="med" w="med" type="none"/>
              <a:tailEnd len="med" w="med" type="triangle"/>
            </a:ln>
          </p:spPr>
        </p:cxnSp>
        <p:cxnSp>
          <p:nvCxnSpPr>
            <p:cNvPr id="240" name="Google Shape;240;p24"/>
            <p:cNvCxnSpPr/>
            <p:nvPr/>
          </p:nvCxnSpPr>
          <p:spPr>
            <a:xfrm>
              <a:off x="4608" y="6336"/>
              <a:ext cx="0" cy="288"/>
            </a:xfrm>
            <a:prstGeom prst="straightConnector1">
              <a:avLst/>
            </a:prstGeom>
            <a:noFill/>
            <a:ln cap="flat" cmpd="sng" w="9525">
              <a:solidFill>
                <a:srgbClr val="000000"/>
              </a:solidFill>
              <a:prstDash val="solid"/>
              <a:miter lim="800000"/>
              <a:headEnd len="med" w="med" type="none"/>
              <a:tailEnd len="med" w="med" type="none"/>
            </a:ln>
          </p:spPr>
        </p:cxnSp>
        <p:cxnSp>
          <p:nvCxnSpPr>
            <p:cNvPr id="241" name="Google Shape;241;p24"/>
            <p:cNvCxnSpPr/>
            <p:nvPr/>
          </p:nvCxnSpPr>
          <p:spPr>
            <a:xfrm>
              <a:off x="4608" y="6624"/>
              <a:ext cx="3456" cy="0"/>
            </a:xfrm>
            <a:prstGeom prst="straightConnector1">
              <a:avLst/>
            </a:prstGeom>
            <a:noFill/>
            <a:ln cap="flat" cmpd="sng" w="9525">
              <a:solidFill>
                <a:srgbClr val="000000"/>
              </a:solidFill>
              <a:prstDash val="solid"/>
              <a:miter lim="800000"/>
              <a:headEnd len="med" w="med" type="none"/>
              <a:tailEnd len="med" w="med" type="none"/>
            </a:ln>
          </p:spPr>
        </p:cxnSp>
        <p:cxnSp>
          <p:nvCxnSpPr>
            <p:cNvPr id="242" name="Google Shape;242;p24"/>
            <p:cNvCxnSpPr/>
            <p:nvPr/>
          </p:nvCxnSpPr>
          <p:spPr>
            <a:xfrm rot="10800000">
              <a:off x="8064" y="6336"/>
              <a:ext cx="0" cy="288"/>
            </a:xfrm>
            <a:prstGeom prst="straightConnector1">
              <a:avLst/>
            </a:prstGeom>
            <a:noFill/>
            <a:ln cap="flat" cmpd="sng" w="9525">
              <a:solidFill>
                <a:srgbClr val="000000"/>
              </a:solidFill>
              <a:prstDash val="solid"/>
              <a:miter lim="800000"/>
              <a:headEnd len="med" w="med" type="none"/>
              <a:tailEnd len="med" w="med" type="none"/>
            </a:ln>
          </p:spPr>
        </p:cxnSp>
        <p:cxnSp>
          <p:nvCxnSpPr>
            <p:cNvPr id="243" name="Google Shape;243;p24"/>
            <p:cNvCxnSpPr/>
            <p:nvPr/>
          </p:nvCxnSpPr>
          <p:spPr>
            <a:xfrm>
              <a:off x="6192" y="6624"/>
              <a:ext cx="0" cy="432"/>
            </a:xfrm>
            <a:prstGeom prst="straightConnector1">
              <a:avLst/>
            </a:prstGeom>
            <a:noFill/>
            <a:ln cap="flat" cmpd="sng" w="9525">
              <a:solidFill>
                <a:srgbClr val="000000"/>
              </a:solidFill>
              <a:prstDash val="solid"/>
              <a:miter lim="800000"/>
              <a:headEnd len="med" w="med" type="none"/>
              <a:tailEnd len="med" w="med" type="triangle"/>
            </a:ln>
          </p:spPr>
        </p:cxnSp>
        <p:sp>
          <p:nvSpPr>
            <p:cNvPr id="244" name="Google Shape;244;p24"/>
            <p:cNvSpPr txBox="1"/>
            <p:nvPr/>
          </p:nvSpPr>
          <p:spPr>
            <a:xfrm>
              <a:off x="4464" y="4464"/>
              <a:ext cx="864" cy="432"/>
            </a:xfrm>
            <a:prstGeom prst="rect">
              <a:avLst/>
            </a:prstGeom>
            <a:solidFill>
              <a:srgbClr val="CC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Y</a:t>
              </a:r>
              <a:endParaRPr/>
            </a:p>
          </p:txBody>
        </p:sp>
        <p:sp>
          <p:nvSpPr>
            <p:cNvPr id="245" name="Google Shape;245;p24"/>
            <p:cNvSpPr txBox="1"/>
            <p:nvPr/>
          </p:nvSpPr>
          <p:spPr>
            <a:xfrm>
              <a:off x="7632" y="4464"/>
              <a:ext cx="864" cy="432"/>
            </a:xfrm>
            <a:prstGeom prst="rect">
              <a:avLst/>
            </a:prstGeom>
            <a:solidFill>
              <a:srgbClr val="CC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N</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ALGORITHMS AND FLOWCHARTS</a:t>
            </a:r>
            <a:r>
              <a:rPr b="0" i="0" lang="en-US" sz="4400" u="none">
                <a:solidFill>
                  <a:schemeClr val="dk1"/>
                </a:solidFill>
                <a:latin typeface="Arial"/>
                <a:ea typeface="Arial"/>
                <a:cs typeface="Arial"/>
                <a:sym typeface="Arial"/>
              </a:rPr>
              <a:t> </a:t>
            </a:r>
            <a:endParaRPr/>
          </a:p>
        </p:txBody>
      </p:sp>
      <p:sp>
        <p:nvSpPr>
          <p:cNvPr id="66" name="Google Shape;66;p7"/>
          <p:cNvSpPr txBox="1"/>
          <p:nvPr>
            <p:ph idx="1" type="body"/>
          </p:nvPr>
        </p:nvSpPr>
        <p:spPr>
          <a:xfrm>
            <a:off x="457200" y="1828800"/>
            <a:ext cx="8229600" cy="403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A typical programming task can be divided into two phases:</a:t>
            </a:r>
            <a:endParaRPr/>
          </a:p>
          <a:p>
            <a:pPr indent="-342900" lvl="0" marL="342900" marR="0" rtl="0" algn="l">
              <a:lnSpc>
                <a:spcPct val="100000"/>
              </a:lnSpc>
              <a:spcBef>
                <a:spcPts val="560"/>
              </a:spcBef>
              <a:spcAft>
                <a:spcPts val="0"/>
              </a:spcAft>
              <a:buClr>
                <a:schemeClr val="lt2"/>
              </a:buClr>
              <a:buSzPts val="2100"/>
              <a:buFont typeface="Noto Sans Symbols"/>
              <a:buChar char="■"/>
            </a:pPr>
            <a:r>
              <a:rPr b="1" i="1" lang="en-US" sz="2800" u="none" cap="none" strike="noStrike">
                <a:solidFill>
                  <a:schemeClr val="dk1"/>
                </a:solidFill>
                <a:latin typeface="Arial"/>
                <a:ea typeface="Arial"/>
                <a:cs typeface="Arial"/>
                <a:sym typeface="Arial"/>
              </a:rPr>
              <a:t>Problem solving phase</a:t>
            </a:r>
            <a:endParaRPr b="0" i="0" sz="28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produce an ordered sequence of steps that describe solution of problem</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this sequence of steps is called an </a:t>
            </a:r>
            <a:r>
              <a:rPr b="1" i="1" lang="en-US" sz="2400" u="none" cap="none" strike="noStrike">
                <a:solidFill>
                  <a:schemeClr val="dk1"/>
                </a:solidFill>
                <a:latin typeface="Arial"/>
                <a:ea typeface="Arial"/>
                <a:cs typeface="Arial"/>
                <a:sym typeface="Arial"/>
              </a:rPr>
              <a:t>algorithm</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lt2"/>
              </a:buClr>
              <a:buSzPts val="2100"/>
              <a:buFont typeface="Noto Sans Symbols"/>
              <a:buChar char="■"/>
            </a:pPr>
            <a:r>
              <a:rPr b="1" i="1" lang="en-US" sz="2800" u="none" cap="none" strike="noStrike">
                <a:solidFill>
                  <a:schemeClr val="dk1"/>
                </a:solidFill>
                <a:latin typeface="Arial"/>
                <a:ea typeface="Arial"/>
                <a:cs typeface="Arial"/>
                <a:sym typeface="Arial"/>
              </a:rPr>
              <a:t>Implementation phase</a:t>
            </a:r>
            <a:r>
              <a:rPr b="0" i="0" lang="en-US" sz="2800" u="none" cap="none" strike="noStrike">
                <a:solidFill>
                  <a:schemeClr val="dk1"/>
                </a:solidFill>
                <a:latin typeface="Arial"/>
                <a:ea typeface="Arial"/>
                <a:cs typeface="Arial"/>
                <a:sym typeface="Arial"/>
              </a:rPr>
              <a:t> </a:t>
            </a:r>
            <a:endParaRPr/>
          </a:p>
          <a:p>
            <a:pPr indent="-285750" lvl="1" marL="742950" marR="0" rtl="0" algn="l">
              <a:lnSpc>
                <a:spcPct val="10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Arial"/>
                <a:ea typeface="Arial"/>
                <a:cs typeface="Arial"/>
                <a:sym typeface="Arial"/>
              </a:rPr>
              <a:t>implement the program in some programming language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2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IF–THEN–ELSE STRUCTURE</a:t>
            </a:r>
            <a:r>
              <a:rPr b="0" i="0" lang="en-US" sz="4400" u="none">
                <a:solidFill>
                  <a:schemeClr val="dk1"/>
                </a:solidFill>
                <a:latin typeface="Arial"/>
                <a:ea typeface="Arial"/>
                <a:cs typeface="Arial"/>
                <a:sym typeface="Arial"/>
              </a:rPr>
              <a:t> </a:t>
            </a:r>
            <a:endParaRPr/>
          </a:p>
        </p:txBody>
      </p:sp>
      <p:sp>
        <p:nvSpPr>
          <p:cNvPr id="251" name="Google Shape;251;p2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400"/>
              <a:buFont typeface="Noto Sans Symbols"/>
              <a:buChar char="■"/>
            </a:pPr>
            <a:r>
              <a:rPr b="0" i="0" lang="en-US" sz="3200" u="none">
                <a:solidFill>
                  <a:schemeClr val="dk1"/>
                </a:solidFill>
                <a:latin typeface="Arial"/>
                <a:ea typeface="Arial"/>
                <a:cs typeface="Arial"/>
                <a:sym typeface="Arial"/>
              </a:rPr>
              <a:t>The structure is as follows</a:t>
            </a:r>
            <a:endParaRPr b="1" i="1" sz="3200" u="non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lt2"/>
              </a:buClr>
              <a:buSzPts val="2400"/>
              <a:buFont typeface="Noto Sans Symbols"/>
              <a:buNone/>
            </a:pPr>
            <a:r>
              <a:rPr b="1" i="1" lang="en-US" sz="3200" u="none">
                <a:solidFill>
                  <a:schemeClr val="dk1"/>
                </a:solidFill>
                <a:latin typeface="Arial"/>
                <a:ea typeface="Arial"/>
                <a:cs typeface="Arial"/>
                <a:sym typeface="Arial"/>
              </a:rPr>
              <a:t>If condition  then </a:t>
            </a:r>
            <a:endParaRPr/>
          </a:p>
          <a:p>
            <a:pPr indent="-342900" lvl="0" marL="342900" marR="0" rtl="0" algn="l">
              <a:lnSpc>
                <a:spcPct val="100000"/>
              </a:lnSpc>
              <a:spcBef>
                <a:spcPts val="640"/>
              </a:spcBef>
              <a:spcAft>
                <a:spcPts val="0"/>
              </a:spcAft>
              <a:buClr>
                <a:schemeClr val="lt2"/>
              </a:buClr>
              <a:buSzPts val="2400"/>
              <a:buFont typeface="Noto Sans Symbols"/>
              <a:buNone/>
            </a:pPr>
            <a:r>
              <a:rPr b="1" i="1" lang="en-US" sz="3200" u="none">
                <a:solidFill>
                  <a:schemeClr val="dk1"/>
                </a:solidFill>
                <a:latin typeface="Arial"/>
                <a:ea typeface="Arial"/>
                <a:cs typeface="Arial"/>
                <a:sym typeface="Arial"/>
              </a:rPr>
              <a:t>		true alternative </a:t>
            </a:r>
            <a:endParaRPr/>
          </a:p>
          <a:p>
            <a:pPr indent="-342900" lvl="0" marL="342900" marR="0" rtl="0" algn="l">
              <a:lnSpc>
                <a:spcPct val="100000"/>
              </a:lnSpc>
              <a:spcBef>
                <a:spcPts val="640"/>
              </a:spcBef>
              <a:spcAft>
                <a:spcPts val="0"/>
              </a:spcAft>
              <a:buClr>
                <a:schemeClr val="lt2"/>
              </a:buClr>
              <a:buSzPts val="2400"/>
              <a:buFont typeface="Noto Sans Symbols"/>
              <a:buNone/>
            </a:pPr>
            <a:r>
              <a:rPr b="1" i="1" lang="en-US" sz="3200" u="none">
                <a:solidFill>
                  <a:schemeClr val="dk1"/>
                </a:solidFill>
                <a:latin typeface="Arial"/>
                <a:ea typeface="Arial"/>
                <a:cs typeface="Arial"/>
                <a:sym typeface="Arial"/>
              </a:rPr>
              <a:t>	else </a:t>
            </a:r>
            <a:endParaRPr/>
          </a:p>
          <a:p>
            <a:pPr indent="-342900" lvl="0" marL="342900" marR="0" rtl="0" algn="l">
              <a:lnSpc>
                <a:spcPct val="100000"/>
              </a:lnSpc>
              <a:spcBef>
                <a:spcPts val="640"/>
              </a:spcBef>
              <a:spcAft>
                <a:spcPts val="0"/>
              </a:spcAft>
              <a:buClr>
                <a:schemeClr val="lt2"/>
              </a:buClr>
              <a:buSzPts val="2400"/>
              <a:buFont typeface="Noto Sans Symbols"/>
              <a:buNone/>
            </a:pPr>
            <a:r>
              <a:rPr b="1" i="1" lang="en-US" sz="3200" u="none">
                <a:solidFill>
                  <a:schemeClr val="dk1"/>
                </a:solidFill>
                <a:latin typeface="Arial"/>
                <a:ea typeface="Arial"/>
                <a:cs typeface="Arial"/>
                <a:sym typeface="Arial"/>
              </a:rPr>
              <a:t>		false alternative</a:t>
            </a:r>
            <a:endParaRPr/>
          </a:p>
          <a:p>
            <a:pPr indent="-342900" lvl="0" marL="342900" marR="0" rtl="0" algn="l">
              <a:lnSpc>
                <a:spcPct val="100000"/>
              </a:lnSpc>
              <a:spcBef>
                <a:spcPts val="640"/>
              </a:spcBef>
              <a:spcAft>
                <a:spcPts val="0"/>
              </a:spcAft>
              <a:buClr>
                <a:schemeClr val="lt2"/>
              </a:buClr>
              <a:buSzPts val="2400"/>
              <a:buFont typeface="Noto Sans Symbols"/>
              <a:buNone/>
            </a:pPr>
            <a:r>
              <a:rPr b="1" i="1" lang="en-US" sz="3200" u="none">
                <a:solidFill>
                  <a:schemeClr val="dk1"/>
                </a:solidFill>
                <a:latin typeface="Arial"/>
                <a:ea typeface="Arial"/>
                <a:cs typeface="Arial"/>
                <a:sym typeface="Arial"/>
              </a:rPr>
              <a:t>endif</a:t>
            </a:r>
            <a:r>
              <a:rPr b="0" i="0" lang="en-US" sz="3200" u="none">
                <a:solidFill>
                  <a:schemeClr val="dk1"/>
                </a:solidFill>
                <a:latin typeface="Arial"/>
                <a:ea typeface="Arial"/>
                <a:cs typeface="Arial"/>
                <a:sym typeface="Arial"/>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2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IF–THEN–ELSE STRUCTURE</a:t>
            </a:r>
            <a:endParaRPr/>
          </a:p>
        </p:txBody>
      </p:sp>
      <p:sp>
        <p:nvSpPr>
          <p:cNvPr id="257" name="Google Shape;257;p2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400"/>
              <a:buFont typeface="Noto Sans Symbols"/>
              <a:buChar char="■"/>
            </a:pPr>
            <a:r>
              <a:rPr b="0" i="0" lang="en-US" sz="3200" u="none">
                <a:solidFill>
                  <a:schemeClr val="dk1"/>
                </a:solidFill>
                <a:latin typeface="Arial"/>
                <a:ea typeface="Arial"/>
                <a:cs typeface="Arial"/>
                <a:sym typeface="Arial"/>
              </a:rPr>
              <a:t>The algorithm for the flowchart is as follows:</a:t>
            </a:r>
            <a:endParaRPr b="1" i="1" sz="3200" u="none">
              <a:solidFill>
                <a:schemeClr val="dk1"/>
              </a:solidFill>
              <a:latin typeface="Arial"/>
              <a:ea typeface="Arial"/>
              <a:cs typeface="Arial"/>
              <a:sym typeface="Arial"/>
            </a:endParaRPr>
          </a:p>
          <a:p>
            <a:pPr indent="-342900" lvl="0" marL="342900" marR="0" rtl="0" algn="l">
              <a:lnSpc>
                <a:spcPct val="90000"/>
              </a:lnSpc>
              <a:spcBef>
                <a:spcPts val="640"/>
              </a:spcBef>
              <a:spcAft>
                <a:spcPts val="0"/>
              </a:spcAft>
              <a:buClr>
                <a:schemeClr val="lt2"/>
              </a:buClr>
              <a:buSzPts val="2400"/>
              <a:buFont typeface="Noto Sans Symbols"/>
              <a:buNone/>
            </a:pPr>
            <a:r>
              <a:rPr b="1" i="1" lang="en-US" sz="3200" u="none">
                <a:solidFill>
                  <a:schemeClr val="dk1"/>
                </a:solidFill>
                <a:latin typeface="Arial"/>
                <a:ea typeface="Arial"/>
                <a:cs typeface="Arial"/>
                <a:sym typeface="Arial"/>
              </a:rPr>
              <a:t>If A&gt;B then </a:t>
            </a:r>
            <a:endParaRPr/>
          </a:p>
          <a:p>
            <a:pPr indent="-342900" lvl="0" marL="342900" marR="0" rtl="0" algn="l">
              <a:lnSpc>
                <a:spcPct val="90000"/>
              </a:lnSpc>
              <a:spcBef>
                <a:spcPts val="640"/>
              </a:spcBef>
              <a:spcAft>
                <a:spcPts val="0"/>
              </a:spcAft>
              <a:buClr>
                <a:schemeClr val="lt2"/>
              </a:buClr>
              <a:buSzPts val="2400"/>
              <a:buFont typeface="Noto Sans Symbols"/>
              <a:buNone/>
            </a:pPr>
            <a:r>
              <a:rPr b="1" i="1" lang="en-US" sz="3200" u="none">
                <a:solidFill>
                  <a:schemeClr val="dk1"/>
                </a:solidFill>
                <a:latin typeface="Arial"/>
                <a:ea typeface="Arial"/>
                <a:cs typeface="Arial"/>
                <a:sym typeface="Arial"/>
              </a:rPr>
              <a:t>	print A</a:t>
            </a:r>
            <a:endParaRPr/>
          </a:p>
          <a:p>
            <a:pPr indent="-342900" lvl="0" marL="342900" marR="0" rtl="0" algn="l">
              <a:lnSpc>
                <a:spcPct val="90000"/>
              </a:lnSpc>
              <a:spcBef>
                <a:spcPts val="640"/>
              </a:spcBef>
              <a:spcAft>
                <a:spcPts val="0"/>
              </a:spcAft>
              <a:buClr>
                <a:schemeClr val="lt2"/>
              </a:buClr>
              <a:buSzPts val="2400"/>
              <a:buFont typeface="Noto Sans Symbols"/>
              <a:buNone/>
            </a:pPr>
            <a:r>
              <a:rPr b="1" i="1" lang="en-US" sz="3200" u="none">
                <a:solidFill>
                  <a:schemeClr val="dk1"/>
                </a:solidFill>
                <a:latin typeface="Arial"/>
                <a:ea typeface="Arial"/>
                <a:cs typeface="Arial"/>
                <a:sym typeface="Arial"/>
              </a:rPr>
              <a:t>else </a:t>
            </a:r>
            <a:endParaRPr/>
          </a:p>
          <a:p>
            <a:pPr indent="-342900" lvl="0" marL="342900" marR="0" rtl="0" algn="l">
              <a:lnSpc>
                <a:spcPct val="90000"/>
              </a:lnSpc>
              <a:spcBef>
                <a:spcPts val="640"/>
              </a:spcBef>
              <a:spcAft>
                <a:spcPts val="0"/>
              </a:spcAft>
              <a:buClr>
                <a:schemeClr val="lt2"/>
              </a:buClr>
              <a:buSzPts val="2400"/>
              <a:buFont typeface="Noto Sans Symbols"/>
              <a:buNone/>
            </a:pPr>
            <a:r>
              <a:rPr b="1" i="1" lang="en-US" sz="3200" u="none">
                <a:solidFill>
                  <a:schemeClr val="dk1"/>
                </a:solidFill>
                <a:latin typeface="Arial"/>
                <a:ea typeface="Arial"/>
                <a:cs typeface="Arial"/>
                <a:sym typeface="Arial"/>
              </a:rPr>
              <a:t>	print B</a:t>
            </a:r>
            <a:endParaRPr/>
          </a:p>
          <a:p>
            <a:pPr indent="-342900" lvl="0" marL="342900" marR="0" rtl="0" algn="l">
              <a:lnSpc>
                <a:spcPct val="90000"/>
              </a:lnSpc>
              <a:spcBef>
                <a:spcPts val="640"/>
              </a:spcBef>
              <a:spcAft>
                <a:spcPts val="0"/>
              </a:spcAft>
              <a:buClr>
                <a:schemeClr val="lt2"/>
              </a:buClr>
              <a:buSzPts val="2400"/>
              <a:buFont typeface="Noto Sans Symbols"/>
              <a:buNone/>
            </a:pPr>
            <a:r>
              <a:rPr b="1" i="1" lang="en-US" sz="3200" u="none">
                <a:solidFill>
                  <a:schemeClr val="dk1"/>
                </a:solidFill>
                <a:latin typeface="Arial"/>
                <a:ea typeface="Arial"/>
                <a:cs typeface="Arial"/>
                <a:sym typeface="Arial"/>
              </a:rPr>
              <a:t>endif</a:t>
            </a:r>
            <a:endParaRPr/>
          </a:p>
        </p:txBody>
      </p:sp>
      <p:grpSp>
        <p:nvGrpSpPr>
          <p:cNvPr id="258" name="Google Shape;258;p26"/>
          <p:cNvGrpSpPr/>
          <p:nvPr/>
        </p:nvGrpSpPr>
        <p:grpSpPr>
          <a:xfrm>
            <a:off x="3810000" y="2819400"/>
            <a:ext cx="4114800" cy="3048000"/>
            <a:chOff x="3744" y="3888"/>
            <a:chExt cx="5184" cy="3168"/>
          </a:xfrm>
        </p:grpSpPr>
        <p:sp>
          <p:nvSpPr>
            <p:cNvPr id="259" name="Google Shape;259;p26"/>
            <p:cNvSpPr/>
            <p:nvPr/>
          </p:nvSpPr>
          <p:spPr>
            <a:xfrm>
              <a:off x="5472" y="4320"/>
              <a:ext cx="1728" cy="1152"/>
            </a:xfrm>
            <a:prstGeom prst="flowChartDecision">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is</a:t>
              </a:r>
              <a:endParaRPr/>
            </a:p>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A&gt;B</a:t>
              </a:r>
              <a:endParaRPr/>
            </a:p>
          </p:txBody>
        </p:sp>
        <p:cxnSp>
          <p:nvCxnSpPr>
            <p:cNvPr id="260" name="Google Shape;260;p26"/>
            <p:cNvCxnSpPr/>
            <p:nvPr/>
          </p:nvCxnSpPr>
          <p:spPr>
            <a:xfrm>
              <a:off x="7200" y="4896"/>
              <a:ext cx="864" cy="0"/>
            </a:xfrm>
            <a:prstGeom prst="straightConnector1">
              <a:avLst/>
            </a:prstGeom>
            <a:noFill/>
            <a:ln cap="flat" cmpd="sng" w="9525">
              <a:solidFill>
                <a:srgbClr val="000000"/>
              </a:solidFill>
              <a:prstDash val="solid"/>
              <a:miter lim="800000"/>
              <a:headEnd len="med" w="med" type="none"/>
              <a:tailEnd len="med" w="med" type="none"/>
            </a:ln>
          </p:spPr>
        </p:cxnSp>
        <p:cxnSp>
          <p:nvCxnSpPr>
            <p:cNvPr id="261" name="Google Shape;261;p26"/>
            <p:cNvCxnSpPr/>
            <p:nvPr/>
          </p:nvCxnSpPr>
          <p:spPr>
            <a:xfrm>
              <a:off x="8064" y="4896"/>
              <a:ext cx="0" cy="864"/>
            </a:xfrm>
            <a:prstGeom prst="straightConnector1">
              <a:avLst/>
            </a:prstGeom>
            <a:noFill/>
            <a:ln cap="flat" cmpd="sng" w="9525">
              <a:solidFill>
                <a:srgbClr val="000000"/>
              </a:solidFill>
              <a:prstDash val="solid"/>
              <a:miter lim="800000"/>
              <a:headEnd len="med" w="med" type="none"/>
              <a:tailEnd len="med" w="med" type="triangle"/>
            </a:ln>
          </p:spPr>
        </p:cxnSp>
        <p:cxnSp>
          <p:nvCxnSpPr>
            <p:cNvPr id="262" name="Google Shape;262;p26"/>
            <p:cNvCxnSpPr/>
            <p:nvPr/>
          </p:nvCxnSpPr>
          <p:spPr>
            <a:xfrm>
              <a:off x="4627" y="4896"/>
              <a:ext cx="864" cy="0"/>
            </a:xfrm>
            <a:prstGeom prst="straightConnector1">
              <a:avLst/>
            </a:prstGeom>
            <a:noFill/>
            <a:ln cap="flat" cmpd="sng" w="9525">
              <a:solidFill>
                <a:srgbClr val="000000"/>
              </a:solidFill>
              <a:prstDash val="solid"/>
              <a:miter lim="800000"/>
              <a:headEnd len="med" w="med" type="none"/>
              <a:tailEnd len="med" w="med" type="none"/>
            </a:ln>
          </p:spPr>
        </p:cxnSp>
        <p:cxnSp>
          <p:nvCxnSpPr>
            <p:cNvPr id="263" name="Google Shape;263;p26"/>
            <p:cNvCxnSpPr/>
            <p:nvPr/>
          </p:nvCxnSpPr>
          <p:spPr>
            <a:xfrm>
              <a:off x="4627" y="4896"/>
              <a:ext cx="0" cy="864"/>
            </a:xfrm>
            <a:prstGeom prst="straightConnector1">
              <a:avLst/>
            </a:prstGeom>
            <a:noFill/>
            <a:ln cap="flat" cmpd="sng" w="9525">
              <a:solidFill>
                <a:srgbClr val="000000"/>
              </a:solidFill>
              <a:prstDash val="solid"/>
              <a:miter lim="800000"/>
              <a:headEnd len="med" w="med" type="none"/>
              <a:tailEnd len="med" w="med" type="triangle"/>
            </a:ln>
          </p:spPr>
        </p:cxnSp>
        <p:sp>
          <p:nvSpPr>
            <p:cNvPr id="264" name="Google Shape;264;p26"/>
            <p:cNvSpPr/>
            <p:nvPr/>
          </p:nvSpPr>
          <p:spPr>
            <a:xfrm>
              <a:off x="7200" y="5760"/>
              <a:ext cx="1728" cy="576"/>
            </a:xfrm>
            <a:prstGeom prst="flowChartDisplay">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Print B</a:t>
              </a:r>
              <a:endParaRPr/>
            </a:p>
          </p:txBody>
        </p:sp>
        <p:sp>
          <p:nvSpPr>
            <p:cNvPr id="265" name="Google Shape;265;p26"/>
            <p:cNvSpPr/>
            <p:nvPr/>
          </p:nvSpPr>
          <p:spPr>
            <a:xfrm>
              <a:off x="3744" y="5752"/>
              <a:ext cx="1728" cy="576"/>
            </a:xfrm>
            <a:prstGeom prst="flowChartDisplay">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Print A</a:t>
              </a:r>
              <a:endParaRPr/>
            </a:p>
          </p:txBody>
        </p:sp>
        <p:cxnSp>
          <p:nvCxnSpPr>
            <p:cNvPr id="266" name="Google Shape;266;p26"/>
            <p:cNvCxnSpPr/>
            <p:nvPr/>
          </p:nvCxnSpPr>
          <p:spPr>
            <a:xfrm>
              <a:off x="6336" y="3888"/>
              <a:ext cx="0" cy="432"/>
            </a:xfrm>
            <a:prstGeom prst="straightConnector1">
              <a:avLst/>
            </a:prstGeom>
            <a:noFill/>
            <a:ln cap="flat" cmpd="sng" w="9525">
              <a:solidFill>
                <a:srgbClr val="000000"/>
              </a:solidFill>
              <a:prstDash val="solid"/>
              <a:miter lim="800000"/>
              <a:headEnd len="med" w="med" type="none"/>
              <a:tailEnd len="med" w="med" type="triangle"/>
            </a:ln>
          </p:spPr>
        </p:cxnSp>
        <p:cxnSp>
          <p:nvCxnSpPr>
            <p:cNvPr id="267" name="Google Shape;267;p26"/>
            <p:cNvCxnSpPr/>
            <p:nvPr/>
          </p:nvCxnSpPr>
          <p:spPr>
            <a:xfrm>
              <a:off x="4608" y="6336"/>
              <a:ext cx="0" cy="288"/>
            </a:xfrm>
            <a:prstGeom prst="straightConnector1">
              <a:avLst/>
            </a:prstGeom>
            <a:noFill/>
            <a:ln cap="flat" cmpd="sng" w="9525">
              <a:solidFill>
                <a:srgbClr val="000000"/>
              </a:solidFill>
              <a:prstDash val="solid"/>
              <a:miter lim="800000"/>
              <a:headEnd len="med" w="med" type="none"/>
              <a:tailEnd len="med" w="med" type="none"/>
            </a:ln>
          </p:spPr>
        </p:cxnSp>
        <p:cxnSp>
          <p:nvCxnSpPr>
            <p:cNvPr id="268" name="Google Shape;268;p26"/>
            <p:cNvCxnSpPr/>
            <p:nvPr/>
          </p:nvCxnSpPr>
          <p:spPr>
            <a:xfrm>
              <a:off x="4608" y="6624"/>
              <a:ext cx="3456" cy="0"/>
            </a:xfrm>
            <a:prstGeom prst="straightConnector1">
              <a:avLst/>
            </a:prstGeom>
            <a:noFill/>
            <a:ln cap="flat" cmpd="sng" w="9525">
              <a:solidFill>
                <a:srgbClr val="000000"/>
              </a:solidFill>
              <a:prstDash val="solid"/>
              <a:miter lim="800000"/>
              <a:headEnd len="med" w="med" type="none"/>
              <a:tailEnd len="med" w="med" type="none"/>
            </a:ln>
          </p:spPr>
        </p:cxnSp>
        <p:cxnSp>
          <p:nvCxnSpPr>
            <p:cNvPr id="269" name="Google Shape;269;p26"/>
            <p:cNvCxnSpPr/>
            <p:nvPr/>
          </p:nvCxnSpPr>
          <p:spPr>
            <a:xfrm rot="10800000">
              <a:off x="8064" y="6336"/>
              <a:ext cx="0" cy="288"/>
            </a:xfrm>
            <a:prstGeom prst="straightConnector1">
              <a:avLst/>
            </a:prstGeom>
            <a:noFill/>
            <a:ln cap="flat" cmpd="sng" w="9525">
              <a:solidFill>
                <a:srgbClr val="000000"/>
              </a:solidFill>
              <a:prstDash val="solid"/>
              <a:miter lim="800000"/>
              <a:headEnd len="med" w="med" type="none"/>
              <a:tailEnd len="med" w="med" type="none"/>
            </a:ln>
          </p:spPr>
        </p:cxnSp>
        <p:cxnSp>
          <p:nvCxnSpPr>
            <p:cNvPr id="270" name="Google Shape;270;p26"/>
            <p:cNvCxnSpPr/>
            <p:nvPr/>
          </p:nvCxnSpPr>
          <p:spPr>
            <a:xfrm>
              <a:off x="6192" y="6624"/>
              <a:ext cx="0" cy="432"/>
            </a:xfrm>
            <a:prstGeom prst="straightConnector1">
              <a:avLst/>
            </a:prstGeom>
            <a:noFill/>
            <a:ln cap="flat" cmpd="sng" w="9525">
              <a:solidFill>
                <a:srgbClr val="000000"/>
              </a:solidFill>
              <a:prstDash val="solid"/>
              <a:miter lim="800000"/>
              <a:headEnd len="med" w="med" type="none"/>
              <a:tailEnd len="med" w="med" type="triangle"/>
            </a:ln>
          </p:spPr>
        </p:cxnSp>
        <p:sp>
          <p:nvSpPr>
            <p:cNvPr id="271" name="Google Shape;271;p26"/>
            <p:cNvSpPr txBox="1"/>
            <p:nvPr/>
          </p:nvSpPr>
          <p:spPr>
            <a:xfrm>
              <a:off x="4464" y="4464"/>
              <a:ext cx="864" cy="432"/>
            </a:xfrm>
            <a:prstGeom prst="rect">
              <a:avLst/>
            </a:prstGeom>
            <a:solidFill>
              <a:srgbClr val="CC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Y</a:t>
              </a:r>
              <a:endParaRPr/>
            </a:p>
          </p:txBody>
        </p:sp>
        <p:sp>
          <p:nvSpPr>
            <p:cNvPr id="272" name="Google Shape;272;p26"/>
            <p:cNvSpPr txBox="1"/>
            <p:nvPr/>
          </p:nvSpPr>
          <p:spPr>
            <a:xfrm>
              <a:off x="7632" y="4464"/>
              <a:ext cx="864" cy="432"/>
            </a:xfrm>
            <a:prstGeom prst="rect">
              <a:avLst/>
            </a:prstGeom>
            <a:solidFill>
              <a:srgbClr val="CC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N</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2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Relational Operators</a:t>
            </a:r>
            <a:endParaRPr/>
          </a:p>
        </p:txBody>
      </p:sp>
      <p:grpSp>
        <p:nvGrpSpPr>
          <p:cNvPr id="278" name="Google Shape;278;p27"/>
          <p:cNvGrpSpPr/>
          <p:nvPr/>
        </p:nvGrpSpPr>
        <p:grpSpPr>
          <a:xfrm>
            <a:off x="457200" y="2154237"/>
            <a:ext cx="8229600" cy="3636962"/>
            <a:chOff x="288" y="1248"/>
            <a:chExt cx="5184" cy="2291"/>
          </a:xfrm>
        </p:grpSpPr>
        <p:sp>
          <p:nvSpPr>
            <p:cNvPr id="279" name="Google Shape;279;p27"/>
            <p:cNvSpPr txBox="1"/>
            <p:nvPr/>
          </p:nvSpPr>
          <p:spPr>
            <a:xfrm>
              <a:off x="2232" y="3257"/>
              <a:ext cx="3240" cy="282"/>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80"/>
                </a:buClr>
                <a:buSzPts val="2000"/>
                <a:buFont typeface="Times New Roman"/>
                <a:buNone/>
              </a:pPr>
              <a:r>
                <a:rPr b="1" i="0" lang="en-US" sz="2000" u="none">
                  <a:solidFill>
                    <a:srgbClr val="000080"/>
                  </a:solidFill>
                  <a:latin typeface="Times New Roman"/>
                  <a:ea typeface="Times New Roman"/>
                  <a:cs typeface="Times New Roman"/>
                  <a:sym typeface="Times New Roman"/>
                </a:rPr>
                <a:t>Not equal to</a:t>
              </a:r>
              <a:endParaRPr/>
            </a:p>
          </p:txBody>
        </p:sp>
        <p:sp>
          <p:nvSpPr>
            <p:cNvPr id="280" name="Google Shape;280;p27"/>
            <p:cNvSpPr txBox="1"/>
            <p:nvPr/>
          </p:nvSpPr>
          <p:spPr>
            <a:xfrm>
              <a:off x="288" y="3257"/>
              <a:ext cx="1944" cy="282"/>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0080"/>
                </a:buClr>
                <a:buSzPts val="2000"/>
                <a:buFont typeface="Times New Roman"/>
                <a:buNone/>
              </a:pPr>
              <a:r>
                <a:rPr b="1" i="0" lang="en-US" sz="2000" u="none">
                  <a:solidFill>
                    <a:srgbClr val="000080"/>
                  </a:solidFill>
                  <a:latin typeface="Times New Roman"/>
                  <a:ea typeface="Times New Roman"/>
                  <a:cs typeface="Times New Roman"/>
                  <a:sym typeface="Times New Roman"/>
                </a:rPr>
                <a:t>≠</a:t>
              </a:r>
              <a:endParaRPr/>
            </a:p>
          </p:txBody>
        </p:sp>
        <p:sp>
          <p:nvSpPr>
            <p:cNvPr id="281" name="Google Shape;281;p27"/>
            <p:cNvSpPr txBox="1"/>
            <p:nvPr/>
          </p:nvSpPr>
          <p:spPr>
            <a:xfrm>
              <a:off x="2232" y="2976"/>
              <a:ext cx="3240" cy="281"/>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80"/>
                </a:buClr>
                <a:buSzPts val="2000"/>
                <a:buFont typeface="Times New Roman"/>
                <a:buNone/>
              </a:pPr>
              <a:r>
                <a:rPr b="1" i="0" lang="en-US" sz="2000" u="none">
                  <a:solidFill>
                    <a:srgbClr val="000080"/>
                  </a:solidFill>
                  <a:latin typeface="Times New Roman"/>
                  <a:ea typeface="Times New Roman"/>
                  <a:cs typeface="Times New Roman"/>
                  <a:sym typeface="Times New Roman"/>
                </a:rPr>
                <a:t>Less than or equal to</a:t>
              </a:r>
              <a:endParaRPr/>
            </a:p>
          </p:txBody>
        </p:sp>
        <p:sp>
          <p:nvSpPr>
            <p:cNvPr id="282" name="Google Shape;282;p27"/>
            <p:cNvSpPr txBox="1"/>
            <p:nvPr/>
          </p:nvSpPr>
          <p:spPr>
            <a:xfrm>
              <a:off x="288" y="2976"/>
              <a:ext cx="1944" cy="281"/>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0080"/>
                </a:buClr>
                <a:buSzPts val="2000"/>
                <a:buFont typeface="Times New Roman"/>
                <a:buNone/>
              </a:pPr>
              <a:r>
                <a:rPr b="1" i="0" lang="en-US" sz="2000" u="none">
                  <a:solidFill>
                    <a:srgbClr val="000080"/>
                  </a:solidFill>
                  <a:latin typeface="Times New Roman"/>
                  <a:ea typeface="Times New Roman"/>
                  <a:cs typeface="Times New Roman"/>
                  <a:sym typeface="Times New Roman"/>
                </a:rPr>
                <a:t>≤</a:t>
              </a:r>
              <a:endParaRPr/>
            </a:p>
          </p:txBody>
        </p:sp>
        <p:sp>
          <p:nvSpPr>
            <p:cNvPr id="283" name="Google Shape;283;p27"/>
            <p:cNvSpPr txBox="1"/>
            <p:nvPr/>
          </p:nvSpPr>
          <p:spPr>
            <a:xfrm>
              <a:off x="2232" y="2706"/>
              <a:ext cx="3240" cy="270"/>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80"/>
                </a:buClr>
                <a:buSzPts val="2000"/>
                <a:buFont typeface="Times New Roman"/>
                <a:buNone/>
              </a:pPr>
              <a:r>
                <a:rPr b="1" i="0" lang="en-US" sz="2000" u="none">
                  <a:solidFill>
                    <a:srgbClr val="000080"/>
                  </a:solidFill>
                  <a:latin typeface="Times New Roman"/>
                  <a:ea typeface="Times New Roman"/>
                  <a:cs typeface="Times New Roman"/>
                  <a:sym typeface="Times New Roman"/>
                </a:rPr>
                <a:t>Greater than or equal to</a:t>
              </a:r>
              <a:endParaRPr/>
            </a:p>
          </p:txBody>
        </p:sp>
        <p:sp>
          <p:nvSpPr>
            <p:cNvPr id="284" name="Google Shape;284;p27"/>
            <p:cNvSpPr txBox="1"/>
            <p:nvPr/>
          </p:nvSpPr>
          <p:spPr>
            <a:xfrm>
              <a:off x="288" y="2706"/>
              <a:ext cx="1944" cy="270"/>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0080"/>
                </a:buClr>
                <a:buSzPts val="2000"/>
                <a:buFont typeface="Times New Roman"/>
                <a:buNone/>
              </a:pPr>
              <a:r>
                <a:rPr b="1" i="0" lang="en-US" sz="2000" u="none">
                  <a:solidFill>
                    <a:srgbClr val="000080"/>
                  </a:solidFill>
                  <a:latin typeface="Times New Roman"/>
                  <a:ea typeface="Times New Roman"/>
                  <a:cs typeface="Times New Roman"/>
                  <a:sym typeface="Times New Roman"/>
                </a:rPr>
                <a:t>≥</a:t>
              </a:r>
              <a:endParaRPr/>
            </a:p>
          </p:txBody>
        </p:sp>
        <p:sp>
          <p:nvSpPr>
            <p:cNvPr id="285" name="Google Shape;285;p27"/>
            <p:cNvSpPr txBox="1"/>
            <p:nvPr/>
          </p:nvSpPr>
          <p:spPr>
            <a:xfrm>
              <a:off x="2232" y="2424"/>
              <a:ext cx="3240" cy="282"/>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80"/>
                </a:buClr>
                <a:buSzPts val="2000"/>
                <a:buFont typeface="Times New Roman"/>
                <a:buNone/>
              </a:pPr>
              <a:r>
                <a:rPr b="1" i="0" lang="en-US" sz="2000" u="none">
                  <a:solidFill>
                    <a:srgbClr val="000080"/>
                  </a:solidFill>
                  <a:latin typeface="Times New Roman"/>
                  <a:ea typeface="Times New Roman"/>
                  <a:cs typeface="Times New Roman"/>
                  <a:sym typeface="Times New Roman"/>
                </a:rPr>
                <a:t>Equal to</a:t>
              </a:r>
              <a:endParaRPr/>
            </a:p>
          </p:txBody>
        </p:sp>
        <p:sp>
          <p:nvSpPr>
            <p:cNvPr id="286" name="Google Shape;286;p27"/>
            <p:cNvSpPr txBox="1"/>
            <p:nvPr/>
          </p:nvSpPr>
          <p:spPr>
            <a:xfrm>
              <a:off x="288" y="2424"/>
              <a:ext cx="1944" cy="282"/>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0080"/>
                </a:buClr>
                <a:buSzPts val="2000"/>
                <a:buFont typeface="Times New Roman"/>
                <a:buNone/>
              </a:pPr>
              <a:r>
                <a:rPr b="1" i="0" lang="en-US" sz="2000" u="none">
                  <a:solidFill>
                    <a:srgbClr val="000080"/>
                  </a:solidFill>
                  <a:latin typeface="Times New Roman"/>
                  <a:ea typeface="Times New Roman"/>
                  <a:cs typeface="Times New Roman"/>
                  <a:sym typeface="Times New Roman"/>
                </a:rPr>
                <a:t>=</a:t>
              </a:r>
              <a:endParaRPr/>
            </a:p>
          </p:txBody>
        </p:sp>
        <p:sp>
          <p:nvSpPr>
            <p:cNvPr id="287" name="Google Shape;287;p27"/>
            <p:cNvSpPr txBox="1"/>
            <p:nvPr/>
          </p:nvSpPr>
          <p:spPr>
            <a:xfrm>
              <a:off x="2232" y="2143"/>
              <a:ext cx="3240" cy="281"/>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80"/>
                </a:buClr>
                <a:buSzPts val="2000"/>
                <a:buFont typeface="Times New Roman"/>
                <a:buNone/>
              </a:pPr>
              <a:r>
                <a:rPr b="1" i="0" lang="en-US" sz="2000" u="none">
                  <a:solidFill>
                    <a:srgbClr val="000080"/>
                  </a:solidFill>
                  <a:latin typeface="Times New Roman"/>
                  <a:ea typeface="Times New Roman"/>
                  <a:cs typeface="Times New Roman"/>
                  <a:sym typeface="Times New Roman"/>
                </a:rPr>
                <a:t>Less than </a:t>
              </a:r>
              <a:endParaRPr/>
            </a:p>
          </p:txBody>
        </p:sp>
        <p:sp>
          <p:nvSpPr>
            <p:cNvPr id="288" name="Google Shape;288;p27"/>
            <p:cNvSpPr txBox="1"/>
            <p:nvPr/>
          </p:nvSpPr>
          <p:spPr>
            <a:xfrm>
              <a:off x="288" y="2143"/>
              <a:ext cx="1944" cy="281"/>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0080"/>
                </a:buClr>
                <a:buSzPts val="2000"/>
                <a:buFont typeface="Times New Roman"/>
                <a:buNone/>
              </a:pPr>
              <a:r>
                <a:rPr b="1" i="0" lang="en-US" sz="2000" u="none">
                  <a:solidFill>
                    <a:srgbClr val="000080"/>
                  </a:solidFill>
                  <a:latin typeface="Times New Roman"/>
                  <a:ea typeface="Times New Roman"/>
                  <a:cs typeface="Times New Roman"/>
                  <a:sym typeface="Times New Roman"/>
                </a:rPr>
                <a:t>&lt;</a:t>
              </a:r>
              <a:endParaRPr/>
            </a:p>
          </p:txBody>
        </p:sp>
        <p:sp>
          <p:nvSpPr>
            <p:cNvPr id="289" name="Google Shape;289;p27"/>
            <p:cNvSpPr txBox="1"/>
            <p:nvPr/>
          </p:nvSpPr>
          <p:spPr>
            <a:xfrm>
              <a:off x="2232" y="1861"/>
              <a:ext cx="3240" cy="282"/>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80"/>
                </a:buClr>
                <a:buSzPts val="2000"/>
                <a:buFont typeface="Times New Roman"/>
                <a:buNone/>
              </a:pPr>
              <a:r>
                <a:rPr b="1" i="0" lang="en-US" sz="2000" u="none">
                  <a:solidFill>
                    <a:srgbClr val="000080"/>
                  </a:solidFill>
                  <a:latin typeface="Times New Roman"/>
                  <a:ea typeface="Times New Roman"/>
                  <a:cs typeface="Times New Roman"/>
                  <a:sym typeface="Times New Roman"/>
                </a:rPr>
                <a:t>Greater than</a:t>
              </a:r>
              <a:endParaRPr/>
            </a:p>
          </p:txBody>
        </p:sp>
        <p:sp>
          <p:nvSpPr>
            <p:cNvPr id="290" name="Google Shape;290;p27"/>
            <p:cNvSpPr txBox="1"/>
            <p:nvPr/>
          </p:nvSpPr>
          <p:spPr>
            <a:xfrm>
              <a:off x="288" y="1861"/>
              <a:ext cx="1944" cy="282"/>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0080"/>
                </a:buClr>
                <a:buSzPts val="2000"/>
                <a:buFont typeface="Times New Roman"/>
                <a:buNone/>
              </a:pPr>
              <a:r>
                <a:rPr b="1" i="0" lang="en-US" sz="2000" u="none">
                  <a:solidFill>
                    <a:srgbClr val="000080"/>
                  </a:solidFill>
                  <a:latin typeface="Times New Roman"/>
                  <a:ea typeface="Times New Roman"/>
                  <a:cs typeface="Times New Roman"/>
                  <a:sym typeface="Times New Roman"/>
                </a:rPr>
                <a:t>&gt;</a:t>
              </a:r>
              <a:endParaRPr/>
            </a:p>
          </p:txBody>
        </p:sp>
        <p:sp>
          <p:nvSpPr>
            <p:cNvPr id="291" name="Google Shape;291;p27"/>
            <p:cNvSpPr txBox="1"/>
            <p:nvPr/>
          </p:nvSpPr>
          <p:spPr>
            <a:xfrm>
              <a:off x="2232" y="1535"/>
              <a:ext cx="3240" cy="326"/>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0080"/>
                </a:buClr>
                <a:buSzPts val="2800"/>
                <a:buFont typeface="Times New Roman"/>
                <a:buNone/>
              </a:pPr>
              <a:r>
                <a:rPr b="1" i="0" lang="en-US" sz="2800" u="none">
                  <a:solidFill>
                    <a:srgbClr val="000080"/>
                  </a:solidFill>
                  <a:latin typeface="Times New Roman"/>
                  <a:ea typeface="Times New Roman"/>
                  <a:cs typeface="Times New Roman"/>
                  <a:sym typeface="Times New Roman"/>
                </a:rPr>
                <a:t>Description</a:t>
              </a:r>
              <a:endParaRPr/>
            </a:p>
          </p:txBody>
        </p:sp>
        <p:sp>
          <p:nvSpPr>
            <p:cNvPr id="292" name="Google Shape;292;p27"/>
            <p:cNvSpPr txBox="1"/>
            <p:nvPr/>
          </p:nvSpPr>
          <p:spPr>
            <a:xfrm>
              <a:off x="288" y="1535"/>
              <a:ext cx="1944" cy="326"/>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0080"/>
                </a:buClr>
                <a:buSzPts val="2800"/>
                <a:buFont typeface="Times New Roman"/>
                <a:buNone/>
              </a:pPr>
              <a:r>
                <a:rPr b="1" i="0" lang="en-US" sz="2800" u="none">
                  <a:solidFill>
                    <a:srgbClr val="000080"/>
                  </a:solidFill>
                  <a:latin typeface="Times New Roman"/>
                  <a:ea typeface="Times New Roman"/>
                  <a:cs typeface="Times New Roman"/>
                  <a:sym typeface="Times New Roman"/>
                </a:rPr>
                <a:t>Operator</a:t>
              </a:r>
              <a:endParaRPr/>
            </a:p>
          </p:txBody>
        </p:sp>
        <p:sp>
          <p:nvSpPr>
            <p:cNvPr id="293" name="Google Shape;293;p27"/>
            <p:cNvSpPr txBox="1"/>
            <p:nvPr/>
          </p:nvSpPr>
          <p:spPr>
            <a:xfrm>
              <a:off x="288" y="1248"/>
              <a:ext cx="5184" cy="287"/>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0080"/>
                </a:buClr>
                <a:buSzPts val="2400"/>
                <a:buFont typeface="Times New Roman"/>
                <a:buNone/>
              </a:pPr>
              <a:r>
                <a:rPr b="1" i="0" lang="en-US" sz="2400" u="none">
                  <a:solidFill>
                    <a:srgbClr val="000080"/>
                  </a:solidFill>
                  <a:latin typeface="Times New Roman"/>
                  <a:ea typeface="Times New Roman"/>
                  <a:cs typeface="Times New Roman"/>
                  <a:sym typeface="Times New Roman"/>
                </a:rPr>
                <a:t>Relational Operators</a:t>
              </a:r>
              <a:endParaRPr/>
            </a:p>
          </p:txBody>
        </p:sp>
        <p:cxnSp>
          <p:nvCxnSpPr>
            <p:cNvPr id="294" name="Google Shape;294;p27"/>
            <p:cNvCxnSpPr/>
            <p:nvPr/>
          </p:nvCxnSpPr>
          <p:spPr>
            <a:xfrm>
              <a:off x="288" y="1248"/>
              <a:ext cx="5184" cy="0"/>
            </a:xfrm>
            <a:prstGeom prst="straightConnector1">
              <a:avLst/>
            </a:prstGeom>
            <a:noFill/>
            <a:ln cap="rnd" cmpd="sng" w="12700">
              <a:solidFill>
                <a:srgbClr val="000000"/>
              </a:solidFill>
              <a:prstDash val="solid"/>
              <a:miter lim="800000"/>
              <a:headEnd len="med" w="med" type="none"/>
              <a:tailEnd len="med" w="med" type="none"/>
            </a:ln>
          </p:spPr>
        </p:cxnSp>
        <p:cxnSp>
          <p:nvCxnSpPr>
            <p:cNvPr id="295" name="Google Shape;295;p27"/>
            <p:cNvCxnSpPr/>
            <p:nvPr/>
          </p:nvCxnSpPr>
          <p:spPr>
            <a:xfrm>
              <a:off x="288" y="3539"/>
              <a:ext cx="5184" cy="0"/>
            </a:xfrm>
            <a:prstGeom prst="straightConnector1">
              <a:avLst/>
            </a:prstGeom>
            <a:noFill/>
            <a:ln cap="rnd" cmpd="sng" w="12700">
              <a:solidFill>
                <a:srgbClr val="000000"/>
              </a:solidFill>
              <a:prstDash val="solid"/>
              <a:miter lim="800000"/>
              <a:headEnd len="med" w="med" type="none"/>
              <a:tailEnd len="med" w="med" type="none"/>
            </a:ln>
          </p:spPr>
        </p:cxnSp>
        <p:cxnSp>
          <p:nvCxnSpPr>
            <p:cNvPr id="296" name="Google Shape;296;p27"/>
            <p:cNvCxnSpPr/>
            <p:nvPr/>
          </p:nvCxnSpPr>
          <p:spPr>
            <a:xfrm>
              <a:off x="288" y="1248"/>
              <a:ext cx="0" cy="2291"/>
            </a:xfrm>
            <a:prstGeom prst="straightConnector1">
              <a:avLst/>
            </a:prstGeom>
            <a:noFill/>
            <a:ln cap="rnd" cmpd="sng" w="12700">
              <a:solidFill>
                <a:srgbClr val="000000"/>
              </a:solidFill>
              <a:prstDash val="solid"/>
              <a:miter lim="800000"/>
              <a:headEnd len="med" w="med" type="none"/>
              <a:tailEnd len="med" w="med" type="none"/>
            </a:ln>
          </p:spPr>
        </p:cxnSp>
        <p:cxnSp>
          <p:nvCxnSpPr>
            <p:cNvPr id="297" name="Google Shape;297;p27"/>
            <p:cNvCxnSpPr/>
            <p:nvPr/>
          </p:nvCxnSpPr>
          <p:spPr>
            <a:xfrm>
              <a:off x="5472" y="1248"/>
              <a:ext cx="0" cy="2291"/>
            </a:xfrm>
            <a:prstGeom prst="straightConnector1">
              <a:avLst/>
            </a:prstGeom>
            <a:noFill/>
            <a:ln cap="rnd" cmpd="sng" w="12700">
              <a:solidFill>
                <a:srgbClr val="000000"/>
              </a:solidFill>
              <a:prstDash val="solid"/>
              <a:miter lim="800000"/>
              <a:headEnd len="med" w="med" type="none"/>
              <a:tailEnd len="med" w="med" type="none"/>
            </a:ln>
          </p:spPr>
        </p:cxnSp>
        <p:cxnSp>
          <p:nvCxnSpPr>
            <p:cNvPr id="298" name="Google Shape;298;p27"/>
            <p:cNvCxnSpPr/>
            <p:nvPr/>
          </p:nvCxnSpPr>
          <p:spPr>
            <a:xfrm>
              <a:off x="288" y="1535"/>
              <a:ext cx="5184" cy="0"/>
            </a:xfrm>
            <a:prstGeom prst="straightConnector1">
              <a:avLst/>
            </a:prstGeom>
            <a:noFill/>
            <a:ln cap="rnd" cmpd="sng" w="12700">
              <a:solidFill>
                <a:srgbClr val="000000"/>
              </a:solidFill>
              <a:prstDash val="solid"/>
              <a:miter lim="800000"/>
              <a:headEnd len="med" w="med" type="none"/>
              <a:tailEnd len="med" w="med" type="none"/>
            </a:ln>
          </p:spPr>
        </p:cxnSp>
        <p:cxnSp>
          <p:nvCxnSpPr>
            <p:cNvPr id="299" name="Google Shape;299;p27"/>
            <p:cNvCxnSpPr/>
            <p:nvPr/>
          </p:nvCxnSpPr>
          <p:spPr>
            <a:xfrm>
              <a:off x="288" y="1861"/>
              <a:ext cx="5184" cy="0"/>
            </a:xfrm>
            <a:prstGeom prst="straightConnector1">
              <a:avLst/>
            </a:prstGeom>
            <a:noFill/>
            <a:ln cap="rnd" cmpd="sng" w="12700">
              <a:solidFill>
                <a:srgbClr val="000000"/>
              </a:solidFill>
              <a:prstDash val="solid"/>
              <a:miter lim="800000"/>
              <a:headEnd len="med" w="med" type="none"/>
              <a:tailEnd len="med" w="med" type="none"/>
            </a:ln>
          </p:spPr>
        </p:cxnSp>
        <p:cxnSp>
          <p:nvCxnSpPr>
            <p:cNvPr id="300" name="Google Shape;300;p27"/>
            <p:cNvCxnSpPr/>
            <p:nvPr/>
          </p:nvCxnSpPr>
          <p:spPr>
            <a:xfrm>
              <a:off x="2232" y="1535"/>
              <a:ext cx="0" cy="2004"/>
            </a:xfrm>
            <a:prstGeom prst="straightConnector1">
              <a:avLst/>
            </a:prstGeom>
            <a:noFill/>
            <a:ln cap="rnd" cmpd="sng" w="12700">
              <a:solidFill>
                <a:srgbClr val="000000"/>
              </a:solidFill>
              <a:prstDash val="solid"/>
              <a:miter lim="800000"/>
              <a:headEnd len="med" w="med" type="none"/>
              <a:tailEnd len="med" w="med" type="none"/>
            </a:ln>
          </p:spPr>
        </p:cxnSp>
        <p:cxnSp>
          <p:nvCxnSpPr>
            <p:cNvPr id="301" name="Google Shape;301;p27"/>
            <p:cNvCxnSpPr/>
            <p:nvPr/>
          </p:nvCxnSpPr>
          <p:spPr>
            <a:xfrm>
              <a:off x="288" y="2143"/>
              <a:ext cx="5184" cy="0"/>
            </a:xfrm>
            <a:prstGeom prst="straightConnector1">
              <a:avLst/>
            </a:prstGeom>
            <a:noFill/>
            <a:ln cap="rnd" cmpd="sng" w="12700">
              <a:solidFill>
                <a:srgbClr val="000000"/>
              </a:solidFill>
              <a:prstDash val="solid"/>
              <a:miter lim="800000"/>
              <a:headEnd len="med" w="med" type="none"/>
              <a:tailEnd len="med" w="med" type="none"/>
            </a:ln>
          </p:spPr>
        </p:cxnSp>
        <p:cxnSp>
          <p:nvCxnSpPr>
            <p:cNvPr id="302" name="Google Shape;302;p27"/>
            <p:cNvCxnSpPr/>
            <p:nvPr/>
          </p:nvCxnSpPr>
          <p:spPr>
            <a:xfrm>
              <a:off x="288" y="2424"/>
              <a:ext cx="5184" cy="0"/>
            </a:xfrm>
            <a:prstGeom prst="straightConnector1">
              <a:avLst/>
            </a:prstGeom>
            <a:noFill/>
            <a:ln cap="rnd" cmpd="sng" w="12700">
              <a:solidFill>
                <a:srgbClr val="000000"/>
              </a:solidFill>
              <a:prstDash val="solid"/>
              <a:miter lim="800000"/>
              <a:headEnd len="med" w="med" type="none"/>
              <a:tailEnd len="med" w="med" type="none"/>
            </a:ln>
          </p:spPr>
        </p:cxnSp>
        <p:cxnSp>
          <p:nvCxnSpPr>
            <p:cNvPr id="303" name="Google Shape;303;p27"/>
            <p:cNvCxnSpPr/>
            <p:nvPr/>
          </p:nvCxnSpPr>
          <p:spPr>
            <a:xfrm>
              <a:off x="288" y="2706"/>
              <a:ext cx="5184" cy="0"/>
            </a:xfrm>
            <a:prstGeom prst="straightConnector1">
              <a:avLst/>
            </a:prstGeom>
            <a:noFill/>
            <a:ln cap="rnd" cmpd="sng" w="12700">
              <a:solidFill>
                <a:srgbClr val="000000"/>
              </a:solidFill>
              <a:prstDash val="solid"/>
              <a:miter lim="800000"/>
              <a:headEnd len="med" w="med" type="none"/>
              <a:tailEnd len="med" w="med" type="none"/>
            </a:ln>
          </p:spPr>
        </p:cxnSp>
        <p:cxnSp>
          <p:nvCxnSpPr>
            <p:cNvPr id="304" name="Google Shape;304;p27"/>
            <p:cNvCxnSpPr/>
            <p:nvPr/>
          </p:nvCxnSpPr>
          <p:spPr>
            <a:xfrm>
              <a:off x="288" y="2976"/>
              <a:ext cx="5184" cy="0"/>
            </a:xfrm>
            <a:prstGeom prst="straightConnector1">
              <a:avLst/>
            </a:prstGeom>
            <a:noFill/>
            <a:ln cap="rnd" cmpd="sng" w="12700">
              <a:solidFill>
                <a:srgbClr val="000000"/>
              </a:solidFill>
              <a:prstDash val="solid"/>
              <a:miter lim="800000"/>
              <a:headEnd len="med" w="med" type="none"/>
              <a:tailEnd len="med" w="med" type="none"/>
            </a:ln>
          </p:spPr>
        </p:cxnSp>
        <p:cxnSp>
          <p:nvCxnSpPr>
            <p:cNvPr id="305" name="Google Shape;305;p27"/>
            <p:cNvCxnSpPr/>
            <p:nvPr/>
          </p:nvCxnSpPr>
          <p:spPr>
            <a:xfrm>
              <a:off x="288" y="3257"/>
              <a:ext cx="5184" cy="0"/>
            </a:xfrm>
            <a:prstGeom prst="straightConnector1">
              <a:avLst/>
            </a:prstGeom>
            <a:noFill/>
            <a:ln cap="rnd" cmpd="sng" w="12700">
              <a:solidFill>
                <a:srgbClr val="000000"/>
              </a:solidFill>
              <a:prstDash val="solid"/>
              <a:miter lim="800000"/>
              <a:headEnd len="med" w="med" type="none"/>
              <a:tailEnd len="med" w="med" type="non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2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5 </a:t>
            </a:r>
            <a:endParaRPr/>
          </a:p>
        </p:txBody>
      </p:sp>
      <p:sp>
        <p:nvSpPr>
          <p:cNvPr id="311" name="Google Shape;311;p2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Write an algorithm that reads two values, determines the largest value and prints the largest value with an identifying message.</a:t>
            </a:r>
            <a:endParaRPr/>
          </a:p>
          <a:p>
            <a:pPr indent="-342900" lvl="0" marL="342900" marR="0" rtl="0" algn="l">
              <a:lnSpc>
                <a:spcPct val="80000"/>
              </a:lnSpc>
              <a:spcBef>
                <a:spcPts val="480"/>
              </a:spcBef>
              <a:spcAft>
                <a:spcPts val="0"/>
              </a:spcAft>
              <a:buClr>
                <a:schemeClr val="lt2"/>
              </a:buClr>
              <a:buSzPts val="1800"/>
              <a:buFont typeface="Noto Sans Symbols"/>
              <a:buNone/>
            </a:pPr>
            <a:r>
              <a:rPr b="1" i="0" lang="en-US" sz="2400" u="none">
                <a:solidFill>
                  <a:schemeClr val="dk1"/>
                </a:solidFill>
                <a:latin typeface="Arial"/>
                <a:ea typeface="Arial"/>
                <a:cs typeface="Arial"/>
                <a:sym typeface="Arial"/>
              </a:rPr>
              <a:t>ALGORITHM</a:t>
            </a:r>
            <a:endParaRPr/>
          </a:p>
          <a:p>
            <a:pPr indent="-342900" lvl="0" marL="342900" marR="0" rtl="0" algn="l">
              <a:lnSpc>
                <a:spcPct val="80000"/>
              </a:lnSpc>
              <a:spcBef>
                <a:spcPts val="480"/>
              </a:spcBef>
              <a:spcAft>
                <a:spcPts val="0"/>
              </a:spcAft>
              <a:buClr>
                <a:schemeClr val="lt2"/>
              </a:buClr>
              <a:buSzPts val="1800"/>
              <a:buFont typeface="Noto Sans Symbols"/>
              <a:buNone/>
            </a:pPr>
            <a:r>
              <a:rPr b="0" i="0" lang="en-US" sz="2400" u="none">
                <a:solidFill>
                  <a:schemeClr val="dk1"/>
                </a:solidFill>
                <a:latin typeface="Arial"/>
                <a:ea typeface="Arial"/>
                <a:cs typeface="Arial"/>
                <a:sym typeface="Arial"/>
              </a:rPr>
              <a:t>Step 1:  	</a:t>
            </a:r>
            <a:r>
              <a:rPr b="0" i="1" lang="en-US" sz="2400" u="none">
                <a:solidFill>
                  <a:schemeClr val="dk1"/>
                </a:solidFill>
                <a:latin typeface="Arial"/>
                <a:ea typeface="Arial"/>
                <a:cs typeface="Arial"/>
                <a:sym typeface="Arial"/>
              </a:rPr>
              <a:t>Input</a:t>
            </a:r>
            <a:r>
              <a:rPr b="0" i="0" lang="en-US" sz="2400" u="none">
                <a:solidFill>
                  <a:schemeClr val="dk1"/>
                </a:solidFill>
                <a:latin typeface="Arial"/>
                <a:ea typeface="Arial"/>
                <a:cs typeface="Arial"/>
                <a:sym typeface="Arial"/>
              </a:rPr>
              <a:t> VALUE1, VALUE2</a:t>
            </a:r>
            <a:endParaRPr/>
          </a:p>
          <a:p>
            <a:pPr indent="-342900" lvl="0" marL="342900" marR="0" rtl="0" algn="l">
              <a:lnSpc>
                <a:spcPct val="80000"/>
              </a:lnSpc>
              <a:spcBef>
                <a:spcPts val="480"/>
              </a:spcBef>
              <a:spcAft>
                <a:spcPts val="0"/>
              </a:spcAft>
              <a:buClr>
                <a:schemeClr val="lt2"/>
              </a:buClr>
              <a:buSzPts val="1800"/>
              <a:buFont typeface="Noto Sans Symbols"/>
              <a:buNone/>
            </a:pPr>
            <a:r>
              <a:rPr b="0" i="0" lang="en-US" sz="2400" u="none">
                <a:solidFill>
                  <a:schemeClr val="dk1"/>
                </a:solidFill>
                <a:latin typeface="Arial"/>
                <a:ea typeface="Arial"/>
                <a:cs typeface="Arial"/>
                <a:sym typeface="Arial"/>
              </a:rPr>
              <a:t>Step 2: 	</a:t>
            </a:r>
            <a:r>
              <a:rPr b="0" i="1" lang="en-US" sz="2400" u="none">
                <a:solidFill>
                  <a:schemeClr val="dk1"/>
                </a:solidFill>
                <a:latin typeface="Arial"/>
                <a:ea typeface="Arial"/>
                <a:cs typeface="Arial"/>
                <a:sym typeface="Arial"/>
              </a:rPr>
              <a:t>if (</a:t>
            </a:r>
            <a:r>
              <a:rPr b="0" i="0" lang="en-US" sz="2400" u="none">
                <a:solidFill>
                  <a:schemeClr val="dk1"/>
                </a:solidFill>
                <a:latin typeface="Arial"/>
                <a:ea typeface="Arial"/>
                <a:cs typeface="Arial"/>
                <a:sym typeface="Arial"/>
              </a:rPr>
              <a:t>VALUE1 &gt; VALUE2) </a:t>
            </a:r>
            <a:r>
              <a:rPr b="0" i="1" lang="en-US" sz="2400" u="none">
                <a:solidFill>
                  <a:schemeClr val="dk1"/>
                </a:solidFill>
                <a:latin typeface="Arial"/>
                <a:ea typeface="Arial"/>
                <a:cs typeface="Arial"/>
                <a:sym typeface="Arial"/>
              </a:rPr>
              <a:t>then </a:t>
            </a:r>
            <a:endParaRPr/>
          </a:p>
          <a:p>
            <a:pPr indent="-342900" lvl="0" marL="342900" marR="0" rtl="0" algn="l">
              <a:lnSpc>
                <a:spcPct val="80000"/>
              </a:lnSpc>
              <a:spcBef>
                <a:spcPts val="480"/>
              </a:spcBef>
              <a:spcAft>
                <a:spcPts val="0"/>
              </a:spcAft>
              <a:buClr>
                <a:schemeClr val="lt2"/>
              </a:buClr>
              <a:buSzPts val="1800"/>
              <a:buFont typeface="Noto Sans Symbols"/>
              <a:buNone/>
            </a:pPr>
            <a:r>
              <a:rPr b="0" i="0" lang="en-US" sz="2400" u="none">
                <a:solidFill>
                  <a:schemeClr val="dk1"/>
                </a:solidFill>
                <a:latin typeface="Arial"/>
                <a:ea typeface="Arial"/>
                <a:cs typeface="Arial"/>
                <a:sym typeface="Arial"/>
              </a:rPr>
              <a:t>				MAX ← VALUE1</a:t>
            </a:r>
            <a:endParaRPr/>
          </a:p>
          <a:p>
            <a:pPr indent="-342900" lvl="0" marL="342900" marR="0" rtl="0" algn="l">
              <a:lnSpc>
                <a:spcPct val="80000"/>
              </a:lnSpc>
              <a:spcBef>
                <a:spcPts val="480"/>
              </a:spcBef>
              <a:spcAft>
                <a:spcPts val="0"/>
              </a:spcAft>
              <a:buClr>
                <a:schemeClr val="lt2"/>
              </a:buClr>
              <a:buSzPts val="1800"/>
              <a:buFont typeface="Noto Sans Symbols"/>
              <a:buNone/>
            </a:pP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else</a:t>
            </a:r>
            <a:r>
              <a:rPr b="0" i="0" lang="en-US" sz="2400" u="none">
                <a:solidFill>
                  <a:schemeClr val="dk1"/>
                </a:solidFill>
                <a:latin typeface="Arial"/>
                <a:ea typeface="Arial"/>
                <a:cs typeface="Arial"/>
                <a:sym typeface="Arial"/>
              </a:rPr>
              <a:t>  </a:t>
            </a:r>
            <a:endParaRPr/>
          </a:p>
          <a:p>
            <a:pPr indent="-342900" lvl="0" marL="342900" marR="0" rtl="0" algn="l">
              <a:lnSpc>
                <a:spcPct val="80000"/>
              </a:lnSpc>
              <a:spcBef>
                <a:spcPts val="480"/>
              </a:spcBef>
              <a:spcAft>
                <a:spcPts val="0"/>
              </a:spcAft>
              <a:buClr>
                <a:schemeClr val="lt2"/>
              </a:buClr>
              <a:buSzPts val="1800"/>
              <a:buFont typeface="Noto Sans Symbols"/>
              <a:buNone/>
            </a:pPr>
            <a:r>
              <a:rPr b="0" i="0" lang="en-US" sz="2400" u="none">
                <a:solidFill>
                  <a:schemeClr val="dk1"/>
                </a:solidFill>
                <a:latin typeface="Arial"/>
                <a:ea typeface="Arial"/>
                <a:cs typeface="Arial"/>
                <a:sym typeface="Arial"/>
              </a:rPr>
              <a:t>				MAX ← VALUE2</a:t>
            </a:r>
            <a:endParaRPr/>
          </a:p>
          <a:p>
            <a:pPr indent="-342900" lvl="0" marL="342900" marR="0" rtl="0" algn="l">
              <a:lnSpc>
                <a:spcPct val="80000"/>
              </a:lnSpc>
              <a:spcBef>
                <a:spcPts val="480"/>
              </a:spcBef>
              <a:spcAft>
                <a:spcPts val="0"/>
              </a:spcAft>
              <a:buClr>
                <a:schemeClr val="lt2"/>
              </a:buClr>
              <a:buSzPts val="1800"/>
              <a:buFont typeface="Noto Sans Symbols"/>
              <a:buNone/>
            </a:pPr>
            <a:r>
              <a:rPr b="0" i="1" lang="en-US" sz="2400" u="none">
                <a:solidFill>
                  <a:schemeClr val="dk1"/>
                </a:solidFill>
                <a:latin typeface="Arial"/>
                <a:ea typeface="Arial"/>
                <a:cs typeface="Arial"/>
                <a:sym typeface="Arial"/>
              </a:rPr>
              <a:t>			endif</a:t>
            </a:r>
            <a:endParaRPr/>
          </a:p>
          <a:p>
            <a:pPr indent="-342900" lvl="0" marL="342900" marR="0" rtl="0" algn="l">
              <a:lnSpc>
                <a:spcPct val="80000"/>
              </a:lnSpc>
              <a:spcBef>
                <a:spcPts val="480"/>
              </a:spcBef>
              <a:spcAft>
                <a:spcPts val="0"/>
              </a:spcAft>
              <a:buClr>
                <a:schemeClr val="lt2"/>
              </a:buClr>
              <a:buSzPts val="1800"/>
              <a:buFont typeface="Noto Sans Symbols"/>
              <a:buNone/>
            </a:pPr>
            <a:r>
              <a:rPr b="0" i="0" lang="en-US" sz="2400" u="none">
                <a:solidFill>
                  <a:schemeClr val="dk1"/>
                </a:solidFill>
                <a:latin typeface="Arial"/>
                <a:ea typeface="Arial"/>
                <a:cs typeface="Arial"/>
                <a:sym typeface="Arial"/>
              </a:rPr>
              <a:t>Step 3: 	</a:t>
            </a:r>
            <a:r>
              <a:rPr b="0" i="1" lang="en-US" sz="2400" u="none">
                <a:solidFill>
                  <a:schemeClr val="dk1"/>
                </a:solidFill>
                <a:latin typeface="Arial"/>
                <a:ea typeface="Arial"/>
                <a:cs typeface="Arial"/>
                <a:sym typeface="Arial"/>
              </a:rPr>
              <a:t>Print “The largest value is”, MAX</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2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5 </a:t>
            </a:r>
            <a:endParaRPr/>
          </a:p>
        </p:txBody>
      </p:sp>
      <p:grpSp>
        <p:nvGrpSpPr>
          <p:cNvPr id="317" name="Google Shape;317;p29"/>
          <p:cNvGrpSpPr/>
          <p:nvPr/>
        </p:nvGrpSpPr>
        <p:grpSpPr>
          <a:xfrm>
            <a:off x="2514600" y="1447800"/>
            <a:ext cx="4419600" cy="5257800"/>
            <a:chOff x="2688" y="720"/>
            <a:chExt cx="2784" cy="3312"/>
          </a:xfrm>
        </p:grpSpPr>
        <p:sp>
          <p:nvSpPr>
            <p:cNvPr id="318" name="Google Shape;318;p29"/>
            <p:cNvSpPr/>
            <p:nvPr/>
          </p:nvSpPr>
          <p:spPr>
            <a:xfrm>
              <a:off x="2688" y="2464"/>
              <a:ext cx="1071" cy="220"/>
            </a:xfrm>
            <a:prstGeom prst="flowChartProcess">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MAX </a:t>
              </a:r>
              <a:r>
                <a:rPr b="0" i="0" lang="en-US" sz="1800" u="none">
                  <a:solidFill>
                    <a:schemeClr val="dk1"/>
                  </a:solidFill>
                  <a:latin typeface="Arial"/>
                  <a:ea typeface="Arial"/>
                  <a:cs typeface="Arial"/>
                  <a:sym typeface="Arial"/>
                </a:rPr>
                <a:t>←</a:t>
              </a:r>
              <a:r>
                <a:rPr b="1" i="0" lang="en-US" sz="1400" u="none">
                  <a:solidFill>
                    <a:schemeClr val="dk1"/>
                  </a:solidFill>
                  <a:latin typeface="Arial"/>
                  <a:ea typeface="Arial"/>
                  <a:cs typeface="Arial"/>
                  <a:sym typeface="Arial"/>
                </a:rPr>
                <a:t> VALUE1</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sp>
          <p:nvSpPr>
            <p:cNvPr id="319" name="Google Shape;319;p29"/>
            <p:cNvSpPr/>
            <p:nvPr/>
          </p:nvSpPr>
          <p:spPr>
            <a:xfrm>
              <a:off x="2797" y="3133"/>
              <a:ext cx="2356" cy="426"/>
            </a:xfrm>
            <a:prstGeom prst="flowChartDisplay">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Print</a:t>
              </a:r>
              <a:endParaRPr/>
            </a:p>
            <a:p>
              <a:pPr indent="0" lvl="0" marL="0" marR="0" rtl="0" algn="ctr">
                <a:lnSpc>
                  <a:spcPct val="100000"/>
                </a:lnSpc>
                <a:spcBef>
                  <a:spcPts val="0"/>
                </a:spcBef>
                <a:spcAft>
                  <a:spcPts val="0"/>
                </a:spcAft>
                <a:buClr>
                  <a:schemeClr val="dk1"/>
                </a:buClr>
                <a:buSzPts val="1400"/>
                <a:buFont typeface="Arial"/>
                <a:buNone/>
              </a:pPr>
              <a:r>
                <a:rPr b="1" i="1" lang="en-US" sz="1400" u="none">
                  <a:solidFill>
                    <a:schemeClr val="dk1"/>
                  </a:solidFill>
                  <a:latin typeface="Arial"/>
                  <a:ea typeface="Arial"/>
                  <a:cs typeface="Arial"/>
                  <a:sym typeface="Arial"/>
                </a:rPr>
                <a:t>“The largest value is”, MAX</a:t>
              </a:r>
              <a:r>
                <a:rPr b="1" i="0" lang="en-US" sz="1400" u="none">
                  <a:solidFill>
                    <a:schemeClr val="dk1"/>
                  </a:solidFill>
                  <a:latin typeface="Arial"/>
                  <a:ea typeface="Arial"/>
                  <a:cs typeface="Arial"/>
                  <a:sym typeface="Arial"/>
                </a:rPr>
                <a:t> </a:t>
              </a:r>
              <a:endParaRPr/>
            </a:p>
          </p:txBody>
        </p:sp>
        <p:sp>
          <p:nvSpPr>
            <p:cNvPr id="320" name="Google Shape;320;p29"/>
            <p:cNvSpPr/>
            <p:nvPr/>
          </p:nvSpPr>
          <p:spPr>
            <a:xfrm>
              <a:off x="3644" y="3729"/>
              <a:ext cx="714" cy="303"/>
            </a:xfrm>
            <a:prstGeom prst="flowChartTerminator">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STOP</a:t>
              </a:r>
              <a:endParaRPr/>
            </a:p>
          </p:txBody>
        </p:sp>
        <p:cxnSp>
          <p:nvCxnSpPr>
            <p:cNvPr id="321" name="Google Shape;321;p29"/>
            <p:cNvCxnSpPr/>
            <p:nvPr/>
          </p:nvCxnSpPr>
          <p:spPr>
            <a:xfrm>
              <a:off x="4005" y="3556"/>
              <a:ext cx="0" cy="183"/>
            </a:xfrm>
            <a:prstGeom prst="straightConnector1">
              <a:avLst/>
            </a:prstGeom>
            <a:noFill/>
            <a:ln cap="flat" cmpd="sng" w="9525">
              <a:solidFill>
                <a:srgbClr val="000000"/>
              </a:solidFill>
              <a:prstDash val="solid"/>
              <a:miter lim="800000"/>
              <a:headEnd len="med" w="med" type="none"/>
              <a:tailEnd len="med" w="med" type="triangle"/>
            </a:ln>
          </p:spPr>
        </p:cxnSp>
        <p:sp>
          <p:nvSpPr>
            <p:cNvPr id="322" name="Google Shape;322;p29"/>
            <p:cNvSpPr/>
            <p:nvPr/>
          </p:nvSpPr>
          <p:spPr>
            <a:xfrm>
              <a:off x="3654" y="1731"/>
              <a:ext cx="906" cy="669"/>
            </a:xfrm>
            <a:prstGeom prst="flowChartDecision">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23" name="Google Shape;323;p29"/>
            <p:cNvCxnSpPr/>
            <p:nvPr/>
          </p:nvCxnSpPr>
          <p:spPr>
            <a:xfrm>
              <a:off x="4510" y="2024"/>
              <a:ext cx="429" cy="0"/>
            </a:xfrm>
            <a:prstGeom prst="straightConnector1">
              <a:avLst/>
            </a:prstGeom>
            <a:noFill/>
            <a:ln cap="flat" cmpd="sng" w="9525">
              <a:solidFill>
                <a:srgbClr val="000000"/>
              </a:solidFill>
              <a:prstDash val="solid"/>
              <a:miter lim="800000"/>
              <a:headEnd len="med" w="med" type="none"/>
              <a:tailEnd len="med" w="med" type="none"/>
            </a:ln>
          </p:spPr>
        </p:cxnSp>
        <p:cxnSp>
          <p:nvCxnSpPr>
            <p:cNvPr id="324" name="Google Shape;324;p29"/>
            <p:cNvCxnSpPr/>
            <p:nvPr/>
          </p:nvCxnSpPr>
          <p:spPr>
            <a:xfrm>
              <a:off x="4939" y="2024"/>
              <a:ext cx="0" cy="440"/>
            </a:xfrm>
            <a:prstGeom prst="straightConnector1">
              <a:avLst/>
            </a:prstGeom>
            <a:noFill/>
            <a:ln cap="flat" cmpd="sng" w="9525">
              <a:solidFill>
                <a:srgbClr val="000000"/>
              </a:solidFill>
              <a:prstDash val="solid"/>
              <a:miter lim="800000"/>
              <a:headEnd len="med" w="med" type="none"/>
              <a:tailEnd len="med" w="med" type="triangle"/>
            </a:ln>
          </p:spPr>
        </p:cxnSp>
        <p:cxnSp>
          <p:nvCxnSpPr>
            <p:cNvPr id="325" name="Google Shape;325;p29"/>
            <p:cNvCxnSpPr/>
            <p:nvPr/>
          </p:nvCxnSpPr>
          <p:spPr>
            <a:xfrm>
              <a:off x="3235" y="2024"/>
              <a:ext cx="428" cy="0"/>
            </a:xfrm>
            <a:prstGeom prst="straightConnector1">
              <a:avLst/>
            </a:prstGeom>
            <a:noFill/>
            <a:ln cap="flat" cmpd="sng" w="9525">
              <a:solidFill>
                <a:srgbClr val="000000"/>
              </a:solidFill>
              <a:prstDash val="solid"/>
              <a:miter lim="800000"/>
              <a:headEnd len="med" w="med" type="none"/>
              <a:tailEnd len="med" w="med" type="none"/>
            </a:ln>
          </p:spPr>
        </p:cxnSp>
        <p:cxnSp>
          <p:nvCxnSpPr>
            <p:cNvPr id="326" name="Google Shape;326;p29"/>
            <p:cNvCxnSpPr/>
            <p:nvPr/>
          </p:nvCxnSpPr>
          <p:spPr>
            <a:xfrm>
              <a:off x="3235" y="2024"/>
              <a:ext cx="0" cy="440"/>
            </a:xfrm>
            <a:prstGeom prst="straightConnector1">
              <a:avLst/>
            </a:prstGeom>
            <a:noFill/>
            <a:ln cap="flat" cmpd="sng" w="9525">
              <a:solidFill>
                <a:srgbClr val="000000"/>
              </a:solidFill>
              <a:prstDash val="solid"/>
              <a:miter lim="800000"/>
              <a:headEnd len="med" w="med" type="none"/>
              <a:tailEnd len="med" w="med" type="triangle"/>
            </a:ln>
          </p:spPr>
        </p:cxnSp>
        <p:cxnSp>
          <p:nvCxnSpPr>
            <p:cNvPr id="327" name="Google Shape;327;p29"/>
            <p:cNvCxnSpPr/>
            <p:nvPr/>
          </p:nvCxnSpPr>
          <p:spPr>
            <a:xfrm>
              <a:off x="3225" y="2684"/>
              <a:ext cx="0" cy="220"/>
            </a:xfrm>
            <a:prstGeom prst="straightConnector1">
              <a:avLst/>
            </a:prstGeom>
            <a:noFill/>
            <a:ln cap="flat" cmpd="sng" w="9525">
              <a:solidFill>
                <a:srgbClr val="000000"/>
              </a:solidFill>
              <a:prstDash val="solid"/>
              <a:miter lim="800000"/>
              <a:headEnd len="med" w="med" type="none"/>
              <a:tailEnd len="med" w="med" type="none"/>
            </a:ln>
          </p:spPr>
        </p:cxnSp>
        <p:cxnSp>
          <p:nvCxnSpPr>
            <p:cNvPr id="328" name="Google Shape;328;p29"/>
            <p:cNvCxnSpPr/>
            <p:nvPr/>
          </p:nvCxnSpPr>
          <p:spPr>
            <a:xfrm>
              <a:off x="3225" y="2904"/>
              <a:ext cx="1714" cy="0"/>
            </a:xfrm>
            <a:prstGeom prst="straightConnector1">
              <a:avLst/>
            </a:prstGeom>
            <a:noFill/>
            <a:ln cap="flat" cmpd="sng" w="9525">
              <a:solidFill>
                <a:srgbClr val="000000"/>
              </a:solidFill>
              <a:prstDash val="solid"/>
              <a:miter lim="800000"/>
              <a:headEnd len="med" w="med" type="none"/>
              <a:tailEnd len="med" w="med" type="none"/>
            </a:ln>
          </p:spPr>
        </p:cxnSp>
        <p:cxnSp>
          <p:nvCxnSpPr>
            <p:cNvPr id="329" name="Google Shape;329;p29"/>
            <p:cNvCxnSpPr/>
            <p:nvPr/>
          </p:nvCxnSpPr>
          <p:spPr>
            <a:xfrm rot="10800000">
              <a:off x="4939" y="2684"/>
              <a:ext cx="0" cy="220"/>
            </a:xfrm>
            <a:prstGeom prst="straightConnector1">
              <a:avLst/>
            </a:prstGeom>
            <a:noFill/>
            <a:ln cap="flat" cmpd="sng" w="9525">
              <a:solidFill>
                <a:srgbClr val="000000"/>
              </a:solidFill>
              <a:prstDash val="solid"/>
              <a:miter lim="800000"/>
              <a:headEnd len="med" w="med" type="none"/>
              <a:tailEnd len="med" w="med" type="none"/>
            </a:ln>
          </p:spPr>
        </p:cxnSp>
        <p:cxnSp>
          <p:nvCxnSpPr>
            <p:cNvPr id="330" name="Google Shape;330;p29"/>
            <p:cNvCxnSpPr/>
            <p:nvPr/>
          </p:nvCxnSpPr>
          <p:spPr>
            <a:xfrm>
              <a:off x="4011" y="2904"/>
              <a:ext cx="0" cy="219"/>
            </a:xfrm>
            <a:prstGeom prst="straightConnector1">
              <a:avLst/>
            </a:prstGeom>
            <a:noFill/>
            <a:ln cap="flat" cmpd="sng" w="9525">
              <a:solidFill>
                <a:srgbClr val="000000"/>
              </a:solidFill>
              <a:prstDash val="solid"/>
              <a:miter lim="800000"/>
              <a:headEnd len="med" w="med" type="none"/>
              <a:tailEnd len="med" w="med" type="triangle"/>
            </a:ln>
          </p:spPr>
        </p:cxnSp>
        <p:sp>
          <p:nvSpPr>
            <p:cNvPr id="331" name="Google Shape;331;p29"/>
            <p:cNvSpPr txBox="1"/>
            <p:nvPr/>
          </p:nvSpPr>
          <p:spPr>
            <a:xfrm>
              <a:off x="3154" y="1804"/>
              <a:ext cx="428" cy="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Y</a:t>
              </a:r>
              <a:endParaRPr/>
            </a:p>
          </p:txBody>
        </p:sp>
        <p:sp>
          <p:nvSpPr>
            <p:cNvPr id="332" name="Google Shape;332;p29"/>
            <p:cNvSpPr txBox="1"/>
            <p:nvPr/>
          </p:nvSpPr>
          <p:spPr>
            <a:xfrm>
              <a:off x="4724" y="1804"/>
              <a:ext cx="429" cy="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N</a:t>
              </a:r>
              <a:endParaRPr/>
            </a:p>
          </p:txBody>
        </p:sp>
        <p:sp>
          <p:nvSpPr>
            <p:cNvPr id="333" name="Google Shape;333;p29"/>
            <p:cNvSpPr/>
            <p:nvPr/>
          </p:nvSpPr>
          <p:spPr>
            <a:xfrm>
              <a:off x="3737" y="720"/>
              <a:ext cx="714" cy="293"/>
            </a:xfrm>
            <a:prstGeom prst="flowChartTerminator">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START</a:t>
              </a:r>
              <a:endParaRPr/>
            </a:p>
          </p:txBody>
        </p:sp>
        <p:cxnSp>
          <p:nvCxnSpPr>
            <p:cNvPr id="334" name="Google Shape;334;p29"/>
            <p:cNvCxnSpPr/>
            <p:nvPr/>
          </p:nvCxnSpPr>
          <p:spPr>
            <a:xfrm>
              <a:off x="4094" y="1013"/>
              <a:ext cx="0" cy="183"/>
            </a:xfrm>
            <a:prstGeom prst="straightConnector1">
              <a:avLst/>
            </a:prstGeom>
            <a:noFill/>
            <a:ln cap="flat" cmpd="sng" w="9525">
              <a:solidFill>
                <a:srgbClr val="000000"/>
              </a:solidFill>
              <a:prstDash val="solid"/>
              <a:miter lim="800000"/>
              <a:headEnd len="med" w="med" type="none"/>
              <a:tailEnd len="med" w="med" type="triangle"/>
            </a:ln>
          </p:spPr>
        </p:cxnSp>
        <p:sp>
          <p:nvSpPr>
            <p:cNvPr id="335" name="Google Shape;335;p29"/>
            <p:cNvSpPr/>
            <p:nvPr/>
          </p:nvSpPr>
          <p:spPr>
            <a:xfrm>
              <a:off x="3154" y="1214"/>
              <a:ext cx="1847" cy="348"/>
            </a:xfrm>
            <a:prstGeom prst="flowChartInputOutput">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Input</a:t>
              </a:r>
              <a:endParaRPr/>
            </a:p>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VALUE1,VALUE2</a:t>
              </a:r>
              <a:endParaRPr/>
            </a:p>
          </p:txBody>
        </p:sp>
        <p:cxnSp>
          <p:nvCxnSpPr>
            <p:cNvPr id="336" name="Google Shape;336;p29"/>
            <p:cNvCxnSpPr/>
            <p:nvPr/>
          </p:nvCxnSpPr>
          <p:spPr>
            <a:xfrm>
              <a:off x="4082" y="1562"/>
              <a:ext cx="0" cy="183"/>
            </a:xfrm>
            <a:prstGeom prst="straightConnector1">
              <a:avLst/>
            </a:prstGeom>
            <a:noFill/>
            <a:ln cap="flat" cmpd="sng" w="9525">
              <a:solidFill>
                <a:srgbClr val="000000"/>
              </a:solidFill>
              <a:prstDash val="solid"/>
              <a:miter lim="800000"/>
              <a:headEnd len="med" w="med" type="none"/>
              <a:tailEnd len="med" w="med" type="triangle"/>
            </a:ln>
          </p:spPr>
        </p:cxnSp>
        <p:sp>
          <p:nvSpPr>
            <p:cNvPr id="337" name="Google Shape;337;p29"/>
            <p:cNvSpPr/>
            <p:nvPr/>
          </p:nvSpPr>
          <p:spPr>
            <a:xfrm>
              <a:off x="4401" y="2473"/>
              <a:ext cx="1071" cy="220"/>
            </a:xfrm>
            <a:prstGeom prst="flowChartProcess">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MAX </a:t>
              </a:r>
              <a:r>
                <a:rPr b="0" i="0" lang="en-US" sz="1800" u="none">
                  <a:solidFill>
                    <a:schemeClr val="dk1"/>
                  </a:solidFill>
                  <a:latin typeface="Arial"/>
                  <a:ea typeface="Arial"/>
                  <a:cs typeface="Arial"/>
                  <a:sym typeface="Arial"/>
                </a:rPr>
                <a:t>←</a:t>
              </a:r>
              <a:r>
                <a:rPr b="1" i="0" lang="en-US" sz="1400" u="none">
                  <a:solidFill>
                    <a:schemeClr val="dk1"/>
                  </a:solidFill>
                  <a:latin typeface="Arial"/>
                  <a:ea typeface="Arial"/>
                  <a:cs typeface="Arial"/>
                  <a:sym typeface="Arial"/>
                </a:rPr>
                <a:t> VALUE2</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sp>
          <p:nvSpPr>
            <p:cNvPr id="338" name="Google Shape;338;p29"/>
            <p:cNvSpPr txBox="1"/>
            <p:nvPr/>
          </p:nvSpPr>
          <p:spPr>
            <a:xfrm>
              <a:off x="3443" y="1872"/>
              <a:ext cx="1357" cy="36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0" lang="en-US" sz="1100" u="none">
                  <a:solidFill>
                    <a:schemeClr val="dk1"/>
                  </a:solidFill>
                  <a:latin typeface="Arial"/>
                  <a:ea typeface="Arial"/>
                  <a:cs typeface="Arial"/>
                  <a:sym typeface="Arial"/>
                </a:rPr>
                <a:t>is</a:t>
              </a:r>
              <a:endParaRPr/>
            </a:p>
            <a:p>
              <a:pPr indent="0" lvl="0" marL="0" marR="0" rtl="0" algn="ctr">
                <a:lnSpc>
                  <a:spcPct val="100000"/>
                </a:lnSpc>
                <a:spcBef>
                  <a:spcPts val="0"/>
                </a:spcBef>
                <a:spcAft>
                  <a:spcPts val="0"/>
                </a:spcAft>
                <a:buClr>
                  <a:schemeClr val="dk1"/>
                </a:buClr>
                <a:buSzPts val="1100"/>
                <a:buFont typeface="Arial"/>
                <a:buNone/>
              </a:pPr>
              <a:r>
                <a:rPr b="1" i="0" lang="en-US" sz="1100" u="none">
                  <a:solidFill>
                    <a:schemeClr val="dk1"/>
                  </a:solidFill>
                  <a:latin typeface="Arial"/>
                  <a:ea typeface="Arial"/>
                  <a:cs typeface="Arial"/>
                  <a:sym typeface="Arial"/>
                </a:rPr>
                <a:t>VALUE1&gt;VALUE2</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2" name="Shape 342"/>
        <p:cNvGrpSpPr/>
        <p:nvPr/>
      </p:nvGrpSpPr>
      <p:grpSpPr>
        <a:xfrm>
          <a:off x="0" y="0"/>
          <a:ext cx="0" cy="0"/>
          <a:chOff x="0" y="0"/>
          <a:chExt cx="0" cy="0"/>
        </a:xfrm>
      </p:grpSpPr>
      <p:sp>
        <p:nvSpPr>
          <p:cNvPr id="343" name="Google Shape;343;p3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NESTED IFS </a:t>
            </a:r>
            <a:endParaRPr/>
          </a:p>
        </p:txBody>
      </p:sp>
      <p:sp>
        <p:nvSpPr>
          <p:cNvPr id="344" name="Google Shape;344;p3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400"/>
              <a:buFont typeface="Noto Sans Symbols"/>
              <a:buChar char="■"/>
            </a:pPr>
            <a:r>
              <a:rPr b="0" i="0" lang="en-US" sz="3200" u="none">
                <a:solidFill>
                  <a:schemeClr val="dk1"/>
                </a:solidFill>
                <a:latin typeface="Arial"/>
                <a:ea typeface="Arial"/>
                <a:cs typeface="Arial"/>
                <a:sym typeface="Arial"/>
              </a:rPr>
              <a:t>One of the alternatives within an IF–THEN–ELSE statement</a:t>
            </a:r>
            <a:endParaRPr/>
          </a:p>
          <a:p>
            <a:pPr indent="-285750" lvl="1" marL="742950" marR="0" rtl="0" algn="l">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Arial"/>
                <a:ea typeface="Arial"/>
                <a:cs typeface="Arial"/>
                <a:sym typeface="Arial"/>
              </a:rPr>
              <a:t>may involve further</a:t>
            </a:r>
            <a:r>
              <a:rPr b="1" i="1"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Arial"/>
                <a:ea typeface="Arial"/>
                <a:cs typeface="Arial"/>
                <a:sym typeface="Arial"/>
              </a:rPr>
              <a:t>IF–THEN–ELSE statement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sp>
        <p:nvSpPr>
          <p:cNvPr id="349" name="Google Shape;349;p3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6</a:t>
            </a:r>
            <a:endParaRPr/>
          </a:p>
        </p:txBody>
      </p:sp>
      <p:sp>
        <p:nvSpPr>
          <p:cNvPr id="350" name="Google Shape;350;p3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400"/>
              <a:buFont typeface="Noto Sans Symbols"/>
              <a:buChar char="■"/>
            </a:pPr>
            <a:r>
              <a:rPr b="0" i="0" lang="en-US" sz="3200" u="none">
                <a:solidFill>
                  <a:schemeClr val="dk1"/>
                </a:solidFill>
                <a:latin typeface="Arial"/>
                <a:ea typeface="Arial"/>
                <a:cs typeface="Arial"/>
                <a:sym typeface="Arial"/>
              </a:rPr>
              <a:t>Write an algorithm that reads </a:t>
            </a:r>
            <a:r>
              <a:rPr b="1" i="0" lang="en-US" sz="3200" u="none">
                <a:solidFill>
                  <a:schemeClr val="dk1"/>
                </a:solidFill>
                <a:latin typeface="Arial"/>
                <a:ea typeface="Arial"/>
                <a:cs typeface="Arial"/>
                <a:sym typeface="Arial"/>
              </a:rPr>
              <a:t>three</a:t>
            </a:r>
            <a:r>
              <a:rPr b="0" i="0" lang="en-US" sz="3200" u="none">
                <a:solidFill>
                  <a:schemeClr val="dk1"/>
                </a:solidFill>
                <a:latin typeface="Arial"/>
                <a:ea typeface="Arial"/>
                <a:cs typeface="Arial"/>
                <a:sym typeface="Arial"/>
              </a:rPr>
              <a:t> numbers and prints the value of the largest number.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4" name="Shape 354"/>
        <p:cNvGrpSpPr/>
        <p:nvPr/>
      </p:nvGrpSpPr>
      <p:grpSpPr>
        <a:xfrm>
          <a:off x="0" y="0"/>
          <a:ext cx="0" cy="0"/>
          <a:chOff x="0" y="0"/>
          <a:chExt cx="0" cy="0"/>
        </a:xfrm>
      </p:grpSpPr>
      <p:sp>
        <p:nvSpPr>
          <p:cNvPr id="355" name="Google Shape;355;p32"/>
          <p:cNvSpPr txBox="1"/>
          <p:nvPr>
            <p:ph type="title"/>
          </p:nvPr>
        </p:nvSpPr>
        <p:spPr>
          <a:xfrm>
            <a:off x="457200" y="457200"/>
            <a:ext cx="8229600" cy="1066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6</a:t>
            </a:r>
            <a:endParaRPr/>
          </a:p>
        </p:txBody>
      </p:sp>
      <p:sp>
        <p:nvSpPr>
          <p:cNvPr id="356" name="Google Shape;356;p32"/>
          <p:cNvSpPr txBox="1"/>
          <p:nvPr>
            <p:ph idx="1" type="body"/>
          </p:nvPr>
        </p:nvSpPr>
        <p:spPr>
          <a:xfrm>
            <a:off x="457200" y="1600200"/>
            <a:ext cx="82296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lt2"/>
              </a:buClr>
              <a:buSzPts val="1500"/>
              <a:buFont typeface="Noto Sans Symbols"/>
              <a:buNone/>
            </a:pPr>
            <a:r>
              <a:rPr b="1" i="0" lang="en-US" sz="2000" u="none">
                <a:solidFill>
                  <a:schemeClr val="dk1"/>
                </a:solidFill>
                <a:latin typeface="Arial"/>
                <a:ea typeface="Arial"/>
                <a:cs typeface="Arial"/>
                <a:sym typeface="Arial"/>
              </a:rPr>
              <a:t>Step 1:  </a:t>
            </a:r>
            <a:r>
              <a:rPr b="1" i="1" lang="en-US" sz="2000" u="none">
                <a:solidFill>
                  <a:schemeClr val="dk1"/>
                </a:solidFill>
                <a:latin typeface="Arial"/>
                <a:ea typeface="Arial"/>
                <a:cs typeface="Arial"/>
                <a:sym typeface="Arial"/>
              </a:rPr>
              <a:t>Input</a:t>
            </a:r>
            <a:r>
              <a:rPr b="1" i="0" lang="en-US" sz="2000" u="none">
                <a:solidFill>
                  <a:schemeClr val="dk1"/>
                </a:solidFill>
                <a:latin typeface="Arial"/>
                <a:ea typeface="Arial"/>
                <a:cs typeface="Arial"/>
                <a:sym typeface="Arial"/>
              </a:rPr>
              <a:t> 	N1, N2, N3</a:t>
            </a:r>
            <a:endParaRPr/>
          </a:p>
          <a:p>
            <a:pPr indent="-342900" lvl="0" marL="342900" marR="0" rtl="0" algn="l">
              <a:lnSpc>
                <a:spcPct val="80000"/>
              </a:lnSpc>
              <a:spcBef>
                <a:spcPts val="400"/>
              </a:spcBef>
              <a:spcAft>
                <a:spcPts val="0"/>
              </a:spcAft>
              <a:buClr>
                <a:schemeClr val="lt2"/>
              </a:buClr>
              <a:buSzPts val="1500"/>
              <a:buFont typeface="Noto Sans Symbols"/>
              <a:buNone/>
            </a:pPr>
            <a:r>
              <a:rPr b="1" i="0" lang="en-US" sz="2000" u="none">
                <a:solidFill>
                  <a:schemeClr val="dk1"/>
                </a:solidFill>
                <a:latin typeface="Arial"/>
                <a:ea typeface="Arial"/>
                <a:cs typeface="Arial"/>
                <a:sym typeface="Arial"/>
              </a:rPr>
              <a:t>Step 2:  </a:t>
            </a:r>
            <a:r>
              <a:rPr b="1" i="1" lang="en-US" sz="2000" u="none">
                <a:solidFill>
                  <a:schemeClr val="dk1"/>
                </a:solidFill>
                <a:latin typeface="Arial"/>
                <a:ea typeface="Arial"/>
                <a:cs typeface="Arial"/>
                <a:sym typeface="Arial"/>
              </a:rPr>
              <a:t>if (</a:t>
            </a:r>
            <a:r>
              <a:rPr b="1" i="0" lang="en-US" sz="2000" u="none">
                <a:solidFill>
                  <a:schemeClr val="dk1"/>
                </a:solidFill>
                <a:latin typeface="Arial"/>
                <a:ea typeface="Arial"/>
                <a:cs typeface="Arial"/>
                <a:sym typeface="Arial"/>
              </a:rPr>
              <a:t>N1&gt;N2) </a:t>
            </a:r>
            <a:r>
              <a:rPr b="1" i="1" lang="en-US" sz="2000" u="none">
                <a:solidFill>
                  <a:schemeClr val="dk1"/>
                </a:solidFill>
                <a:latin typeface="Arial"/>
                <a:ea typeface="Arial"/>
                <a:cs typeface="Arial"/>
                <a:sym typeface="Arial"/>
              </a:rPr>
              <a:t>then</a:t>
            </a:r>
            <a:endParaRPr/>
          </a:p>
          <a:p>
            <a:pPr indent="-342900" lvl="0" marL="342900" marR="0" rtl="0" algn="l">
              <a:lnSpc>
                <a:spcPct val="80000"/>
              </a:lnSpc>
              <a:spcBef>
                <a:spcPts val="400"/>
              </a:spcBef>
              <a:spcAft>
                <a:spcPts val="0"/>
              </a:spcAft>
              <a:buClr>
                <a:schemeClr val="lt2"/>
              </a:buClr>
              <a:buSzPts val="1500"/>
              <a:buFont typeface="Noto Sans Symbols"/>
              <a:buNone/>
            </a:pPr>
            <a:r>
              <a:rPr b="1" i="1" lang="en-US" sz="2000" u="none">
                <a:solidFill>
                  <a:schemeClr val="dk1"/>
                </a:solidFill>
                <a:latin typeface="Arial"/>
                <a:ea typeface="Arial"/>
                <a:cs typeface="Arial"/>
                <a:sym typeface="Arial"/>
              </a:rPr>
              <a:t>		       if (</a:t>
            </a:r>
            <a:r>
              <a:rPr b="1" i="0" lang="en-US" sz="2000" u="none">
                <a:solidFill>
                  <a:schemeClr val="dk1"/>
                </a:solidFill>
                <a:latin typeface="Arial"/>
                <a:ea typeface="Arial"/>
                <a:cs typeface="Arial"/>
                <a:sym typeface="Arial"/>
              </a:rPr>
              <a:t>N1&gt;N3) </a:t>
            </a:r>
            <a:r>
              <a:rPr b="1" i="1" lang="en-US" sz="2000" u="none">
                <a:solidFill>
                  <a:schemeClr val="dk1"/>
                </a:solidFill>
                <a:latin typeface="Arial"/>
                <a:ea typeface="Arial"/>
                <a:cs typeface="Arial"/>
                <a:sym typeface="Arial"/>
              </a:rPr>
              <a:t>then  </a:t>
            </a:r>
            <a:endParaRPr/>
          </a:p>
          <a:p>
            <a:pPr indent="-342900" lvl="0" marL="342900" marR="0" rtl="0" algn="l">
              <a:lnSpc>
                <a:spcPct val="80000"/>
              </a:lnSpc>
              <a:spcBef>
                <a:spcPts val="400"/>
              </a:spcBef>
              <a:spcAft>
                <a:spcPts val="0"/>
              </a:spcAft>
              <a:buClr>
                <a:schemeClr val="lt2"/>
              </a:buClr>
              <a:buSzPts val="1500"/>
              <a:buFont typeface="Noto Sans Symbols"/>
              <a:buNone/>
            </a:pPr>
            <a:r>
              <a:rPr b="1" i="0" lang="en-US" sz="2000" u="none">
                <a:solidFill>
                  <a:schemeClr val="dk1"/>
                </a:solidFill>
                <a:latin typeface="Arial"/>
                <a:ea typeface="Arial"/>
                <a:cs typeface="Arial"/>
                <a:sym typeface="Arial"/>
              </a:rPr>
              <a:t>			 MAX </a:t>
            </a:r>
            <a:r>
              <a:rPr b="0" i="0" lang="en-US" sz="16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 N1	[N1&gt;N2, N1&gt;N3]</a:t>
            </a:r>
            <a:endParaRPr/>
          </a:p>
          <a:p>
            <a:pPr indent="-342900" lvl="0" marL="342900" marR="0" rtl="0" algn="l">
              <a:lnSpc>
                <a:spcPct val="80000"/>
              </a:lnSpc>
              <a:spcBef>
                <a:spcPts val="400"/>
              </a:spcBef>
              <a:spcAft>
                <a:spcPts val="0"/>
              </a:spcAft>
              <a:buClr>
                <a:schemeClr val="lt2"/>
              </a:buClr>
              <a:buSzPts val="1500"/>
              <a:buFont typeface="Noto Sans Symbols"/>
              <a:buNone/>
            </a:pPr>
            <a:r>
              <a:rPr b="1" i="1" lang="en-US" sz="2000" u="none">
                <a:solidFill>
                  <a:schemeClr val="dk1"/>
                </a:solidFill>
                <a:latin typeface="Arial"/>
                <a:ea typeface="Arial"/>
                <a:cs typeface="Arial"/>
                <a:sym typeface="Arial"/>
              </a:rPr>
              <a:t>		      else</a:t>
            </a:r>
            <a:r>
              <a:rPr b="1" i="0" lang="en-US" sz="2000" u="none">
                <a:solidFill>
                  <a:schemeClr val="dk1"/>
                </a:solidFill>
                <a:latin typeface="Arial"/>
                <a:ea typeface="Arial"/>
                <a:cs typeface="Arial"/>
                <a:sym typeface="Arial"/>
              </a:rPr>
              <a:t>   </a:t>
            </a:r>
            <a:endParaRPr/>
          </a:p>
          <a:p>
            <a:pPr indent="-342900" lvl="0" marL="342900" marR="0" rtl="0" algn="l">
              <a:lnSpc>
                <a:spcPct val="80000"/>
              </a:lnSpc>
              <a:spcBef>
                <a:spcPts val="400"/>
              </a:spcBef>
              <a:spcAft>
                <a:spcPts val="0"/>
              </a:spcAft>
              <a:buClr>
                <a:schemeClr val="lt2"/>
              </a:buClr>
              <a:buSzPts val="1500"/>
              <a:buFont typeface="Noto Sans Symbols"/>
              <a:buNone/>
            </a:pPr>
            <a:r>
              <a:rPr b="1" i="0" lang="en-US" sz="2000" u="none">
                <a:solidFill>
                  <a:schemeClr val="dk1"/>
                </a:solidFill>
                <a:latin typeface="Arial"/>
                <a:ea typeface="Arial"/>
                <a:cs typeface="Arial"/>
                <a:sym typeface="Arial"/>
              </a:rPr>
              <a:t>			 MAX </a:t>
            </a:r>
            <a:r>
              <a:rPr b="0" i="0" lang="en-US" sz="16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 N3	[N3&gt;N1&gt;N2]</a:t>
            </a:r>
            <a:endParaRPr/>
          </a:p>
          <a:p>
            <a:pPr indent="-342900" lvl="0" marL="342900" marR="0" rtl="0" algn="l">
              <a:lnSpc>
                <a:spcPct val="80000"/>
              </a:lnSpc>
              <a:spcBef>
                <a:spcPts val="400"/>
              </a:spcBef>
              <a:spcAft>
                <a:spcPts val="0"/>
              </a:spcAft>
              <a:buClr>
                <a:schemeClr val="lt2"/>
              </a:buClr>
              <a:buSzPts val="1500"/>
              <a:buFont typeface="Noto Sans Symbols"/>
              <a:buNone/>
            </a:pPr>
            <a:r>
              <a:rPr b="1" i="1" lang="en-US" sz="2000" u="none">
                <a:solidFill>
                  <a:schemeClr val="dk1"/>
                </a:solidFill>
                <a:latin typeface="Arial"/>
                <a:ea typeface="Arial"/>
                <a:cs typeface="Arial"/>
                <a:sym typeface="Arial"/>
              </a:rPr>
              <a:t>		     endif</a:t>
            </a:r>
            <a:endParaRPr/>
          </a:p>
          <a:p>
            <a:pPr indent="-342900" lvl="0" marL="342900" marR="0" rtl="0" algn="l">
              <a:lnSpc>
                <a:spcPct val="80000"/>
              </a:lnSpc>
              <a:spcBef>
                <a:spcPts val="400"/>
              </a:spcBef>
              <a:spcAft>
                <a:spcPts val="0"/>
              </a:spcAft>
              <a:buClr>
                <a:schemeClr val="lt2"/>
              </a:buClr>
              <a:buSzPts val="1500"/>
              <a:buFont typeface="Noto Sans Symbols"/>
              <a:buNone/>
            </a:pPr>
            <a:r>
              <a:rPr b="1" i="1" lang="en-US" sz="2000" u="none">
                <a:solidFill>
                  <a:schemeClr val="dk1"/>
                </a:solidFill>
                <a:latin typeface="Arial"/>
                <a:ea typeface="Arial"/>
                <a:cs typeface="Arial"/>
                <a:sym typeface="Arial"/>
              </a:rPr>
              <a:t>		else  	</a:t>
            </a:r>
            <a:endParaRPr/>
          </a:p>
          <a:p>
            <a:pPr indent="-342900" lvl="0" marL="342900" marR="0" rtl="0" algn="l">
              <a:lnSpc>
                <a:spcPct val="80000"/>
              </a:lnSpc>
              <a:spcBef>
                <a:spcPts val="400"/>
              </a:spcBef>
              <a:spcAft>
                <a:spcPts val="0"/>
              </a:spcAft>
              <a:buClr>
                <a:schemeClr val="lt2"/>
              </a:buClr>
              <a:buSzPts val="1500"/>
              <a:buFont typeface="Noto Sans Symbols"/>
              <a:buNone/>
            </a:pPr>
            <a:r>
              <a:rPr b="1" i="1" lang="en-US" sz="2000" u="none">
                <a:solidFill>
                  <a:schemeClr val="dk1"/>
                </a:solidFill>
                <a:latin typeface="Arial"/>
                <a:ea typeface="Arial"/>
                <a:cs typeface="Arial"/>
                <a:sym typeface="Arial"/>
              </a:rPr>
              <a:t> 		      if (</a:t>
            </a:r>
            <a:r>
              <a:rPr b="1" i="0" lang="en-US" sz="2000" u="none">
                <a:solidFill>
                  <a:schemeClr val="dk1"/>
                </a:solidFill>
                <a:latin typeface="Arial"/>
                <a:ea typeface="Arial"/>
                <a:cs typeface="Arial"/>
                <a:sym typeface="Arial"/>
              </a:rPr>
              <a:t>N2&gt;N3) </a:t>
            </a:r>
            <a:r>
              <a:rPr b="1" i="1" lang="en-US" sz="2000" u="none">
                <a:solidFill>
                  <a:schemeClr val="dk1"/>
                </a:solidFill>
                <a:latin typeface="Arial"/>
                <a:ea typeface="Arial"/>
                <a:cs typeface="Arial"/>
                <a:sym typeface="Arial"/>
              </a:rPr>
              <a:t>then  </a:t>
            </a:r>
            <a:endParaRPr/>
          </a:p>
          <a:p>
            <a:pPr indent="-342900" lvl="0" marL="342900" marR="0" rtl="0" algn="l">
              <a:lnSpc>
                <a:spcPct val="80000"/>
              </a:lnSpc>
              <a:spcBef>
                <a:spcPts val="400"/>
              </a:spcBef>
              <a:spcAft>
                <a:spcPts val="0"/>
              </a:spcAft>
              <a:buClr>
                <a:schemeClr val="lt2"/>
              </a:buClr>
              <a:buSzPts val="1500"/>
              <a:buFont typeface="Noto Sans Symbols"/>
              <a:buNone/>
            </a:pPr>
            <a:r>
              <a:rPr b="1" i="0" lang="en-US" sz="2000" u="none">
                <a:solidFill>
                  <a:schemeClr val="dk1"/>
                </a:solidFill>
                <a:latin typeface="Arial"/>
                <a:ea typeface="Arial"/>
                <a:cs typeface="Arial"/>
                <a:sym typeface="Arial"/>
              </a:rPr>
              <a:t>			 MAX </a:t>
            </a:r>
            <a:r>
              <a:rPr b="0" i="0" lang="en-US" sz="16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 N2	[N2&gt;N1, N2&gt;N3]</a:t>
            </a:r>
            <a:endParaRPr/>
          </a:p>
          <a:p>
            <a:pPr indent="-342900" lvl="0" marL="342900" marR="0" rtl="0" algn="l">
              <a:lnSpc>
                <a:spcPct val="80000"/>
              </a:lnSpc>
              <a:spcBef>
                <a:spcPts val="400"/>
              </a:spcBef>
              <a:spcAft>
                <a:spcPts val="0"/>
              </a:spcAft>
              <a:buClr>
                <a:schemeClr val="lt2"/>
              </a:buClr>
              <a:buSzPts val="1500"/>
              <a:buFont typeface="Noto Sans Symbols"/>
              <a:buNone/>
            </a:pPr>
            <a:r>
              <a:rPr b="1" i="0" lang="en-US" sz="2000" u="none">
                <a:solidFill>
                  <a:schemeClr val="dk1"/>
                </a:solidFill>
                <a:latin typeface="Arial"/>
                <a:ea typeface="Arial"/>
                <a:cs typeface="Arial"/>
                <a:sym typeface="Arial"/>
              </a:rPr>
              <a:t>		     </a:t>
            </a:r>
            <a:r>
              <a:rPr b="1" i="1" lang="en-US" sz="2000" u="none">
                <a:solidFill>
                  <a:schemeClr val="dk1"/>
                </a:solidFill>
                <a:latin typeface="Arial"/>
                <a:ea typeface="Arial"/>
                <a:cs typeface="Arial"/>
                <a:sym typeface="Arial"/>
              </a:rPr>
              <a:t>else</a:t>
            </a:r>
            <a:r>
              <a:rPr b="1" i="0" lang="en-US" sz="2000" u="none">
                <a:solidFill>
                  <a:schemeClr val="dk1"/>
                </a:solidFill>
                <a:latin typeface="Arial"/>
                <a:ea typeface="Arial"/>
                <a:cs typeface="Arial"/>
                <a:sym typeface="Arial"/>
              </a:rPr>
              <a:t>   </a:t>
            </a:r>
            <a:endParaRPr/>
          </a:p>
          <a:p>
            <a:pPr indent="-342900" lvl="0" marL="342900" marR="0" rtl="0" algn="l">
              <a:lnSpc>
                <a:spcPct val="80000"/>
              </a:lnSpc>
              <a:spcBef>
                <a:spcPts val="400"/>
              </a:spcBef>
              <a:spcAft>
                <a:spcPts val="0"/>
              </a:spcAft>
              <a:buClr>
                <a:schemeClr val="lt2"/>
              </a:buClr>
              <a:buSzPts val="1500"/>
              <a:buFont typeface="Noto Sans Symbols"/>
              <a:buNone/>
            </a:pPr>
            <a:r>
              <a:rPr b="1" i="0" lang="en-US" sz="2000" u="none">
                <a:solidFill>
                  <a:schemeClr val="dk1"/>
                </a:solidFill>
                <a:latin typeface="Arial"/>
                <a:ea typeface="Arial"/>
                <a:cs typeface="Arial"/>
                <a:sym typeface="Arial"/>
              </a:rPr>
              <a:t>			 MAX</a:t>
            </a:r>
            <a:r>
              <a:rPr b="0" i="0" lang="en-US" sz="16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 N3	[N3&gt;N2&gt;N1]</a:t>
            </a:r>
            <a:endParaRPr/>
          </a:p>
          <a:p>
            <a:pPr indent="-342900" lvl="0" marL="342900" marR="0" rtl="0" algn="l">
              <a:lnSpc>
                <a:spcPct val="80000"/>
              </a:lnSpc>
              <a:spcBef>
                <a:spcPts val="400"/>
              </a:spcBef>
              <a:spcAft>
                <a:spcPts val="0"/>
              </a:spcAft>
              <a:buClr>
                <a:schemeClr val="lt2"/>
              </a:buClr>
              <a:buSzPts val="1500"/>
              <a:buFont typeface="Noto Sans Symbols"/>
              <a:buNone/>
            </a:pPr>
            <a:r>
              <a:rPr b="1" i="1" lang="en-US" sz="2000" u="none">
                <a:solidFill>
                  <a:schemeClr val="dk1"/>
                </a:solidFill>
                <a:latin typeface="Arial"/>
                <a:ea typeface="Arial"/>
                <a:cs typeface="Arial"/>
                <a:sym typeface="Arial"/>
              </a:rPr>
              <a:t>		    endif</a:t>
            </a:r>
            <a:endParaRPr/>
          </a:p>
          <a:p>
            <a:pPr indent="-342900" lvl="0" marL="342900" marR="0" rtl="0" algn="l">
              <a:lnSpc>
                <a:spcPct val="80000"/>
              </a:lnSpc>
              <a:spcBef>
                <a:spcPts val="400"/>
              </a:spcBef>
              <a:spcAft>
                <a:spcPts val="0"/>
              </a:spcAft>
              <a:buClr>
                <a:schemeClr val="lt2"/>
              </a:buClr>
              <a:buSzPts val="1500"/>
              <a:buFont typeface="Noto Sans Symbols"/>
              <a:buNone/>
            </a:pPr>
            <a:r>
              <a:rPr b="1" i="1" lang="en-US" sz="2000" u="none">
                <a:solidFill>
                  <a:schemeClr val="dk1"/>
                </a:solidFill>
                <a:latin typeface="Arial"/>
                <a:ea typeface="Arial"/>
                <a:cs typeface="Arial"/>
                <a:sym typeface="Arial"/>
              </a:rPr>
              <a:t>		endif</a:t>
            </a:r>
            <a:endParaRPr/>
          </a:p>
          <a:p>
            <a:pPr indent="-342900" lvl="0" marL="342900" marR="0" rtl="0" algn="l">
              <a:lnSpc>
                <a:spcPct val="80000"/>
              </a:lnSpc>
              <a:spcBef>
                <a:spcPts val="400"/>
              </a:spcBef>
              <a:spcAft>
                <a:spcPts val="0"/>
              </a:spcAft>
              <a:buClr>
                <a:schemeClr val="lt2"/>
              </a:buClr>
              <a:buSzPts val="1500"/>
              <a:buFont typeface="Noto Sans Symbols"/>
              <a:buNone/>
            </a:pPr>
            <a:r>
              <a:rPr b="1" i="0" lang="en-US" sz="2000" u="none">
                <a:solidFill>
                  <a:schemeClr val="dk1"/>
                </a:solidFill>
                <a:latin typeface="Arial"/>
                <a:ea typeface="Arial"/>
                <a:cs typeface="Arial"/>
                <a:sym typeface="Arial"/>
              </a:rPr>
              <a:t>Step 3: </a:t>
            </a:r>
            <a:r>
              <a:rPr b="1" i="1" lang="en-US" sz="2000" u="none">
                <a:solidFill>
                  <a:schemeClr val="dk1"/>
                </a:solidFill>
                <a:latin typeface="Arial"/>
                <a:ea typeface="Arial"/>
                <a:cs typeface="Arial"/>
                <a:sym typeface="Arial"/>
              </a:rPr>
              <a:t>Print “The largest number is”, MAX</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0" name="Shape 360"/>
        <p:cNvGrpSpPr/>
        <p:nvPr/>
      </p:nvGrpSpPr>
      <p:grpSpPr>
        <a:xfrm>
          <a:off x="0" y="0"/>
          <a:ext cx="0" cy="0"/>
          <a:chOff x="0" y="0"/>
          <a:chExt cx="0" cy="0"/>
        </a:xfrm>
      </p:grpSpPr>
      <p:sp>
        <p:nvSpPr>
          <p:cNvPr id="361" name="Google Shape;361;p3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6</a:t>
            </a:r>
            <a:endParaRPr/>
          </a:p>
        </p:txBody>
      </p:sp>
      <p:sp>
        <p:nvSpPr>
          <p:cNvPr id="362" name="Google Shape;362;p3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400"/>
              <a:buFont typeface="Noto Sans Symbols"/>
              <a:buChar char="■"/>
            </a:pPr>
            <a:r>
              <a:rPr b="1" i="0" lang="en-US" sz="3200" u="none">
                <a:solidFill>
                  <a:schemeClr val="dk1"/>
                </a:solidFill>
                <a:latin typeface="Arial"/>
                <a:ea typeface="Arial"/>
                <a:cs typeface="Arial"/>
                <a:sym typeface="Arial"/>
              </a:rPr>
              <a:t>Flowchart: Draw the flowchart of the above Algorithm.</a:t>
            </a:r>
            <a:r>
              <a:rPr b="0" i="0" lang="en-US" sz="3200" u="none">
                <a:solidFill>
                  <a:schemeClr val="dk1"/>
                </a:solidFill>
                <a:latin typeface="Arial"/>
                <a:ea typeface="Arial"/>
                <a:cs typeface="Arial"/>
                <a:sym typeface="Arial"/>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6" name="Shape 366"/>
        <p:cNvGrpSpPr/>
        <p:nvPr/>
      </p:nvGrpSpPr>
      <p:grpSpPr>
        <a:xfrm>
          <a:off x="0" y="0"/>
          <a:ext cx="0" cy="0"/>
          <a:chOff x="0" y="0"/>
          <a:chExt cx="0" cy="0"/>
        </a:xfrm>
      </p:grpSpPr>
      <p:sp>
        <p:nvSpPr>
          <p:cNvPr id="367" name="Google Shape;367;p3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7</a:t>
            </a:r>
            <a:endParaRPr/>
          </a:p>
        </p:txBody>
      </p:sp>
      <p:sp>
        <p:nvSpPr>
          <p:cNvPr id="368" name="Google Shape;368;p34"/>
          <p:cNvSpPr txBox="1"/>
          <p:nvPr>
            <p:ph idx="1" type="body"/>
          </p:nvPr>
        </p:nvSpPr>
        <p:spPr>
          <a:xfrm>
            <a:off x="457200" y="17526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400"/>
              <a:buFont typeface="Noto Sans Symbols"/>
              <a:buChar char="■"/>
            </a:pPr>
            <a:r>
              <a:rPr b="0" i="0" lang="en-US" sz="3200" u="none">
                <a:solidFill>
                  <a:schemeClr val="dk1"/>
                </a:solidFill>
                <a:latin typeface="Arial"/>
                <a:ea typeface="Arial"/>
                <a:cs typeface="Arial"/>
                <a:sym typeface="Arial"/>
              </a:rPr>
              <a:t>Write and algorithm and draw a flowchart to </a:t>
            </a:r>
            <a:endParaRPr/>
          </a:p>
          <a:p>
            <a:pPr indent="-342900" lvl="0" marL="342900" marR="0" rtl="0" algn="l">
              <a:lnSpc>
                <a:spcPct val="100000"/>
              </a:lnSpc>
              <a:spcBef>
                <a:spcPts val="640"/>
              </a:spcBef>
              <a:spcAft>
                <a:spcPts val="0"/>
              </a:spcAft>
              <a:buClr>
                <a:schemeClr val="lt2"/>
              </a:buClr>
              <a:buSzPts val="2400"/>
              <a:buFont typeface="Noto Sans Symbols"/>
              <a:buAutoNum type="alphaLcParenR"/>
            </a:pPr>
            <a:r>
              <a:rPr b="0" i="0" lang="en-US" sz="3200" u="none">
                <a:solidFill>
                  <a:schemeClr val="dk1"/>
                </a:solidFill>
                <a:latin typeface="Arial"/>
                <a:ea typeface="Arial"/>
                <a:cs typeface="Arial"/>
                <a:sym typeface="Arial"/>
              </a:rPr>
              <a:t>read an employee name (NAME), overtime hours worked (OVERTIME), hours absent (ABSENT) and</a:t>
            </a:r>
            <a:endParaRPr/>
          </a:p>
          <a:p>
            <a:pPr indent="-342900" lvl="0" marL="342900" marR="0" rtl="0" algn="l">
              <a:lnSpc>
                <a:spcPct val="100000"/>
              </a:lnSpc>
              <a:spcBef>
                <a:spcPts val="640"/>
              </a:spcBef>
              <a:spcAft>
                <a:spcPts val="0"/>
              </a:spcAft>
              <a:buClr>
                <a:schemeClr val="lt2"/>
              </a:buClr>
              <a:buSzPts val="2400"/>
              <a:buFont typeface="Noto Sans Symbols"/>
              <a:buAutoNum type="alphaLcParenR"/>
            </a:pPr>
            <a:r>
              <a:rPr b="0" i="0" lang="en-US" sz="3200" u="none">
                <a:solidFill>
                  <a:schemeClr val="dk1"/>
                </a:solidFill>
                <a:latin typeface="Arial"/>
                <a:ea typeface="Arial"/>
                <a:cs typeface="Arial"/>
                <a:sym typeface="Arial"/>
              </a:rPr>
              <a:t>determine the bonus payment (PAYMENT).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Steps in Problem Solving</a:t>
            </a:r>
            <a:endParaRPr/>
          </a:p>
        </p:txBody>
      </p:sp>
      <p:sp>
        <p:nvSpPr>
          <p:cNvPr id="72" name="Google Shape;72;p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First produce a general algorithm (one can use </a:t>
            </a:r>
            <a:r>
              <a:rPr b="1" i="1" lang="en-US" sz="2800" u="none" cap="none" strike="noStrike">
                <a:solidFill>
                  <a:schemeClr val="dk1"/>
                </a:solidFill>
                <a:latin typeface="Arial"/>
                <a:ea typeface="Arial"/>
                <a:cs typeface="Arial"/>
                <a:sym typeface="Arial"/>
              </a:rPr>
              <a:t>pseudocode</a:t>
            </a:r>
            <a:r>
              <a:rPr b="0" i="0" lang="en-US" sz="2800" u="none" cap="none" strike="noStrike">
                <a:solidFill>
                  <a:schemeClr val="dk1"/>
                </a:solidFill>
                <a:latin typeface="Arial"/>
                <a:ea typeface="Arial"/>
                <a:cs typeface="Arial"/>
                <a:sym typeface="Arial"/>
              </a:rPr>
              <a:t>) </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Refine the algorithm successively to get step by step detailed</a:t>
            </a:r>
            <a:r>
              <a:rPr b="1" i="1" lang="en-US" sz="2800" u="none" cap="none" strike="noStrike">
                <a:solidFill>
                  <a:schemeClr val="dk1"/>
                </a:solidFill>
                <a:latin typeface="Arial"/>
                <a:ea typeface="Arial"/>
                <a:cs typeface="Arial"/>
                <a:sym typeface="Arial"/>
              </a:rPr>
              <a:t> algorithm</a:t>
            </a:r>
            <a:r>
              <a:rPr b="0" i="0" lang="en-US" sz="2800" u="none" cap="none" strike="noStrike">
                <a:solidFill>
                  <a:schemeClr val="dk1"/>
                </a:solidFill>
                <a:latin typeface="Arial"/>
                <a:ea typeface="Arial"/>
                <a:cs typeface="Arial"/>
                <a:sym typeface="Arial"/>
              </a:rPr>
              <a:t> that is very close to a computer language.</a:t>
            </a:r>
            <a:endParaRPr/>
          </a:p>
          <a:p>
            <a:pPr indent="-342900" lvl="0" marL="342900" marR="0" rtl="0" algn="l">
              <a:lnSpc>
                <a:spcPct val="90000"/>
              </a:lnSpc>
              <a:spcBef>
                <a:spcPts val="560"/>
              </a:spcBef>
              <a:spcAft>
                <a:spcPts val="0"/>
              </a:spcAft>
              <a:buClr>
                <a:schemeClr val="lt2"/>
              </a:buClr>
              <a:buSzPts val="2100"/>
              <a:buFont typeface="Noto Sans Symbols"/>
              <a:buChar char="■"/>
            </a:pPr>
            <a:r>
              <a:rPr b="1" i="1" lang="en-US" sz="2800" u="none" cap="none" strike="noStrike">
                <a:solidFill>
                  <a:schemeClr val="dk1"/>
                </a:solidFill>
                <a:latin typeface="Arial"/>
                <a:ea typeface="Arial"/>
                <a:cs typeface="Arial"/>
                <a:sym typeface="Arial"/>
              </a:rPr>
              <a:t>Pseudocode</a:t>
            </a:r>
            <a:r>
              <a:rPr b="0" i="0" lang="en-US" sz="2800" u="none" cap="none" strike="noStrike">
                <a:solidFill>
                  <a:schemeClr val="dk1"/>
                </a:solidFill>
                <a:latin typeface="Arial"/>
                <a:ea typeface="Arial"/>
                <a:cs typeface="Arial"/>
                <a:sym typeface="Arial"/>
              </a:rPr>
              <a:t> is an artificial and informal language that helps programmers develop algorithms. Pseudocode is very similar to everyday English.</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3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7</a:t>
            </a:r>
            <a:endParaRPr/>
          </a:p>
        </p:txBody>
      </p:sp>
      <p:grpSp>
        <p:nvGrpSpPr>
          <p:cNvPr id="374" name="Google Shape;374;p35"/>
          <p:cNvGrpSpPr/>
          <p:nvPr/>
        </p:nvGrpSpPr>
        <p:grpSpPr>
          <a:xfrm>
            <a:off x="457200" y="1981200"/>
            <a:ext cx="8229600" cy="3886200"/>
            <a:chOff x="288" y="1248"/>
            <a:chExt cx="5184" cy="2448"/>
          </a:xfrm>
        </p:grpSpPr>
        <p:sp>
          <p:nvSpPr>
            <p:cNvPr id="375" name="Google Shape;375;p35"/>
            <p:cNvSpPr txBox="1"/>
            <p:nvPr/>
          </p:nvSpPr>
          <p:spPr>
            <a:xfrm>
              <a:off x="3216" y="2259"/>
              <a:ext cx="2256" cy="1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$50</a:t>
              </a:r>
              <a:endParaRPr b="0" i="0" sz="26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$40</a:t>
              </a:r>
              <a:endParaRPr b="0" i="0" sz="26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$30</a:t>
              </a:r>
              <a:endParaRPr b="0" i="0" sz="26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$20</a:t>
              </a:r>
              <a:endParaRPr b="0" i="0" sz="26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$10</a:t>
              </a:r>
              <a:endParaRPr/>
            </a:p>
          </p:txBody>
        </p:sp>
        <p:sp>
          <p:nvSpPr>
            <p:cNvPr id="376" name="Google Shape;376;p35"/>
            <p:cNvSpPr txBox="1"/>
            <p:nvPr/>
          </p:nvSpPr>
          <p:spPr>
            <a:xfrm>
              <a:off x="288" y="2259"/>
              <a:ext cx="2928" cy="1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&gt;40 hours</a:t>
              </a:r>
              <a:endParaRPr b="0" i="0" sz="26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&gt;30 but ≤ 40 hours</a:t>
              </a:r>
              <a:endParaRPr b="0" i="0" sz="26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&gt;20 but ≤ 30 hours</a:t>
              </a:r>
              <a:endParaRPr b="0" i="0" sz="26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&gt;10 but ≤  20 hours</a:t>
              </a:r>
              <a:endParaRPr b="0" i="0" sz="26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  10 hours</a:t>
              </a:r>
              <a:endParaRPr/>
            </a:p>
          </p:txBody>
        </p:sp>
        <p:sp>
          <p:nvSpPr>
            <p:cNvPr id="377" name="Google Shape;377;p35"/>
            <p:cNvSpPr txBox="1"/>
            <p:nvPr/>
          </p:nvSpPr>
          <p:spPr>
            <a:xfrm>
              <a:off x="3216" y="1621"/>
              <a:ext cx="2256" cy="63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Bonus Paid</a:t>
              </a:r>
              <a:endParaRPr/>
            </a:p>
          </p:txBody>
        </p:sp>
        <p:sp>
          <p:nvSpPr>
            <p:cNvPr id="378" name="Google Shape;378;p35"/>
            <p:cNvSpPr txBox="1"/>
            <p:nvPr/>
          </p:nvSpPr>
          <p:spPr>
            <a:xfrm>
              <a:off x="288" y="1621"/>
              <a:ext cx="2928" cy="63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OVERTIME – (2/3)*ABSENT</a:t>
              </a:r>
              <a:endParaRPr/>
            </a:p>
          </p:txBody>
        </p:sp>
        <p:sp>
          <p:nvSpPr>
            <p:cNvPr id="379" name="Google Shape;379;p35"/>
            <p:cNvSpPr txBox="1"/>
            <p:nvPr/>
          </p:nvSpPr>
          <p:spPr>
            <a:xfrm>
              <a:off x="288" y="1248"/>
              <a:ext cx="5184" cy="373"/>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Bonus Schedule</a:t>
              </a:r>
              <a:endParaRPr/>
            </a:p>
          </p:txBody>
        </p:sp>
        <p:cxnSp>
          <p:nvCxnSpPr>
            <p:cNvPr id="380" name="Google Shape;380;p35"/>
            <p:cNvCxnSpPr/>
            <p:nvPr/>
          </p:nvCxnSpPr>
          <p:spPr>
            <a:xfrm>
              <a:off x="288" y="1248"/>
              <a:ext cx="5184" cy="0"/>
            </a:xfrm>
            <a:prstGeom prst="straightConnector1">
              <a:avLst/>
            </a:prstGeom>
            <a:noFill/>
            <a:ln cap="rnd" cmpd="sng" w="12700">
              <a:solidFill>
                <a:srgbClr val="000000"/>
              </a:solidFill>
              <a:prstDash val="solid"/>
              <a:miter lim="800000"/>
              <a:headEnd len="med" w="med" type="none"/>
              <a:tailEnd len="med" w="med" type="none"/>
            </a:ln>
          </p:spPr>
        </p:cxnSp>
        <p:cxnSp>
          <p:nvCxnSpPr>
            <p:cNvPr id="381" name="Google Shape;381;p35"/>
            <p:cNvCxnSpPr/>
            <p:nvPr/>
          </p:nvCxnSpPr>
          <p:spPr>
            <a:xfrm>
              <a:off x="288" y="3696"/>
              <a:ext cx="5184" cy="0"/>
            </a:xfrm>
            <a:prstGeom prst="straightConnector1">
              <a:avLst/>
            </a:prstGeom>
            <a:noFill/>
            <a:ln cap="rnd" cmpd="sng" w="12700">
              <a:solidFill>
                <a:srgbClr val="000000"/>
              </a:solidFill>
              <a:prstDash val="solid"/>
              <a:miter lim="800000"/>
              <a:headEnd len="med" w="med" type="none"/>
              <a:tailEnd len="med" w="med" type="none"/>
            </a:ln>
          </p:spPr>
        </p:cxnSp>
        <p:cxnSp>
          <p:nvCxnSpPr>
            <p:cNvPr id="382" name="Google Shape;382;p35"/>
            <p:cNvCxnSpPr/>
            <p:nvPr/>
          </p:nvCxnSpPr>
          <p:spPr>
            <a:xfrm>
              <a:off x="288" y="1248"/>
              <a:ext cx="0" cy="2448"/>
            </a:xfrm>
            <a:prstGeom prst="straightConnector1">
              <a:avLst/>
            </a:prstGeom>
            <a:noFill/>
            <a:ln cap="rnd" cmpd="sng" w="12700">
              <a:solidFill>
                <a:srgbClr val="000000"/>
              </a:solidFill>
              <a:prstDash val="solid"/>
              <a:miter lim="800000"/>
              <a:headEnd len="med" w="med" type="none"/>
              <a:tailEnd len="med" w="med" type="none"/>
            </a:ln>
          </p:spPr>
        </p:cxnSp>
        <p:cxnSp>
          <p:nvCxnSpPr>
            <p:cNvPr id="383" name="Google Shape;383;p35"/>
            <p:cNvCxnSpPr/>
            <p:nvPr/>
          </p:nvCxnSpPr>
          <p:spPr>
            <a:xfrm>
              <a:off x="5472" y="1248"/>
              <a:ext cx="0" cy="2448"/>
            </a:xfrm>
            <a:prstGeom prst="straightConnector1">
              <a:avLst/>
            </a:prstGeom>
            <a:noFill/>
            <a:ln cap="rnd" cmpd="sng" w="12700">
              <a:solidFill>
                <a:srgbClr val="000000"/>
              </a:solidFill>
              <a:prstDash val="solid"/>
              <a:miter lim="800000"/>
              <a:headEnd len="med" w="med" type="none"/>
              <a:tailEnd len="med" w="med" type="none"/>
            </a:ln>
          </p:spPr>
        </p:cxnSp>
        <p:cxnSp>
          <p:nvCxnSpPr>
            <p:cNvPr id="384" name="Google Shape;384;p35"/>
            <p:cNvCxnSpPr/>
            <p:nvPr/>
          </p:nvCxnSpPr>
          <p:spPr>
            <a:xfrm>
              <a:off x="288" y="1621"/>
              <a:ext cx="5184" cy="0"/>
            </a:xfrm>
            <a:prstGeom prst="straightConnector1">
              <a:avLst/>
            </a:prstGeom>
            <a:noFill/>
            <a:ln cap="rnd" cmpd="sng" w="12700">
              <a:solidFill>
                <a:srgbClr val="000000"/>
              </a:solidFill>
              <a:prstDash val="solid"/>
              <a:miter lim="800000"/>
              <a:headEnd len="med" w="med" type="none"/>
              <a:tailEnd len="med" w="med" type="none"/>
            </a:ln>
          </p:spPr>
        </p:cxnSp>
        <p:cxnSp>
          <p:nvCxnSpPr>
            <p:cNvPr id="385" name="Google Shape;385;p35"/>
            <p:cNvCxnSpPr/>
            <p:nvPr/>
          </p:nvCxnSpPr>
          <p:spPr>
            <a:xfrm>
              <a:off x="288" y="2259"/>
              <a:ext cx="5184" cy="0"/>
            </a:xfrm>
            <a:prstGeom prst="straightConnector1">
              <a:avLst/>
            </a:prstGeom>
            <a:noFill/>
            <a:ln cap="rnd" cmpd="sng" w="12700">
              <a:solidFill>
                <a:srgbClr val="000000"/>
              </a:solidFill>
              <a:prstDash val="solid"/>
              <a:miter lim="800000"/>
              <a:headEnd len="med" w="med" type="none"/>
              <a:tailEnd len="med" w="med" type="none"/>
            </a:ln>
          </p:spPr>
        </p:cxnSp>
        <p:cxnSp>
          <p:nvCxnSpPr>
            <p:cNvPr id="386" name="Google Shape;386;p35"/>
            <p:cNvCxnSpPr/>
            <p:nvPr/>
          </p:nvCxnSpPr>
          <p:spPr>
            <a:xfrm>
              <a:off x="3216" y="1621"/>
              <a:ext cx="0" cy="2075"/>
            </a:xfrm>
            <a:prstGeom prst="straightConnector1">
              <a:avLst/>
            </a:prstGeom>
            <a:noFill/>
            <a:ln cap="rnd" cmpd="sng" w="12700">
              <a:solidFill>
                <a:srgbClr val="000000"/>
              </a:solidFill>
              <a:prstDash val="solid"/>
              <a:miter lim="800000"/>
              <a:headEnd len="med" w="med" type="none"/>
              <a:tailEnd len="med" w="med" type="none"/>
            </a:ln>
          </p:spPr>
        </p:cxn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p36"/>
          <p:cNvSpPr txBox="1"/>
          <p:nvPr/>
        </p:nvSpPr>
        <p:spPr>
          <a:xfrm>
            <a:off x="730250" y="1011237"/>
            <a:ext cx="7440612" cy="4838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Step 1:  </a:t>
            </a:r>
            <a:r>
              <a:rPr b="0" i="1" lang="en-US" sz="2400" u="none">
                <a:solidFill>
                  <a:schemeClr val="dk1"/>
                </a:solidFill>
                <a:latin typeface="Arial"/>
                <a:ea typeface="Arial"/>
                <a:cs typeface="Arial"/>
                <a:sym typeface="Arial"/>
              </a:rPr>
              <a:t>Input</a:t>
            </a:r>
            <a:r>
              <a:rPr b="0" i="0" lang="en-US" sz="2400" u="none">
                <a:solidFill>
                  <a:schemeClr val="dk1"/>
                </a:solidFill>
                <a:latin typeface="Arial"/>
                <a:ea typeface="Arial"/>
                <a:cs typeface="Arial"/>
                <a:sym typeface="Arial"/>
              </a:rPr>
              <a:t> NAME,OVERTIME,ABSENT</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Step 2: </a:t>
            </a:r>
            <a:r>
              <a:rPr b="0" i="1" lang="en-US" sz="2400" u="none">
                <a:solidFill>
                  <a:schemeClr val="dk1"/>
                </a:solidFill>
                <a:latin typeface="Arial"/>
                <a:ea typeface="Arial"/>
                <a:cs typeface="Arial"/>
                <a:sym typeface="Arial"/>
              </a:rPr>
              <a:t>if </a:t>
            </a:r>
            <a:r>
              <a:rPr b="0" i="0" lang="en-US" sz="2400" u="none">
                <a:solidFill>
                  <a:schemeClr val="dk1"/>
                </a:solidFill>
                <a:latin typeface="Arial"/>
                <a:ea typeface="Arial"/>
                <a:cs typeface="Arial"/>
                <a:sym typeface="Arial"/>
              </a:rPr>
              <a:t>(OVERTIME–(2/3)*ABSENT &gt; 40) </a:t>
            </a:r>
            <a:r>
              <a:rPr b="0" i="1" lang="en-US" sz="2400" u="none">
                <a:solidFill>
                  <a:schemeClr val="dk1"/>
                </a:solidFill>
                <a:latin typeface="Arial"/>
                <a:ea typeface="Arial"/>
                <a:cs typeface="Arial"/>
                <a:sym typeface="Arial"/>
              </a:rPr>
              <a:t>then</a:t>
            </a:r>
            <a:r>
              <a:rPr b="0"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PAYMENT </a:t>
            </a:r>
            <a:r>
              <a:rPr b="0" i="0" lang="en-US" sz="18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 50</a:t>
            </a:r>
            <a:endParaRPr/>
          </a:p>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   	 else if (</a:t>
            </a:r>
            <a:r>
              <a:rPr b="0" i="0" lang="en-US" sz="2400" u="none">
                <a:solidFill>
                  <a:schemeClr val="dk1"/>
                </a:solidFill>
                <a:latin typeface="Arial"/>
                <a:ea typeface="Arial"/>
                <a:cs typeface="Arial"/>
                <a:sym typeface="Arial"/>
              </a:rPr>
              <a:t>OVERTIME–(2/3)*ABSENT &gt; 30) </a:t>
            </a:r>
            <a:r>
              <a:rPr b="0" i="1" lang="en-US" sz="2400" u="none">
                <a:solidFill>
                  <a:schemeClr val="dk1"/>
                </a:solidFill>
                <a:latin typeface="Arial"/>
                <a:ea typeface="Arial"/>
                <a:cs typeface="Arial"/>
                <a:sym typeface="Arial"/>
              </a:rPr>
              <a:t>then</a:t>
            </a:r>
            <a:r>
              <a:rPr b="0"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PAYMENT </a:t>
            </a:r>
            <a:r>
              <a:rPr b="0" i="0" lang="en-US" sz="18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 40</a:t>
            </a:r>
            <a:endParaRPr/>
          </a:p>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	 else if (</a:t>
            </a:r>
            <a:r>
              <a:rPr b="0" i="0" lang="en-US" sz="2400" u="none">
                <a:solidFill>
                  <a:schemeClr val="dk1"/>
                </a:solidFill>
                <a:latin typeface="Arial"/>
                <a:ea typeface="Arial"/>
                <a:cs typeface="Arial"/>
                <a:sym typeface="Arial"/>
              </a:rPr>
              <a:t>OVERTIME–(2/3)*ABSENT &gt; 20) </a:t>
            </a:r>
            <a:r>
              <a:rPr b="0" i="1" lang="en-US" sz="2400" u="none">
                <a:solidFill>
                  <a:schemeClr val="dk1"/>
                </a:solidFill>
                <a:latin typeface="Arial"/>
                <a:ea typeface="Arial"/>
                <a:cs typeface="Arial"/>
                <a:sym typeface="Arial"/>
              </a:rPr>
              <a:t>then</a:t>
            </a:r>
            <a:r>
              <a:rPr b="0"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PAYMENT </a:t>
            </a:r>
            <a:r>
              <a:rPr b="0" i="0" lang="en-US" sz="18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 30</a:t>
            </a:r>
            <a:endParaRPr/>
          </a:p>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	 else if (</a:t>
            </a:r>
            <a:r>
              <a:rPr b="0" i="0" lang="en-US" sz="2400" u="none">
                <a:solidFill>
                  <a:schemeClr val="dk1"/>
                </a:solidFill>
                <a:latin typeface="Arial"/>
                <a:ea typeface="Arial"/>
                <a:cs typeface="Arial"/>
                <a:sym typeface="Arial"/>
              </a:rPr>
              <a:t>OVERTIME–(2/3)*ABSENT &gt; 10) </a:t>
            </a:r>
            <a:r>
              <a:rPr b="0" i="1" lang="en-US" sz="2400" u="none">
                <a:solidFill>
                  <a:schemeClr val="dk1"/>
                </a:solidFill>
                <a:latin typeface="Arial"/>
                <a:ea typeface="Arial"/>
                <a:cs typeface="Arial"/>
                <a:sym typeface="Arial"/>
              </a:rPr>
              <a:t>then</a:t>
            </a:r>
            <a:r>
              <a:rPr b="0"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PAYMENT </a:t>
            </a:r>
            <a:r>
              <a:rPr b="0" i="0" lang="en-US" sz="18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20</a:t>
            </a:r>
            <a:endParaRPr/>
          </a:p>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	 else </a:t>
            </a:r>
            <a:endParaRPr/>
          </a:p>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PAYMENT</a:t>
            </a:r>
            <a:r>
              <a:rPr b="0" i="0" lang="en-US" sz="18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 10</a:t>
            </a:r>
            <a:endParaRPr/>
          </a:p>
          <a:p>
            <a:pPr indent="0" lvl="0" marL="0" marR="0" rtl="0" algn="l">
              <a:lnSpc>
                <a:spcPct val="100000"/>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	 endif</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Step 3: </a:t>
            </a:r>
            <a:r>
              <a:rPr b="0" i="1" lang="en-US" sz="2400" u="none">
                <a:solidFill>
                  <a:schemeClr val="dk1"/>
                </a:solidFill>
                <a:latin typeface="Arial"/>
                <a:ea typeface="Arial"/>
                <a:cs typeface="Arial"/>
                <a:sym typeface="Arial"/>
              </a:rPr>
              <a:t>Print </a:t>
            </a:r>
            <a:r>
              <a:rPr b="0" i="0" lang="en-US" sz="2400" u="none">
                <a:solidFill>
                  <a:schemeClr val="dk1"/>
                </a:solidFill>
                <a:latin typeface="Arial"/>
                <a:ea typeface="Arial"/>
                <a:cs typeface="Arial"/>
                <a:sym typeface="Arial"/>
              </a:rPr>
              <a:t>“Bonus for”, NAME “is $”, PAYMENT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5" name="Shape 395"/>
        <p:cNvGrpSpPr/>
        <p:nvPr/>
      </p:nvGrpSpPr>
      <p:grpSpPr>
        <a:xfrm>
          <a:off x="0" y="0"/>
          <a:ext cx="0" cy="0"/>
          <a:chOff x="0" y="0"/>
          <a:chExt cx="0" cy="0"/>
        </a:xfrm>
      </p:grpSpPr>
      <p:sp>
        <p:nvSpPr>
          <p:cNvPr id="396" name="Google Shape;396;p3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7</a:t>
            </a:r>
            <a:endParaRPr/>
          </a:p>
        </p:txBody>
      </p:sp>
      <p:sp>
        <p:nvSpPr>
          <p:cNvPr id="397" name="Google Shape;397;p3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400"/>
              <a:buFont typeface="Noto Sans Symbols"/>
              <a:buChar char="■"/>
            </a:pPr>
            <a:r>
              <a:rPr b="1" i="0" lang="en-US" sz="3200" u="none">
                <a:solidFill>
                  <a:schemeClr val="dk1"/>
                </a:solidFill>
                <a:latin typeface="Arial"/>
                <a:ea typeface="Arial"/>
                <a:cs typeface="Arial"/>
                <a:sym typeface="Arial"/>
              </a:rPr>
              <a:t>Flowchart: Draw the flowchart of the above algorithm?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Pseudocode &amp; Algorithm</a:t>
            </a:r>
            <a:endParaRPr/>
          </a:p>
        </p:txBody>
      </p:sp>
      <p:sp>
        <p:nvSpPr>
          <p:cNvPr id="78" name="Google Shape;78;p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400"/>
              <a:buFont typeface="Noto Sans Symbols"/>
              <a:buChar char="■"/>
            </a:pPr>
            <a:r>
              <a:rPr b="1" i="0" lang="en-US" sz="3200" u="none" cap="none" strike="noStrike">
                <a:solidFill>
                  <a:schemeClr val="dk1"/>
                </a:solidFill>
                <a:latin typeface="Arial"/>
                <a:ea typeface="Arial"/>
                <a:cs typeface="Arial"/>
                <a:sym typeface="Arial"/>
              </a:rPr>
              <a:t>Example 1:</a:t>
            </a:r>
            <a:r>
              <a:rPr b="0" i="0" lang="en-US" sz="3200" u="none" cap="none" strike="noStrike">
                <a:solidFill>
                  <a:schemeClr val="dk1"/>
                </a:solidFill>
                <a:latin typeface="Arial"/>
                <a:ea typeface="Arial"/>
                <a:cs typeface="Arial"/>
                <a:sym typeface="Arial"/>
              </a:rPr>
              <a:t> Write an algorithm to determine a student’s final grade and indicate whether it is passing or failing. The final grade is calculated as the average of four marks.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Pseudocode &amp; Algorithm</a:t>
            </a:r>
            <a:endParaRPr/>
          </a:p>
        </p:txBody>
      </p:sp>
      <p:sp>
        <p:nvSpPr>
          <p:cNvPr id="84" name="Google Shape;84;p1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None/>
            </a:pPr>
            <a:r>
              <a:rPr b="1" i="0" lang="en-US" sz="2800" u="none" cap="none" strike="noStrike">
                <a:solidFill>
                  <a:schemeClr val="dk1"/>
                </a:solidFill>
                <a:latin typeface="Arial"/>
                <a:ea typeface="Arial"/>
                <a:cs typeface="Arial"/>
                <a:sym typeface="Arial"/>
              </a:rPr>
              <a:t>Pseudocode</a:t>
            </a:r>
            <a:r>
              <a:rPr b="0" i="0" lang="en-US" sz="2800" u="none" cap="none" strike="noStrike">
                <a:solidFill>
                  <a:schemeClr val="dk1"/>
                </a:solidFill>
                <a:latin typeface="Arial"/>
                <a:ea typeface="Arial"/>
                <a:cs typeface="Arial"/>
                <a:sym typeface="Arial"/>
              </a:rPr>
              <a:t>:</a:t>
            </a:r>
            <a:endParaRPr/>
          </a:p>
          <a:p>
            <a:pPr indent="-342900" lvl="0" marL="342900" marR="0" rtl="0" algn="l">
              <a:lnSpc>
                <a:spcPct val="90000"/>
              </a:lnSpc>
              <a:spcBef>
                <a:spcPts val="560"/>
              </a:spcBef>
              <a:spcAft>
                <a:spcPts val="0"/>
              </a:spcAft>
              <a:buClr>
                <a:schemeClr val="lt2"/>
              </a:buClr>
              <a:buSzPts val="2100"/>
              <a:buFont typeface="Noto Sans Symbols"/>
              <a:buChar char="■"/>
            </a:pPr>
            <a:r>
              <a:rPr b="0" i="1" lang="en-US" sz="2800" u="none" cap="none" strike="noStrike">
                <a:solidFill>
                  <a:schemeClr val="dk1"/>
                </a:solidFill>
                <a:latin typeface="Arial"/>
                <a:ea typeface="Arial"/>
                <a:cs typeface="Arial"/>
                <a:sym typeface="Arial"/>
              </a:rPr>
              <a:t>Input a set of 4 marks</a:t>
            </a:r>
            <a:endParaRPr/>
          </a:p>
          <a:p>
            <a:pPr indent="-342900" lvl="0" marL="342900" marR="0" rtl="0" algn="l">
              <a:lnSpc>
                <a:spcPct val="90000"/>
              </a:lnSpc>
              <a:spcBef>
                <a:spcPts val="560"/>
              </a:spcBef>
              <a:spcAft>
                <a:spcPts val="0"/>
              </a:spcAft>
              <a:buClr>
                <a:schemeClr val="lt2"/>
              </a:buClr>
              <a:buSzPts val="2100"/>
              <a:buFont typeface="Noto Sans Symbols"/>
              <a:buChar char="■"/>
            </a:pPr>
            <a:r>
              <a:rPr b="0" i="1" lang="en-US" sz="2800" u="none" cap="none" strike="noStrike">
                <a:solidFill>
                  <a:schemeClr val="dk1"/>
                </a:solidFill>
                <a:latin typeface="Arial"/>
                <a:ea typeface="Arial"/>
                <a:cs typeface="Arial"/>
                <a:sym typeface="Arial"/>
              </a:rPr>
              <a:t>Calculate their average by summing and dividing by 4</a:t>
            </a:r>
            <a:endParaRPr/>
          </a:p>
          <a:p>
            <a:pPr indent="-342900" lvl="0" marL="342900" marR="0" rtl="0" algn="l">
              <a:lnSpc>
                <a:spcPct val="90000"/>
              </a:lnSpc>
              <a:spcBef>
                <a:spcPts val="560"/>
              </a:spcBef>
              <a:spcAft>
                <a:spcPts val="0"/>
              </a:spcAft>
              <a:buClr>
                <a:schemeClr val="lt2"/>
              </a:buClr>
              <a:buSzPts val="2100"/>
              <a:buFont typeface="Noto Sans Symbols"/>
              <a:buChar char="■"/>
            </a:pPr>
            <a:r>
              <a:rPr b="0" i="1" lang="en-US" sz="2800" u="none" cap="none" strike="noStrike">
                <a:solidFill>
                  <a:schemeClr val="dk1"/>
                </a:solidFill>
                <a:latin typeface="Arial"/>
                <a:ea typeface="Arial"/>
                <a:cs typeface="Arial"/>
                <a:sym typeface="Arial"/>
              </a:rPr>
              <a:t>if average is below 50</a:t>
            </a:r>
            <a:endParaRPr/>
          </a:p>
          <a:p>
            <a:pPr indent="-342900" lvl="0" marL="342900" marR="0" rtl="0" algn="l">
              <a:lnSpc>
                <a:spcPct val="90000"/>
              </a:lnSpc>
              <a:spcBef>
                <a:spcPts val="560"/>
              </a:spcBef>
              <a:spcAft>
                <a:spcPts val="0"/>
              </a:spcAft>
              <a:buClr>
                <a:schemeClr val="lt2"/>
              </a:buClr>
              <a:buSzPts val="2100"/>
              <a:buFont typeface="Noto Sans Symbols"/>
              <a:buNone/>
            </a:pPr>
            <a:r>
              <a:rPr b="0" i="1" lang="en-US" sz="2800" u="none" cap="none" strike="noStrike">
                <a:solidFill>
                  <a:schemeClr val="dk1"/>
                </a:solidFill>
                <a:latin typeface="Arial"/>
                <a:ea typeface="Arial"/>
                <a:cs typeface="Arial"/>
                <a:sym typeface="Arial"/>
              </a:rPr>
              <a:t>		Print “FAIL”</a:t>
            </a:r>
            <a:endParaRPr/>
          </a:p>
          <a:p>
            <a:pPr indent="-342900" lvl="0" marL="342900" marR="0" rtl="0" algn="l">
              <a:lnSpc>
                <a:spcPct val="90000"/>
              </a:lnSpc>
              <a:spcBef>
                <a:spcPts val="560"/>
              </a:spcBef>
              <a:spcAft>
                <a:spcPts val="0"/>
              </a:spcAft>
              <a:buClr>
                <a:schemeClr val="lt2"/>
              </a:buClr>
              <a:buSzPts val="2100"/>
              <a:buFont typeface="Noto Sans Symbols"/>
              <a:buNone/>
            </a:pPr>
            <a:r>
              <a:rPr b="0" i="1" lang="en-US" sz="2800" u="none" cap="none" strike="noStrike">
                <a:solidFill>
                  <a:schemeClr val="dk1"/>
                </a:solidFill>
                <a:latin typeface="Arial"/>
                <a:ea typeface="Arial"/>
                <a:cs typeface="Arial"/>
                <a:sym typeface="Arial"/>
              </a:rPr>
              <a:t>	else</a:t>
            </a:r>
            <a:endParaRPr/>
          </a:p>
          <a:p>
            <a:pPr indent="-342900" lvl="0" marL="342900" marR="0" rtl="0" algn="l">
              <a:lnSpc>
                <a:spcPct val="90000"/>
              </a:lnSpc>
              <a:spcBef>
                <a:spcPts val="560"/>
              </a:spcBef>
              <a:spcAft>
                <a:spcPts val="0"/>
              </a:spcAft>
              <a:buClr>
                <a:schemeClr val="lt2"/>
              </a:buClr>
              <a:buSzPts val="2100"/>
              <a:buFont typeface="Noto Sans Symbols"/>
              <a:buNone/>
            </a:pPr>
            <a:r>
              <a:rPr b="0" i="1" lang="en-US" sz="2800" u="none" cap="none" strike="noStrike">
                <a:solidFill>
                  <a:schemeClr val="dk1"/>
                </a:solidFill>
                <a:latin typeface="Arial"/>
                <a:ea typeface="Arial"/>
                <a:cs typeface="Arial"/>
                <a:sym typeface="Arial"/>
              </a:rPr>
              <a:t>		Print “PASS”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Pseudocode &amp; Algorithm</a:t>
            </a:r>
            <a:endParaRPr/>
          </a:p>
        </p:txBody>
      </p:sp>
      <p:sp>
        <p:nvSpPr>
          <p:cNvPr id="90" name="Google Shape;90;p1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Detailed Algorithm </a:t>
            </a:r>
            <a:endParaRPr/>
          </a:p>
          <a:p>
            <a:pPr indent="-342900" lvl="0" marL="342900" marR="0" rtl="0" algn="l">
              <a:lnSpc>
                <a:spcPct val="90000"/>
              </a:lnSpc>
              <a:spcBef>
                <a:spcPts val="56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	Step 1:  	Input M1,M2,M3,M4</a:t>
            </a:r>
            <a:endParaRPr/>
          </a:p>
          <a:p>
            <a:pPr indent="-342900" lvl="0" marL="342900" marR="0" rtl="0" algn="l">
              <a:lnSpc>
                <a:spcPct val="90000"/>
              </a:lnSpc>
              <a:spcBef>
                <a:spcPts val="560"/>
              </a:spcBef>
              <a:spcAft>
                <a:spcPts val="0"/>
              </a:spcAft>
              <a:buClr>
                <a:schemeClr val="lt2"/>
              </a:buClr>
              <a:buSzPts val="2100"/>
              <a:buFont typeface="Noto Sans Symbols"/>
              <a:buNone/>
            </a:pPr>
            <a:r>
              <a:rPr b="0" i="0" lang="en-US" sz="2800" u="none" cap="none" strike="noStrike">
                <a:solidFill>
                  <a:schemeClr val="dk1"/>
                </a:solidFill>
                <a:latin typeface="Arial"/>
                <a:ea typeface="Arial"/>
                <a:cs typeface="Arial"/>
                <a:sym typeface="Arial"/>
              </a:rPr>
              <a:t>		Step 2: 	GRADE ← (M1+M2+M3+M4)/4 </a:t>
            </a:r>
            <a:endParaRPr/>
          </a:p>
          <a:p>
            <a:pPr indent="-342900" lvl="0" marL="342900" marR="0" rtl="0" algn="l">
              <a:lnSpc>
                <a:spcPct val="90000"/>
              </a:lnSpc>
              <a:spcBef>
                <a:spcPts val="560"/>
              </a:spcBef>
              <a:spcAft>
                <a:spcPts val="0"/>
              </a:spcAft>
              <a:buClr>
                <a:schemeClr val="lt2"/>
              </a:buClr>
              <a:buSzPts val="2100"/>
              <a:buFont typeface="Noto Sans Symbols"/>
              <a:buNone/>
            </a:pPr>
            <a:r>
              <a:rPr b="0" i="0" lang="en-US" sz="2800" u="none" cap="none" strike="noStrike">
                <a:solidFill>
                  <a:schemeClr val="dk1"/>
                </a:solidFill>
                <a:latin typeface="Arial"/>
                <a:ea typeface="Arial"/>
                <a:cs typeface="Arial"/>
                <a:sym typeface="Arial"/>
              </a:rPr>
              <a:t>		Step 3: 	if (GRADE &lt; 50) then</a:t>
            </a:r>
            <a:endParaRPr/>
          </a:p>
          <a:p>
            <a:pPr indent="-342900" lvl="0" marL="342900" marR="0" rtl="0" algn="l">
              <a:lnSpc>
                <a:spcPct val="90000"/>
              </a:lnSpc>
              <a:spcBef>
                <a:spcPts val="560"/>
              </a:spcBef>
              <a:spcAft>
                <a:spcPts val="0"/>
              </a:spcAft>
              <a:buClr>
                <a:schemeClr val="lt2"/>
              </a:buClr>
              <a:buSzPts val="2100"/>
              <a:buFont typeface="Noto Sans Symbols"/>
              <a:buNone/>
            </a:pPr>
            <a:r>
              <a:rPr b="0" i="0" lang="en-US" sz="2800" u="none" cap="none" strike="noStrike">
                <a:solidFill>
                  <a:schemeClr val="dk1"/>
                </a:solidFill>
                <a:latin typeface="Arial"/>
                <a:ea typeface="Arial"/>
                <a:cs typeface="Arial"/>
                <a:sym typeface="Arial"/>
              </a:rPr>
              <a:t>					Print “FAIL”</a:t>
            </a:r>
            <a:endParaRPr/>
          </a:p>
          <a:p>
            <a:pPr indent="-342900" lvl="0" marL="342900" marR="0" rtl="0" algn="l">
              <a:lnSpc>
                <a:spcPct val="90000"/>
              </a:lnSpc>
              <a:spcBef>
                <a:spcPts val="560"/>
              </a:spcBef>
              <a:spcAft>
                <a:spcPts val="0"/>
              </a:spcAft>
              <a:buClr>
                <a:schemeClr val="lt2"/>
              </a:buClr>
              <a:buSzPts val="2100"/>
              <a:buFont typeface="Noto Sans Symbols"/>
              <a:buNone/>
            </a:pPr>
            <a:r>
              <a:rPr b="0" i="0" lang="en-US" sz="2800" u="none" cap="none" strike="noStrike">
                <a:solidFill>
                  <a:schemeClr val="dk1"/>
                </a:solidFill>
                <a:latin typeface="Arial"/>
                <a:ea typeface="Arial"/>
                <a:cs typeface="Arial"/>
                <a:sym typeface="Arial"/>
              </a:rPr>
              <a:t>  				else</a:t>
            </a:r>
            <a:endParaRPr/>
          </a:p>
          <a:p>
            <a:pPr indent="-342900" lvl="0" marL="342900" marR="0" rtl="0" algn="l">
              <a:lnSpc>
                <a:spcPct val="90000"/>
              </a:lnSpc>
              <a:spcBef>
                <a:spcPts val="560"/>
              </a:spcBef>
              <a:spcAft>
                <a:spcPts val="0"/>
              </a:spcAft>
              <a:buClr>
                <a:schemeClr val="lt2"/>
              </a:buClr>
              <a:buSzPts val="2100"/>
              <a:buFont typeface="Noto Sans Symbols"/>
              <a:buNone/>
            </a:pPr>
            <a:r>
              <a:rPr b="0" i="0" lang="en-US" sz="2800" u="none" cap="none" strike="noStrike">
                <a:solidFill>
                  <a:schemeClr val="dk1"/>
                </a:solidFill>
                <a:latin typeface="Arial"/>
                <a:ea typeface="Arial"/>
                <a:cs typeface="Arial"/>
                <a:sym typeface="Arial"/>
              </a:rPr>
              <a:t>					Print “PASS”</a:t>
            </a:r>
            <a:endParaRPr/>
          </a:p>
          <a:p>
            <a:pPr indent="-342900" lvl="0" marL="342900" marR="0" rtl="0" algn="l">
              <a:lnSpc>
                <a:spcPct val="90000"/>
              </a:lnSpc>
              <a:spcBef>
                <a:spcPts val="560"/>
              </a:spcBef>
              <a:spcAft>
                <a:spcPts val="0"/>
              </a:spcAft>
              <a:buClr>
                <a:schemeClr val="lt2"/>
              </a:buClr>
              <a:buSzPts val="2100"/>
              <a:buFont typeface="Noto Sans Symbols"/>
              <a:buNone/>
            </a:pPr>
            <a:r>
              <a:rPr b="0" i="0" lang="en-US" sz="2800" u="none" cap="none" strike="noStrike">
                <a:solidFill>
                  <a:schemeClr val="dk1"/>
                </a:solidFill>
                <a:latin typeface="Arial"/>
                <a:ea typeface="Arial"/>
                <a:cs typeface="Arial"/>
                <a:sym typeface="Arial"/>
              </a:rPr>
              <a:t>				endif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The Flowchart</a:t>
            </a:r>
            <a:endParaRPr/>
          </a:p>
        </p:txBody>
      </p:sp>
      <p:sp>
        <p:nvSpPr>
          <p:cNvPr id="96" name="Google Shape;96;p1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(Dictionary) A schematic representation of a sequence of operations, as in a manufacturing process or computer program.</a:t>
            </a:r>
            <a:endParaRPr/>
          </a:p>
          <a:p>
            <a:pPr indent="-342900" lvl="0" marL="342900" marR="0" rtl="0" algn="l">
              <a:lnSpc>
                <a:spcPct val="9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(Technical) A graphical representation of the sequence of operations in an information system or program. Information system flowcharts show how data flows from source documents through the computer to final distribution to users. Program flowcharts show the sequence of instructions in a single program or subroutine. Different symbols are used to draw each type of flowchart.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The Flowchart</a:t>
            </a:r>
            <a:endParaRPr/>
          </a:p>
        </p:txBody>
      </p:sp>
      <p:sp>
        <p:nvSpPr>
          <p:cNvPr id="102" name="Google Shape;102;p1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400"/>
              <a:buFont typeface="Noto Sans Symbols"/>
              <a:buNone/>
            </a:pPr>
            <a:r>
              <a:rPr b="0" i="0" lang="en-US" sz="3200" u="none" cap="none" strike="noStrike">
                <a:solidFill>
                  <a:schemeClr val="dk1"/>
                </a:solidFill>
                <a:latin typeface="Arial"/>
                <a:ea typeface="Arial"/>
                <a:cs typeface="Arial"/>
                <a:sym typeface="Arial"/>
              </a:rPr>
              <a:t>A Flowchart</a:t>
            </a:r>
            <a:endParaRPr/>
          </a:p>
          <a:p>
            <a:pPr indent="-285750" lvl="1" marL="742950" marR="0" rtl="0" algn="l">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Arial"/>
                <a:ea typeface="Arial"/>
                <a:cs typeface="Arial"/>
                <a:sym typeface="Arial"/>
              </a:rPr>
              <a:t>shows logic of an algorithm</a:t>
            </a:r>
            <a:endParaRPr/>
          </a:p>
          <a:p>
            <a:pPr indent="-285750" lvl="1" marL="742950" marR="0" rtl="0" algn="l">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Arial"/>
                <a:ea typeface="Arial"/>
                <a:cs typeface="Arial"/>
                <a:sym typeface="Arial"/>
              </a:rPr>
              <a:t>emphasizes individual steps and their interconnections</a:t>
            </a:r>
            <a:endParaRPr/>
          </a:p>
          <a:p>
            <a:pPr indent="-285750" lvl="1" marL="742950" marR="0" rtl="0" algn="l">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Arial"/>
                <a:ea typeface="Arial"/>
                <a:cs typeface="Arial"/>
                <a:sym typeface="Arial"/>
              </a:rPr>
              <a:t>e.g. control flow from one action to the next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Flowchart Symbols </a:t>
            </a:r>
            <a:endParaRPr/>
          </a:p>
        </p:txBody>
      </p:sp>
      <p:sp>
        <p:nvSpPr>
          <p:cNvPr id="108" name="Google Shape;108;p14"/>
          <p:cNvSpPr txBox="1"/>
          <p:nvPr/>
        </p:nvSpPr>
        <p:spPr>
          <a:xfrm>
            <a:off x="3810000" y="1524000"/>
            <a:ext cx="1066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Basic</a:t>
            </a:r>
            <a:endParaRPr/>
          </a:p>
        </p:txBody>
      </p:sp>
      <p:pic>
        <p:nvPicPr>
          <p:cNvPr id="109" name="Google Shape;109;p14"/>
          <p:cNvPicPr preferRelativeResize="0"/>
          <p:nvPr>
            <p:ph idx="1" type="body"/>
          </p:nvPr>
        </p:nvPicPr>
        <p:blipFill rotWithShape="1">
          <a:blip r:embed="rId3">
            <a:alphaModFix/>
          </a:blip>
          <a:srcRect b="0" l="0" r="0" t="0"/>
          <a:stretch/>
        </p:blipFill>
        <p:spPr>
          <a:xfrm>
            <a:off x="1524000" y="2133600"/>
            <a:ext cx="6858000" cy="441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ixel">
  <a:themeElements>
    <a:clrScheme name="default">
      <a:dk1>
        <a:srgbClr val="000000"/>
      </a:dk1>
      <a:lt1>
        <a:srgbClr val="FFFFFF"/>
      </a:lt1>
      <a:dk2>
        <a:srgbClr val="000000"/>
      </a:dk2>
      <a:lt2>
        <a:srgbClr val="00007D"/>
      </a:lt2>
      <a:accent1>
        <a:srgbClr val="9999FF"/>
      </a:accent1>
      <a:accent2>
        <a:srgbClr val="9999CC"/>
      </a:accent2>
      <a:accent3>
        <a:srgbClr val="FFFFFF"/>
      </a:accent3>
      <a:accent4>
        <a:srgbClr val="9999FF"/>
      </a:accent4>
      <a:accent5>
        <a:srgbClr val="9999CC"/>
      </a:accent5>
      <a:accent6>
        <a:srgbClr val="FFFFFF"/>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