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Gill Sans"/>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C96AD8-C9BE-4BE5-8366-54E6D975C26F}">
  <a:tblStyle styleId="{B9C96AD8-C9BE-4BE5-8366-54E6D975C26F}"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EF2E7"/>
          </a:solidFill>
        </a:fill>
      </a:tcStyle>
    </a:wholeTbl>
    <a:band1H>
      <a:tcTxStyle/>
      <a:tcStyle>
        <a:fill>
          <a:solidFill>
            <a:srgbClr val="FCE4CB"/>
          </a:solidFill>
        </a:fill>
      </a:tcStyle>
    </a:band1H>
    <a:band2H>
      <a:tcTxStyle/>
    </a:band2H>
    <a:band1V>
      <a:tcTxStyle/>
      <a:tcStyle>
        <a:fill>
          <a:solidFill>
            <a:srgbClr val="FCE4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GillSans-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2"/>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1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0" name="Google Shape;30;p4"/>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9" name="Google Shape;39;p5"/>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0" name="Google Shape;40;p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6" name="Google Shape;46;p6"/>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6"/>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8" name="Google Shape;48;p6"/>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9" name="Google Shape;49;p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9"/>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9"/>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0"/>
          <p:cNvSpPr/>
          <p:nvPr>
            <p:ph idx="2" type="pic"/>
          </p:nvPr>
        </p:nvSpPr>
        <p:spPr>
          <a:xfrm>
            <a:off x="283464" y="0"/>
            <a:ext cx="7355585" cy="6857999"/>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1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10"/>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edmodo.com/" TargetMode="External"/><Relationship Id="rId4" Type="http://schemas.openxmlformats.org/officeDocument/2006/relationships/hyperlink" Target="https://classroom.goog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ctrTitle"/>
          </p:nvPr>
        </p:nvSpPr>
        <p:spPr>
          <a:xfrm>
            <a:off x="1139687" y="1378225"/>
            <a:ext cx="10124660" cy="357808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4400"/>
              <a:buFont typeface="Impact"/>
              <a:buNone/>
            </a:pPr>
            <a:r>
              <a:rPr lang="en-US" sz="4400"/>
              <a:t>ENGLISH COMPOSITION </a:t>
            </a:r>
            <a:br>
              <a:rPr lang="en-US" sz="4400"/>
            </a:br>
            <a:r>
              <a:rPr lang="en-US" sz="4400"/>
              <a:t>&amp; </a:t>
            </a:r>
            <a:br>
              <a:rPr lang="en-US" sz="4400"/>
            </a:br>
            <a:r>
              <a:rPr lang="en-US" sz="4400"/>
              <a:t>COMPREHENSION </a:t>
            </a:r>
            <a:br>
              <a:rPr lang="en-US" sz="4400"/>
            </a:br>
            <a:r>
              <a:rPr lang="en-US" sz="4400"/>
              <a:t>SS150</a:t>
            </a:r>
            <a:endParaRPr/>
          </a:p>
        </p:txBody>
      </p:sp>
      <p:sp>
        <p:nvSpPr>
          <p:cNvPr id="96" name="Google Shape;96;p13"/>
          <p:cNvSpPr txBox="1"/>
          <p:nvPr>
            <p:ph idx="1" type="subTitle"/>
          </p:nvPr>
        </p:nvSpPr>
        <p:spPr>
          <a:xfrm>
            <a:off x="4505739" y="5208103"/>
            <a:ext cx="7341704" cy="1550505"/>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850"/>
              <a:buNone/>
            </a:pPr>
            <a:r>
              <a:rPr lang="en-US" sz="1850">
                <a:solidFill>
                  <a:schemeClr val="dk1"/>
                </a:solidFill>
              </a:rPr>
              <a:t>COURSE INSTRUCTOR: NAZIA IMAM</a:t>
            </a:r>
            <a:endParaRPr/>
          </a:p>
          <a:p>
            <a:pPr indent="0" lvl="0" marL="0" rtl="0" algn="ctr">
              <a:lnSpc>
                <a:spcPct val="80000"/>
              </a:lnSpc>
              <a:spcBef>
                <a:spcPts val="700"/>
              </a:spcBef>
              <a:spcAft>
                <a:spcPts val="0"/>
              </a:spcAft>
              <a:buSzPts val="1850"/>
              <a:buNone/>
            </a:pPr>
            <a:r>
              <a:rPr lang="en-US" sz="1850">
                <a:solidFill>
                  <a:schemeClr val="dk1"/>
                </a:solidFill>
              </a:rPr>
              <a:t>NAZIA.IMAM@NU.EDU.PK</a:t>
            </a:r>
            <a:endParaRPr/>
          </a:p>
          <a:p>
            <a:pPr indent="0" lvl="0" marL="0" rtl="0" algn="ctr">
              <a:lnSpc>
                <a:spcPct val="80000"/>
              </a:lnSpc>
              <a:spcBef>
                <a:spcPts val="700"/>
              </a:spcBef>
              <a:spcAft>
                <a:spcPts val="0"/>
              </a:spcAft>
              <a:buSzPts val="1850"/>
              <a:buNone/>
            </a:pPr>
            <a:r>
              <a:rPr lang="en-US" sz="1850">
                <a:solidFill>
                  <a:schemeClr val="dk1"/>
                </a:solidFill>
              </a:rPr>
              <a:t>LECTURER</a:t>
            </a:r>
            <a:endParaRPr/>
          </a:p>
          <a:p>
            <a:pPr indent="0" lvl="0" marL="0" rtl="0" algn="ctr">
              <a:lnSpc>
                <a:spcPct val="80000"/>
              </a:lnSpc>
              <a:spcBef>
                <a:spcPts val="700"/>
              </a:spcBef>
              <a:spcAft>
                <a:spcPts val="0"/>
              </a:spcAft>
              <a:buSzPts val="1850"/>
              <a:buNone/>
            </a:pPr>
            <a:r>
              <a:rPr lang="en-US" sz="1850">
                <a:solidFill>
                  <a:schemeClr val="dk1"/>
                </a:solidFill>
              </a:rPr>
              <a:t>DEPARTMENT OF SCIENCES AND HUMANITIES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b="1" lang="en-US"/>
              <a:t>COURSE DESCRIPTIONS</a:t>
            </a:r>
            <a:endParaRPr/>
          </a:p>
        </p:txBody>
      </p:sp>
      <p:sp>
        <p:nvSpPr>
          <p:cNvPr id="102" name="Google Shape;102;p14"/>
          <p:cNvSpPr txBox="1"/>
          <p:nvPr>
            <p:ph idx="1" type="body"/>
          </p:nvPr>
        </p:nvSpPr>
        <p:spPr>
          <a:xfrm>
            <a:off x="1577008" y="1444487"/>
            <a:ext cx="10178322" cy="5188133"/>
          </a:xfrm>
          <a:prstGeom prst="rect">
            <a:avLst/>
          </a:prstGeom>
          <a:noFill/>
          <a:ln>
            <a:noFill/>
          </a:ln>
        </p:spPr>
        <p:txBody>
          <a:bodyPr anchorCtr="0" anchor="t" bIns="45700" lIns="91425" spcFirstLastPara="1" rIns="91425" wrap="square" tIns="45700">
            <a:noAutofit/>
          </a:bodyPr>
          <a:lstStyle/>
          <a:p>
            <a:pPr indent="-228600" lvl="0" marL="228600" rtl="0" algn="just">
              <a:lnSpc>
                <a:spcPct val="110000"/>
              </a:lnSpc>
              <a:spcBef>
                <a:spcPts val="0"/>
              </a:spcBef>
              <a:spcAft>
                <a:spcPts val="0"/>
              </a:spcAft>
              <a:buSzPts val="2800"/>
              <a:buChar char="•"/>
            </a:pPr>
            <a:r>
              <a:rPr lang="en-US" sz="2800">
                <a:solidFill>
                  <a:schemeClr val="dk1"/>
                </a:solidFill>
                <a:latin typeface="Times New Roman"/>
                <a:ea typeface="Times New Roman"/>
                <a:cs typeface="Times New Roman"/>
                <a:sym typeface="Times New Roman"/>
              </a:rPr>
              <a:t>This course is designed to develop skills in speaking, listening, reading and writing, and studying communicative functions of the target language. Emphasis is on skill acquisition through the use of select reading material from different banks of authentic and non-authentic texts. Through understanding the global, inter relational nature of skills, students are enabled to retain and apply what they have learnt. It will also orient students to the semantic and socio/psycho-linguistic dynamics of language.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b="1" lang="en-US"/>
              <a:t> </a:t>
            </a:r>
            <a:br>
              <a:rPr lang="en-US"/>
            </a:br>
            <a:r>
              <a:rPr b="1" lang="en-US"/>
              <a:t>COURSE OBJECTIVE</a:t>
            </a:r>
            <a:endParaRPr/>
          </a:p>
        </p:txBody>
      </p:sp>
      <p:sp>
        <p:nvSpPr>
          <p:cNvPr id="108" name="Google Shape;108;p15"/>
          <p:cNvSpPr txBox="1"/>
          <p:nvPr>
            <p:ph idx="1" type="body"/>
          </p:nvPr>
        </p:nvSpPr>
        <p:spPr>
          <a:xfrm>
            <a:off x="980661" y="2160589"/>
            <a:ext cx="10721009" cy="4545011"/>
          </a:xfrm>
          <a:prstGeom prst="rect">
            <a:avLst/>
          </a:prstGeom>
          <a:noFill/>
          <a:ln>
            <a:noFill/>
          </a:ln>
        </p:spPr>
        <p:txBody>
          <a:bodyPr anchorCtr="0" anchor="t" bIns="45700" lIns="91425" spcFirstLastPara="1" rIns="91425" wrap="square" tIns="45700">
            <a:noAutofit/>
          </a:bodyPr>
          <a:lstStyle/>
          <a:p>
            <a:pPr indent="-228600" lvl="0" marL="228600" rtl="0" algn="just">
              <a:lnSpc>
                <a:spcPct val="110000"/>
              </a:lnSpc>
              <a:spcBef>
                <a:spcPts val="0"/>
              </a:spcBef>
              <a:spcAft>
                <a:spcPts val="0"/>
              </a:spcAft>
              <a:buSzPts val="2800"/>
              <a:buChar char="•"/>
            </a:pPr>
            <a:r>
              <a:rPr lang="en-US" sz="2800">
                <a:solidFill>
                  <a:schemeClr val="dk1"/>
                </a:solidFill>
                <a:latin typeface="Times New Roman"/>
                <a:ea typeface="Times New Roman"/>
                <a:cs typeface="Times New Roman"/>
                <a:sym typeface="Times New Roman"/>
              </a:rPr>
              <a:t>The course will acquaint students with more concise, lucid, and correct expression of English; to provide model forms of communication skills with special stress on phonetics and phonology. The aims are to: achieve proficiency in language use, develop skills in listening comprehension, improve reading efficiency, use the conventions of standard written English with skill and assurance, build-up vocabulary,  and summarize clearly and accurately the ideas of others etc. It will illustrate the force and effectiveness of simple and direct English. The course is intended to be interesting in itself.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914400" y="506569"/>
            <a:ext cx="8359602" cy="81864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b="1" lang="en-US"/>
              <a:t>MARKS DISTRIBUTION:	</a:t>
            </a:r>
            <a:endParaRPr/>
          </a:p>
        </p:txBody>
      </p:sp>
      <p:graphicFrame>
        <p:nvGraphicFramePr>
          <p:cNvPr id="114" name="Google Shape;114;p16"/>
          <p:cNvGraphicFramePr/>
          <p:nvPr/>
        </p:nvGraphicFramePr>
        <p:xfrm>
          <a:off x="1828799" y="1442436"/>
          <a:ext cx="3000000" cy="3000000"/>
        </p:xfrm>
        <a:graphic>
          <a:graphicData uri="http://schemas.openxmlformats.org/drawingml/2006/table">
            <a:tbl>
              <a:tblPr bandCol="1" bandRow="1" firstCol="1" firstRow="1" lastCol="1" lastRow="1">
                <a:noFill/>
                <a:tableStyleId>{B9C96AD8-C9BE-4BE5-8366-54E6D975C26F}</a:tableStyleId>
              </a:tblPr>
              <a:tblGrid>
                <a:gridCol w="5592425"/>
                <a:gridCol w="1852950"/>
              </a:tblGrid>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Particulars</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Marks</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1. Quiz</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5%</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2. Assignments</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5   %</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3. Class Participation Activities</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3 %</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5. Final Project</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5 %</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5. Class Performance</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2 %</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6. Mid-Terms</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30 %</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7. Final Exam</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 50 %</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r h="550925">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Total:-</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c>
                  <a:txBody>
                    <a:bodyPr/>
                    <a:lstStyle/>
                    <a:p>
                      <a:pPr indent="0" lvl="0" marL="0" marR="0" rtl="0" algn="l">
                        <a:lnSpc>
                          <a:spcPct val="107000"/>
                        </a:lnSpc>
                        <a:spcBef>
                          <a:spcPts val="0"/>
                        </a:spcBef>
                        <a:spcAft>
                          <a:spcPts val="0"/>
                        </a:spcAft>
                        <a:buNone/>
                      </a:pPr>
                      <a:r>
                        <a:rPr lang="en-US" sz="3200" u="none" cap="none" strike="noStrike">
                          <a:solidFill>
                            <a:schemeClr val="dk1"/>
                          </a:solidFill>
                          <a:latin typeface="Times New Roman"/>
                          <a:ea typeface="Times New Roman"/>
                          <a:cs typeface="Times New Roman"/>
                          <a:sym typeface="Times New Roman"/>
                        </a:rPr>
                        <a:t>100</a:t>
                      </a:r>
                      <a:endParaRPr sz="3200" u="none" cap="none" strike="noStrike">
                        <a:solidFill>
                          <a:schemeClr val="dk1"/>
                        </a:solidFill>
                        <a:latin typeface="Times New Roman"/>
                        <a:ea typeface="Times New Roman"/>
                        <a:cs typeface="Times New Roman"/>
                        <a:sym typeface="Times New Roman"/>
                      </a:endParaRPr>
                    </a:p>
                  </a:txBody>
                  <a:tcPr marT="0" marB="0" marR="27300" marL="273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t/>
            </a:r>
            <a:endParaRPr/>
          </a:p>
        </p:txBody>
      </p:sp>
      <p:sp>
        <p:nvSpPr>
          <p:cNvPr id="120" name="Google Shape;120;p1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3600"/>
              <a:buChar char="•"/>
            </a:pPr>
            <a:r>
              <a:rPr lang="en-US" sz="3600">
                <a:solidFill>
                  <a:schemeClr val="dk1"/>
                </a:solidFill>
                <a:latin typeface="Times New Roman"/>
                <a:ea typeface="Times New Roman"/>
                <a:cs typeface="Times New Roman"/>
                <a:sym typeface="Times New Roman"/>
              </a:rPr>
              <a:t>Attendance</a:t>
            </a:r>
            <a:endParaRPr/>
          </a:p>
          <a:p>
            <a:pPr indent="-228600" lvl="0" marL="228600" rtl="0" algn="l">
              <a:lnSpc>
                <a:spcPct val="110000"/>
              </a:lnSpc>
              <a:spcBef>
                <a:spcPts val="700"/>
              </a:spcBef>
              <a:spcAft>
                <a:spcPts val="0"/>
              </a:spcAft>
              <a:buSzPts val="3600"/>
              <a:buChar char="•"/>
            </a:pPr>
            <a:r>
              <a:rPr lang="en-US" sz="3600">
                <a:solidFill>
                  <a:schemeClr val="dk1"/>
                </a:solidFill>
                <a:latin typeface="Times New Roman"/>
                <a:ea typeface="Times New Roman"/>
                <a:cs typeface="Times New Roman"/>
                <a:sym typeface="Times New Roman"/>
              </a:rPr>
              <a:t>Class timing</a:t>
            </a:r>
            <a:endParaRPr/>
          </a:p>
          <a:p>
            <a:pPr indent="-228600" lvl="0" marL="228600" rtl="0" algn="l">
              <a:lnSpc>
                <a:spcPct val="110000"/>
              </a:lnSpc>
              <a:spcBef>
                <a:spcPts val="700"/>
              </a:spcBef>
              <a:spcAft>
                <a:spcPts val="0"/>
              </a:spcAft>
              <a:buSzPts val="3600"/>
              <a:buChar char="•"/>
            </a:pPr>
            <a:r>
              <a:rPr lang="en-US" sz="3600">
                <a:solidFill>
                  <a:schemeClr val="dk1"/>
                </a:solidFill>
                <a:latin typeface="Times New Roman"/>
                <a:ea typeface="Times New Roman"/>
                <a:cs typeface="Times New Roman"/>
                <a:sym typeface="Times New Roman"/>
              </a:rPr>
              <a:t>Lab work</a:t>
            </a:r>
            <a:endParaRPr/>
          </a:p>
          <a:p>
            <a:pPr indent="-228600" lvl="0" marL="228600" rtl="0" algn="l">
              <a:lnSpc>
                <a:spcPct val="110000"/>
              </a:lnSpc>
              <a:spcBef>
                <a:spcPts val="700"/>
              </a:spcBef>
              <a:spcAft>
                <a:spcPts val="0"/>
              </a:spcAft>
              <a:buSzPts val="3600"/>
              <a:buChar char="•"/>
            </a:pPr>
            <a:r>
              <a:rPr lang="en-US" sz="3600">
                <a:solidFill>
                  <a:schemeClr val="dk1"/>
                </a:solidFill>
                <a:latin typeface="Times New Roman"/>
                <a:ea typeface="Times New Roman"/>
                <a:cs typeface="Times New Roman"/>
                <a:sym typeface="Times New Roman"/>
              </a:rPr>
              <a:t>Class activities</a:t>
            </a:r>
            <a:endParaRPr/>
          </a:p>
          <a:p>
            <a:pPr indent="0" lvl="0" marL="228600" rtl="0" algn="l">
              <a:lnSpc>
                <a:spcPct val="110000"/>
              </a:lnSpc>
              <a:spcBef>
                <a:spcPts val="700"/>
              </a:spcBef>
              <a:spcAft>
                <a:spcPts val="0"/>
              </a:spcAft>
              <a:buSzPts val="3600"/>
              <a:buNone/>
            </a:pPr>
            <a:r>
              <a:t/>
            </a:r>
            <a:endParaRPr sz="3600">
              <a:latin typeface="Times New Roman"/>
              <a:ea typeface="Times New Roman"/>
              <a:cs typeface="Times New Roman"/>
              <a:sym typeface="Times New Roman"/>
            </a:endParaRPr>
          </a:p>
          <a:p>
            <a:pPr indent="-101600" lvl="0" marL="228600" rtl="0" algn="l">
              <a:lnSpc>
                <a:spcPct val="110000"/>
              </a:lnSpc>
              <a:spcBef>
                <a:spcPts val="7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8"/>
          <p:cNvPicPr preferRelativeResize="0"/>
          <p:nvPr/>
        </p:nvPicPr>
        <p:blipFill rotWithShape="1">
          <a:blip r:embed="rId3">
            <a:alphaModFix/>
          </a:blip>
          <a:srcRect b="0" l="0" r="0" t="0"/>
          <a:stretch/>
        </p:blipFill>
        <p:spPr>
          <a:xfrm>
            <a:off x="967409" y="132521"/>
            <a:ext cx="10747513" cy="6573079"/>
          </a:xfrm>
          <a:prstGeom prst="rect">
            <a:avLst/>
          </a:prstGeom>
          <a:noFill/>
          <a:ln>
            <a:noFill/>
          </a:ln>
        </p:spPr>
      </p:pic>
      <p:sp>
        <p:nvSpPr>
          <p:cNvPr id="126" name="Google Shape;126;p1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t/>
            </a:r>
            <a:endParaRPr/>
          </a:p>
        </p:txBody>
      </p:sp>
      <p:sp>
        <p:nvSpPr>
          <p:cNvPr id="127" name="Google Shape;127;p18"/>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p>
            <a:pPr indent="-101600" lvl="0" marL="228600" rtl="0" algn="l">
              <a:lnSpc>
                <a:spcPct val="110000"/>
              </a:lnSpc>
              <a:spcBef>
                <a:spcPts val="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n-US"/>
              <a:t>CLASS RESOURCES</a:t>
            </a:r>
            <a:endParaRPr/>
          </a:p>
        </p:txBody>
      </p:sp>
      <p:sp>
        <p:nvSpPr>
          <p:cNvPr id="133" name="Google Shape;133;p19"/>
          <p:cNvSpPr txBox="1"/>
          <p:nvPr>
            <p:ph idx="1" type="body"/>
          </p:nvPr>
        </p:nvSpPr>
        <p:spPr>
          <a:xfrm>
            <a:off x="1017431" y="1468193"/>
            <a:ext cx="10702343" cy="500988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240"/>
              <a:buChar char="•"/>
            </a:pPr>
            <a:r>
              <a:rPr b="1" lang="en-US" sz="2240" u="sng">
                <a:solidFill>
                  <a:schemeClr val="hlink"/>
                </a:solidFill>
                <a:latin typeface="Times New Roman"/>
                <a:ea typeface="Times New Roman"/>
                <a:cs typeface="Times New Roman"/>
                <a:sym typeface="Times New Roman"/>
                <a:hlinkClick r:id="rId3"/>
              </a:rPr>
              <a:t>www. </a:t>
            </a:r>
            <a:r>
              <a:rPr b="1" lang="en-US" sz="2240" u="sng">
                <a:solidFill>
                  <a:schemeClr val="hlink"/>
                </a:solidFill>
                <a:latin typeface="Times New Roman"/>
                <a:ea typeface="Times New Roman"/>
                <a:cs typeface="Times New Roman"/>
                <a:sym typeface="Times New Roman"/>
                <a:hlinkClick r:id="rId4"/>
              </a:rPr>
              <a:t>https://classroom.google.com/</a:t>
            </a:r>
            <a:endParaRPr b="1" sz="2240">
              <a:solidFill>
                <a:schemeClr val="dk1"/>
              </a:solidFill>
              <a:latin typeface="Times New Roman"/>
              <a:ea typeface="Times New Roman"/>
              <a:cs typeface="Times New Roman"/>
              <a:sym typeface="Times New Roman"/>
            </a:endParaRPr>
          </a:p>
          <a:p>
            <a:pPr indent="-228600" lvl="0" marL="228600" rtl="0" algn="l">
              <a:lnSpc>
                <a:spcPct val="90000"/>
              </a:lnSpc>
              <a:spcBef>
                <a:spcPts val="700"/>
              </a:spcBef>
              <a:spcAft>
                <a:spcPts val="0"/>
              </a:spcAft>
              <a:buSzPts val="2240"/>
              <a:buChar char="•"/>
            </a:pPr>
            <a:r>
              <a:rPr b="1" lang="en-US" sz="2240">
                <a:solidFill>
                  <a:schemeClr val="dk1"/>
                </a:solidFill>
                <a:latin typeface="Times New Roman"/>
                <a:ea typeface="Times New Roman"/>
                <a:cs typeface="Times New Roman"/>
                <a:sym typeface="Times New Roman"/>
              </a:rPr>
              <a:t>English Composition &amp; Comprehension, Fall 2020</a:t>
            </a:r>
            <a:endParaRPr b="1" sz="2240">
              <a:solidFill>
                <a:schemeClr val="dk1"/>
              </a:solidFill>
              <a:latin typeface="Times New Roman"/>
              <a:ea typeface="Times New Roman"/>
              <a:cs typeface="Times New Roman"/>
              <a:sym typeface="Times New Roman"/>
            </a:endParaRPr>
          </a:p>
          <a:p>
            <a:pPr indent="0" lvl="0" marL="0" rtl="0" algn="l">
              <a:lnSpc>
                <a:spcPct val="90000"/>
              </a:lnSpc>
              <a:spcBef>
                <a:spcPts val="700"/>
              </a:spcBef>
              <a:spcAft>
                <a:spcPts val="0"/>
              </a:spcAft>
              <a:buSzPts val="2240"/>
              <a:buNone/>
            </a:pPr>
            <a:r>
              <a:rPr b="1" lang="en-US" sz="2240">
                <a:solidFill>
                  <a:schemeClr val="dk1"/>
                </a:solidFill>
                <a:latin typeface="Times New Roman"/>
                <a:ea typeface="Times New Roman"/>
                <a:cs typeface="Times New Roman"/>
                <a:sym typeface="Times New Roman"/>
              </a:rPr>
              <a:t> </a:t>
            </a:r>
            <a:endParaRPr/>
          </a:p>
          <a:p>
            <a:pPr indent="0" lvl="0" marL="0" rtl="0" algn="ctr">
              <a:lnSpc>
                <a:spcPct val="90000"/>
              </a:lnSpc>
              <a:spcBef>
                <a:spcPts val="700"/>
              </a:spcBef>
              <a:spcAft>
                <a:spcPts val="0"/>
              </a:spcAft>
              <a:buSzPts val="4410"/>
              <a:buNone/>
            </a:pPr>
            <a:r>
              <a:rPr b="1" lang="en-US" sz="4410">
                <a:solidFill>
                  <a:srgbClr val="792923"/>
                </a:solidFill>
                <a:latin typeface="Times New Roman"/>
                <a:ea typeface="Times New Roman"/>
                <a:cs typeface="Times New Roman"/>
                <a:sym typeface="Times New Roman"/>
              </a:rPr>
              <a:t>Group code:    </a:t>
            </a:r>
            <a:r>
              <a:rPr lang="en-US" sz="4410"/>
              <a:t>fjm6v24</a:t>
            </a:r>
            <a:endParaRPr/>
          </a:p>
          <a:p>
            <a:pPr indent="0" lvl="0" marL="0" rtl="0" algn="ctr">
              <a:lnSpc>
                <a:spcPct val="90000"/>
              </a:lnSpc>
              <a:spcBef>
                <a:spcPts val="700"/>
              </a:spcBef>
              <a:spcAft>
                <a:spcPts val="0"/>
              </a:spcAft>
              <a:buSzPts val="4410"/>
              <a:buNone/>
            </a:pPr>
            <a:r>
              <a:rPr lang="en-US" sz="4410">
                <a:solidFill>
                  <a:srgbClr val="CD8D06"/>
                </a:solidFill>
              </a:rPr>
              <a:t>Section 1D:   </a:t>
            </a:r>
            <a:r>
              <a:rPr lang="en-US" sz="4410"/>
              <a:t>c6wrkiv</a:t>
            </a:r>
            <a:endParaRPr/>
          </a:p>
          <a:p>
            <a:pPr indent="0" lvl="0" marL="0" rtl="0" algn="ctr">
              <a:lnSpc>
                <a:spcPct val="90000"/>
              </a:lnSpc>
              <a:spcBef>
                <a:spcPts val="700"/>
              </a:spcBef>
              <a:spcAft>
                <a:spcPts val="0"/>
              </a:spcAft>
              <a:buSzPts val="4410"/>
              <a:buNone/>
            </a:pPr>
            <a:r>
              <a:rPr lang="en-US" sz="4410">
                <a:solidFill>
                  <a:srgbClr val="B63D35"/>
                </a:solidFill>
              </a:rPr>
              <a:t>Section 1F</a:t>
            </a:r>
            <a:r>
              <a:rPr lang="en-US" sz="4410"/>
              <a:t>:     au2t2cn</a:t>
            </a:r>
            <a:endParaRPr sz="4410"/>
          </a:p>
          <a:p>
            <a:pPr indent="0" lvl="0" marL="0" rtl="0" algn="ctr">
              <a:lnSpc>
                <a:spcPct val="90000"/>
              </a:lnSpc>
              <a:spcBef>
                <a:spcPts val="700"/>
              </a:spcBef>
              <a:spcAft>
                <a:spcPts val="0"/>
              </a:spcAft>
              <a:buSzPts val="3780"/>
              <a:buNone/>
            </a:pPr>
            <a:r>
              <a:t/>
            </a:r>
            <a:endParaRPr sz="3780"/>
          </a:p>
          <a:p>
            <a:pPr indent="0" lvl="0" marL="0" rtl="0" algn="l">
              <a:lnSpc>
                <a:spcPct val="90000"/>
              </a:lnSpc>
              <a:spcBef>
                <a:spcPts val="700"/>
              </a:spcBef>
              <a:spcAft>
                <a:spcPts val="0"/>
              </a:spcAft>
              <a:buSzPts val="3780"/>
              <a:buNone/>
            </a:pPr>
            <a:br>
              <a:rPr lang="en-US" sz="3780"/>
            </a:br>
            <a:endParaRPr sz="3780">
              <a:solidFill>
                <a:srgbClr val="792923"/>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