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Century Schoolbook"/>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Schoolbook-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Schoolbook-italic.fntdata"/><Relationship Id="rId14" Type="http://schemas.openxmlformats.org/officeDocument/2006/relationships/font" Target="fonts/CenturySchoolbook-bold.fntdata"/><Relationship Id="rId16"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 title="Feather Background"/>
          <p:cNvGrpSpPr/>
          <p:nvPr/>
        </p:nvGrpSpPr>
        <p:grpSpPr>
          <a:xfrm>
            <a:off x="-6284" y="0"/>
            <a:ext cx="9152521" cy="6867426"/>
            <a:chOff x="-6284" y="0"/>
            <a:chExt cx="9152521" cy="6867426"/>
          </a:xfrm>
        </p:grpSpPr>
        <p:sp>
          <p:nvSpPr>
            <p:cNvPr id="18" name="Google Shape;18;p2"/>
            <p:cNvSpPr/>
            <p:nvPr/>
          </p:nvSpPr>
          <p:spPr>
            <a:xfrm>
              <a:off x="0" y="0"/>
              <a:ext cx="9146237" cy="6858000"/>
            </a:xfrm>
            <a:custGeom>
              <a:rect b="b" l="l" r="r" t="t"/>
              <a:pathLst>
                <a:path extrusionOk="0" h="2160" w="2882">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284" y="1"/>
              <a:ext cx="9150284" cy="5820008"/>
            </a:xfrm>
            <a:custGeom>
              <a:rect b="b" l="l" r="r" t="t"/>
              <a:pathLst>
                <a:path extrusionOk="0" h="1833" w="2882">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30" y="0"/>
              <a:ext cx="8641213" cy="6867426"/>
            </a:xfrm>
            <a:custGeom>
              <a:rect b="b" l="l" r="r" t="t"/>
              <a:pathLst>
                <a:path extrusionOk="0" h="2162" w="2726">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title="Text Container Shape"/>
          <p:cNvGrpSpPr/>
          <p:nvPr/>
        </p:nvGrpSpPr>
        <p:grpSpPr>
          <a:xfrm>
            <a:off x="5486400" y="466725"/>
            <a:ext cx="3662363" cy="5922963"/>
            <a:chOff x="5486400" y="466725"/>
            <a:chExt cx="3662363" cy="5922963"/>
          </a:xfrm>
        </p:grpSpPr>
        <p:sp>
          <p:nvSpPr>
            <p:cNvPr id="22" name="Google Shape;22;p2"/>
            <p:cNvSpPr/>
            <p:nvPr/>
          </p:nvSpPr>
          <p:spPr>
            <a:xfrm>
              <a:off x="5486400" y="466725"/>
              <a:ext cx="3662363" cy="5922963"/>
            </a:xfrm>
            <a:custGeom>
              <a:rect b="b" l="l" r="r" t="t"/>
              <a:pathLst>
                <a:path extrusionOk="0" h="1865" w="1152">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2"/>
            <p:cNvCxnSpPr/>
            <p:nvPr/>
          </p:nvCxnSpPr>
          <p:spPr>
            <a:xfrm>
              <a:off x="6010049" y="4714230"/>
              <a:ext cx="521208" cy="0"/>
            </a:xfrm>
            <a:prstGeom prst="straightConnector1">
              <a:avLst/>
            </a:prstGeom>
            <a:noFill/>
            <a:ln cap="flat" cmpd="sng" w="38100">
              <a:solidFill>
                <a:schemeClr val="lt2"/>
              </a:solidFill>
              <a:prstDash val="solid"/>
              <a:round/>
              <a:headEnd len="sm" w="sm" type="none"/>
              <a:tailEnd len="sm" w="sm" type="none"/>
            </a:ln>
          </p:spPr>
        </p:cxnSp>
        <p:sp>
          <p:nvSpPr>
            <p:cNvPr id="24" name="Google Shape;24;p2"/>
            <p:cNvSpPr/>
            <p:nvPr/>
          </p:nvSpPr>
          <p:spPr>
            <a:xfrm>
              <a:off x="5673747" y="658813"/>
              <a:ext cx="3473450" cy="5538787"/>
            </a:xfrm>
            <a:custGeom>
              <a:rect b="b" l="l" r="r" t="t"/>
              <a:pathLst>
                <a:path extrusionOk="0" h="1745" w="1093">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idx="10" type="dt"/>
          </p:nvPr>
        </p:nvSpPr>
        <p:spPr>
          <a:xfrm>
            <a:off x="6729989" y="6442525"/>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3024158" y="644252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349824" y="6442525"/>
            <a:ext cx="2066534"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
          <p:cNvSpPr/>
          <p:nvPr/>
        </p:nvSpPr>
        <p:spPr>
          <a:xfrm>
            <a:off x="3342085"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sp>
        <p:nvSpPr>
          <p:cNvPr id="29" name="Google Shape;29;p2"/>
          <p:cNvSpPr/>
          <p:nvPr/>
        </p:nvSpPr>
        <p:spPr>
          <a:xfrm>
            <a:off x="3299222" y="-5000626"/>
            <a:ext cx="1191" cy="3175"/>
          </a:xfrm>
          <a:custGeom>
            <a:rect b="b" l="l" r="r" t="t"/>
            <a:pathLst>
              <a:path extrusionOk="0" h="3" w="2">
                <a:moveTo>
                  <a:pt x="0" y="0"/>
                </a:moveTo>
                <a:lnTo>
                  <a:pt x="2" y="2"/>
                </a:lnTo>
                <a:lnTo>
                  <a:pt x="0" y="3"/>
                </a:lnTo>
                <a:lnTo>
                  <a:pt x="0" y="0"/>
                </a:lnTo>
                <a:close/>
              </a:path>
            </a:pathLst>
          </a:custGeom>
          <a:solidFill>
            <a:srgbClr val="ADBC87"/>
          </a:solidFill>
          <a:ln cap="flat" cmpd="sng" w="9525">
            <a:solidFill>
              <a:srgbClr val="ADBC87"/>
            </a:solidFill>
            <a:prstDash val="solid"/>
            <a:round/>
            <a:headEnd len="sm" w="sm" type="none"/>
            <a:tailEnd len="sm" w="sm" type="none"/>
          </a:ln>
        </p:spPr>
      </p:sp>
      <p:sp>
        <p:nvSpPr>
          <p:cNvPr id="30" name="Google Shape;30;p2"/>
          <p:cNvSpPr txBox="1"/>
          <p:nvPr>
            <p:ph type="ctrTitle"/>
          </p:nvPr>
        </p:nvSpPr>
        <p:spPr>
          <a:xfrm>
            <a:off x="5940564" y="1023868"/>
            <a:ext cx="2845259" cy="3349641"/>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Clr>
                <a:schemeClr val="lt2"/>
              </a:buClr>
              <a:buSzPts val="3300"/>
              <a:buFont typeface="Century Schoolbook"/>
              <a:buNone/>
              <a:defRPr sz="33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
          <p:cNvSpPr txBox="1"/>
          <p:nvPr>
            <p:ph idx="1" type="subTitle"/>
          </p:nvPr>
        </p:nvSpPr>
        <p:spPr>
          <a:xfrm>
            <a:off x="5940564" y="4945377"/>
            <a:ext cx="2845259" cy="1037760"/>
          </a:xfrm>
          <a:prstGeom prst="rect">
            <a:avLst/>
          </a:prstGeom>
          <a:noFill/>
          <a:ln>
            <a:noFill/>
          </a:ln>
        </p:spPr>
        <p:txBody>
          <a:bodyPr anchorCtr="0" anchor="t" bIns="45700" lIns="91425" spcFirstLastPara="1" rIns="91425" wrap="square" tIns="45700">
            <a:noAutofit/>
          </a:bodyPr>
          <a:lstStyle>
            <a:lvl1pPr lvl="0" algn="l">
              <a:lnSpc>
                <a:spcPct val="130000"/>
              </a:lnSpc>
              <a:spcBef>
                <a:spcPts val="930"/>
              </a:spcBef>
              <a:spcAft>
                <a:spcPts val="0"/>
              </a:spcAft>
              <a:buClr>
                <a:schemeClr val="lt2"/>
              </a:buClr>
              <a:buSzPts val="1700"/>
              <a:buNone/>
              <a:defRPr sz="1700">
                <a:solidFill>
                  <a:schemeClr val="lt2"/>
                </a:solidFill>
              </a:defRPr>
            </a:lvl1pPr>
            <a:lvl2pPr lvl="1" algn="ctr">
              <a:lnSpc>
                <a:spcPct val="111000"/>
              </a:lnSpc>
              <a:spcBef>
                <a:spcPts val="930"/>
              </a:spcBef>
              <a:spcAft>
                <a:spcPts val="0"/>
              </a:spcAft>
              <a:buClr>
                <a:srgbClr val="464B56"/>
              </a:buClr>
              <a:buSzPts val="1500"/>
              <a:buNone/>
              <a:defRPr sz="1500"/>
            </a:lvl2pPr>
            <a:lvl3pPr lvl="2" algn="ctr">
              <a:lnSpc>
                <a:spcPct val="111000"/>
              </a:lnSpc>
              <a:spcBef>
                <a:spcPts val="930"/>
              </a:spcBef>
              <a:spcAft>
                <a:spcPts val="0"/>
              </a:spcAft>
              <a:buClr>
                <a:srgbClr val="464B56"/>
              </a:buClr>
              <a:buSzPts val="1350"/>
              <a:buNone/>
              <a:defRPr sz="1350"/>
            </a:lvl3pPr>
            <a:lvl4pPr lvl="3" algn="ctr">
              <a:lnSpc>
                <a:spcPct val="111000"/>
              </a:lnSpc>
              <a:spcBef>
                <a:spcPts val="930"/>
              </a:spcBef>
              <a:spcAft>
                <a:spcPts val="0"/>
              </a:spcAft>
              <a:buClr>
                <a:srgbClr val="464B56"/>
              </a:buClr>
              <a:buSzPts val="1200"/>
              <a:buNone/>
              <a:defRPr sz="1200"/>
            </a:lvl4pPr>
            <a:lvl5pPr lvl="4" algn="ctr">
              <a:lnSpc>
                <a:spcPct val="111000"/>
              </a:lnSpc>
              <a:spcBef>
                <a:spcPts val="930"/>
              </a:spcBef>
              <a:spcAft>
                <a:spcPts val="0"/>
              </a:spcAft>
              <a:buClr>
                <a:srgbClr val="464B56"/>
              </a:buClr>
              <a:buSzPts val="1200"/>
              <a:buNone/>
              <a:defRPr sz="1200"/>
            </a:lvl5pPr>
            <a:lvl6pPr lvl="5" algn="ctr">
              <a:lnSpc>
                <a:spcPct val="111000"/>
              </a:lnSpc>
              <a:spcBef>
                <a:spcPts val="930"/>
              </a:spcBef>
              <a:spcAft>
                <a:spcPts val="0"/>
              </a:spcAft>
              <a:buClr>
                <a:srgbClr val="474A55"/>
              </a:buClr>
              <a:buSzPts val="1200"/>
              <a:buNone/>
              <a:defRPr sz="1200"/>
            </a:lvl6pPr>
            <a:lvl7pPr lvl="6" algn="ctr">
              <a:lnSpc>
                <a:spcPct val="111000"/>
              </a:lnSpc>
              <a:spcBef>
                <a:spcPts val="930"/>
              </a:spcBef>
              <a:spcAft>
                <a:spcPts val="0"/>
              </a:spcAft>
              <a:buClr>
                <a:srgbClr val="474A55"/>
              </a:buClr>
              <a:buSzPts val="1200"/>
              <a:buNone/>
              <a:defRPr sz="1200"/>
            </a:lvl7pPr>
            <a:lvl8pPr lvl="7" algn="ctr">
              <a:lnSpc>
                <a:spcPct val="111000"/>
              </a:lnSpc>
              <a:spcBef>
                <a:spcPts val="930"/>
              </a:spcBef>
              <a:spcAft>
                <a:spcPts val="0"/>
              </a:spcAft>
              <a:buClr>
                <a:srgbClr val="474A55"/>
              </a:buClr>
              <a:buSzPts val="1200"/>
              <a:buNone/>
              <a:defRPr sz="1200"/>
            </a:lvl8pPr>
            <a:lvl9pPr lvl="8" algn="ctr">
              <a:lnSpc>
                <a:spcPct val="111000"/>
              </a:lnSpc>
              <a:spcBef>
                <a:spcPts val="930"/>
              </a:spcBef>
              <a:spcAft>
                <a:spcPts val="0"/>
              </a:spcAft>
              <a:buClr>
                <a:srgbClr val="474A55"/>
              </a:buClr>
              <a:buSzPts val="1200"/>
              <a:buNone/>
              <a:defRPr sz="1200"/>
            </a:lvl9pPr>
          </a:lstStyle>
          <a:p/>
        </p:txBody>
      </p:sp>
      <p:sp>
        <p:nvSpPr>
          <p:cNvPr id="32" name="Google Shape;32;p2"/>
          <p:cNvSpPr/>
          <p:nvPr/>
        </p:nvSpPr>
        <p:spPr>
          <a:xfrm>
            <a:off x="3342085"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sp>
        <p:nvSpPr>
          <p:cNvPr id="33" name="Google Shape;33;p2"/>
          <p:cNvSpPr/>
          <p:nvPr/>
        </p:nvSpPr>
        <p:spPr>
          <a:xfrm>
            <a:off x="3299222" y="-5000626"/>
            <a:ext cx="1191" cy="3175"/>
          </a:xfrm>
          <a:custGeom>
            <a:rect b="b" l="l" r="r" t="t"/>
            <a:pathLst>
              <a:path extrusionOk="0" h="3" w="2">
                <a:moveTo>
                  <a:pt x="0" y="0"/>
                </a:moveTo>
                <a:lnTo>
                  <a:pt x="2" y="2"/>
                </a:lnTo>
                <a:lnTo>
                  <a:pt x="0" y="3"/>
                </a:lnTo>
                <a:lnTo>
                  <a:pt x="0" y="0"/>
                </a:lnTo>
                <a:close/>
              </a:path>
            </a:pathLst>
          </a:custGeom>
          <a:solidFill>
            <a:srgbClr val="ADBC87"/>
          </a:solidFill>
          <a:ln cap="flat" cmpd="sng" w="9525">
            <a:solidFill>
              <a:srgbClr val="ADBC87"/>
            </a:solidFill>
            <a:prstDash val="solid"/>
            <a:round/>
            <a:headEnd len="sm" w="sm" type="none"/>
            <a:tailEnd len="sm" w="sm" type="none"/>
          </a:ln>
        </p:spPr>
      </p:sp>
    </p:spTree>
  </p:cSld>
  <p:clrMapOvr>
    <a:masterClrMapping/>
  </p:clrMapOvr>
  <p:extLst>
    <p:ext uri="{DCECCB84-F9BA-43D5-87BE-67443E8EF086}">
      <p15:sldGuideLst>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1"/>
          <p:cNvSpPr txBox="1"/>
          <p:nvPr>
            <p:ph type="title"/>
          </p:nvPr>
        </p:nvSpPr>
        <p:spPr>
          <a:xfrm>
            <a:off x="2105030" y="568345"/>
            <a:ext cx="6673174"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txBox="1"/>
          <p:nvPr>
            <p:ph idx="1" type="body"/>
          </p:nvPr>
        </p:nvSpPr>
        <p:spPr>
          <a:xfrm rot="5400000">
            <a:off x="3663488" y="975188"/>
            <a:ext cx="3651504" cy="6577928"/>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9" name="Google Shape;99;p11"/>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2" name="Shape 102"/>
        <p:cNvGrpSpPr/>
        <p:nvPr/>
      </p:nvGrpSpPr>
      <p:grpSpPr>
        <a:xfrm>
          <a:off x="0" y="0"/>
          <a:ext cx="0" cy="0"/>
          <a:chOff x="0" y="0"/>
          <a:chExt cx="0" cy="0"/>
        </a:xfrm>
      </p:grpSpPr>
      <p:grpSp>
        <p:nvGrpSpPr>
          <p:cNvPr id="103" name="Google Shape;103;p12" title="Feathers"/>
          <p:cNvGrpSpPr/>
          <p:nvPr/>
        </p:nvGrpSpPr>
        <p:grpSpPr>
          <a:xfrm>
            <a:off x="242422" y="723329"/>
            <a:ext cx="3173440" cy="5631971"/>
            <a:chOff x="400714" y="362425"/>
            <a:chExt cx="3495979" cy="6204388"/>
          </a:xfrm>
        </p:grpSpPr>
        <p:sp>
          <p:nvSpPr>
            <p:cNvPr id="104" name="Google Shape;104;p12"/>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2"/>
          <p:cNvSpPr txBox="1"/>
          <p:nvPr>
            <p:ph type="title"/>
          </p:nvPr>
        </p:nvSpPr>
        <p:spPr>
          <a:xfrm rot="5400000">
            <a:off x="4685681" y="2395191"/>
            <a:ext cx="5339932" cy="1563624"/>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2"/>
          <p:cNvSpPr txBox="1"/>
          <p:nvPr>
            <p:ph idx="1" type="body"/>
          </p:nvPr>
        </p:nvSpPr>
        <p:spPr>
          <a:xfrm rot="5400000">
            <a:off x="1582666" y="1141981"/>
            <a:ext cx="5322596" cy="4087379"/>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8" name="Google Shape;108;p12"/>
          <p:cNvSpPr txBox="1"/>
          <p:nvPr>
            <p:ph idx="10" type="dt"/>
          </p:nvPr>
        </p:nvSpPr>
        <p:spPr>
          <a:xfrm>
            <a:off x="6958474" y="6296616"/>
            <a:ext cx="187949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2200275" y="6296616"/>
            <a:ext cx="44696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rot="5400000">
            <a:off x="5878074" y="2928735"/>
            <a:ext cx="5383267" cy="453202"/>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cxnSp>
        <p:nvCxnSpPr>
          <p:cNvPr id="111" name="Google Shape;111;p12" title="Rule Line"/>
          <p:cNvCxnSpPr/>
          <p:nvPr/>
        </p:nvCxnSpPr>
        <p:spPr>
          <a:xfrm>
            <a:off x="6476240" y="571503"/>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
          <p:cNvSpPr txBox="1"/>
          <p:nvPr>
            <p:ph type="title"/>
          </p:nvPr>
        </p:nvSpPr>
        <p:spPr>
          <a:xfrm>
            <a:off x="2104338" y="566928"/>
            <a:ext cx="6673866" cy="1563624"/>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2200276" y="2456408"/>
            <a:ext cx="3136392"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100"/>
              <a:buNone/>
              <a:defRPr b="0" sz="2100">
                <a:solidFill>
                  <a:schemeClr val="accent2"/>
                </a:solidFill>
              </a:defRPr>
            </a:lvl1pPr>
            <a:lvl2pPr indent="-228600" lvl="1" marL="914400" algn="l">
              <a:lnSpc>
                <a:spcPct val="111000"/>
              </a:lnSpc>
              <a:spcBef>
                <a:spcPts val="930"/>
              </a:spcBef>
              <a:spcAft>
                <a:spcPts val="0"/>
              </a:spcAft>
              <a:buClr>
                <a:srgbClr val="464B56"/>
              </a:buClr>
              <a:buSzPts val="1500"/>
              <a:buNone/>
              <a:defRPr b="1" sz="1500"/>
            </a:lvl2pPr>
            <a:lvl3pPr indent="-228600" lvl="2" marL="1371600" algn="l">
              <a:lnSpc>
                <a:spcPct val="111000"/>
              </a:lnSpc>
              <a:spcBef>
                <a:spcPts val="930"/>
              </a:spcBef>
              <a:spcAft>
                <a:spcPts val="0"/>
              </a:spcAft>
              <a:buClr>
                <a:srgbClr val="464B56"/>
              </a:buClr>
              <a:buSzPts val="1350"/>
              <a:buNone/>
              <a:defRPr b="1" sz="1350"/>
            </a:lvl3pPr>
            <a:lvl4pPr indent="-228600" lvl="3" marL="1828800" algn="l">
              <a:lnSpc>
                <a:spcPct val="111000"/>
              </a:lnSpc>
              <a:spcBef>
                <a:spcPts val="930"/>
              </a:spcBef>
              <a:spcAft>
                <a:spcPts val="0"/>
              </a:spcAft>
              <a:buClr>
                <a:srgbClr val="464B56"/>
              </a:buClr>
              <a:buSzPts val="1200"/>
              <a:buNone/>
              <a:defRPr b="1" sz="1200"/>
            </a:lvl4pPr>
            <a:lvl5pPr indent="-228600" lvl="4" marL="2286000" algn="l">
              <a:lnSpc>
                <a:spcPct val="111000"/>
              </a:lnSpc>
              <a:spcBef>
                <a:spcPts val="930"/>
              </a:spcBef>
              <a:spcAft>
                <a:spcPts val="0"/>
              </a:spcAft>
              <a:buClr>
                <a:srgbClr val="464B56"/>
              </a:buClr>
              <a:buSzPts val="1200"/>
              <a:buNone/>
              <a:defRPr b="1" sz="1200"/>
            </a:lvl5pPr>
            <a:lvl6pPr indent="-228600" lvl="5" marL="2743200" algn="l">
              <a:lnSpc>
                <a:spcPct val="111000"/>
              </a:lnSpc>
              <a:spcBef>
                <a:spcPts val="930"/>
              </a:spcBef>
              <a:spcAft>
                <a:spcPts val="0"/>
              </a:spcAft>
              <a:buClr>
                <a:srgbClr val="474A55"/>
              </a:buClr>
              <a:buSzPts val="1200"/>
              <a:buNone/>
              <a:defRPr b="1" sz="1200"/>
            </a:lvl6pPr>
            <a:lvl7pPr indent="-228600" lvl="6" marL="3200400" algn="l">
              <a:lnSpc>
                <a:spcPct val="111000"/>
              </a:lnSpc>
              <a:spcBef>
                <a:spcPts val="930"/>
              </a:spcBef>
              <a:spcAft>
                <a:spcPts val="0"/>
              </a:spcAft>
              <a:buClr>
                <a:srgbClr val="474A55"/>
              </a:buClr>
              <a:buSzPts val="1200"/>
              <a:buNone/>
              <a:defRPr b="1" sz="1200"/>
            </a:lvl7pPr>
            <a:lvl8pPr indent="-228600" lvl="7" marL="3657600" algn="l">
              <a:lnSpc>
                <a:spcPct val="111000"/>
              </a:lnSpc>
              <a:spcBef>
                <a:spcPts val="930"/>
              </a:spcBef>
              <a:spcAft>
                <a:spcPts val="0"/>
              </a:spcAft>
              <a:buClr>
                <a:srgbClr val="474A55"/>
              </a:buClr>
              <a:buSzPts val="1200"/>
              <a:buNone/>
              <a:defRPr b="1" sz="1200"/>
            </a:lvl8pPr>
            <a:lvl9pPr indent="-228600" lvl="8" marL="4114800" algn="l">
              <a:lnSpc>
                <a:spcPct val="111000"/>
              </a:lnSpc>
              <a:spcBef>
                <a:spcPts val="930"/>
              </a:spcBef>
              <a:spcAft>
                <a:spcPts val="0"/>
              </a:spcAft>
              <a:buClr>
                <a:srgbClr val="474A55"/>
              </a:buClr>
              <a:buSzPts val="1200"/>
              <a:buNone/>
              <a:defRPr b="1" sz="1200"/>
            </a:lvl9pPr>
          </a:lstStyle>
          <a:p/>
        </p:txBody>
      </p:sp>
      <p:sp>
        <p:nvSpPr>
          <p:cNvPr id="37" name="Google Shape;37;p3"/>
          <p:cNvSpPr txBox="1"/>
          <p:nvPr>
            <p:ph idx="2" type="body"/>
          </p:nvPr>
        </p:nvSpPr>
        <p:spPr>
          <a:xfrm>
            <a:off x="2200276" y="3316640"/>
            <a:ext cx="3136392"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8" name="Google Shape;38;p3"/>
          <p:cNvSpPr txBox="1"/>
          <p:nvPr>
            <p:ph idx="3" type="body"/>
          </p:nvPr>
        </p:nvSpPr>
        <p:spPr>
          <a:xfrm>
            <a:off x="5641811" y="2456408"/>
            <a:ext cx="3136392"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100"/>
              <a:buNone/>
              <a:defRPr b="0" sz="2100">
                <a:solidFill>
                  <a:schemeClr val="accent2"/>
                </a:solidFill>
              </a:defRPr>
            </a:lvl1pPr>
            <a:lvl2pPr indent="-228600" lvl="1" marL="914400" algn="l">
              <a:lnSpc>
                <a:spcPct val="111000"/>
              </a:lnSpc>
              <a:spcBef>
                <a:spcPts val="930"/>
              </a:spcBef>
              <a:spcAft>
                <a:spcPts val="0"/>
              </a:spcAft>
              <a:buClr>
                <a:srgbClr val="464B56"/>
              </a:buClr>
              <a:buSzPts val="1500"/>
              <a:buNone/>
              <a:defRPr b="1" sz="1500"/>
            </a:lvl2pPr>
            <a:lvl3pPr indent="-228600" lvl="2" marL="1371600" algn="l">
              <a:lnSpc>
                <a:spcPct val="111000"/>
              </a:lnSpc>
              <a:spcBef>
                <a:spcPts val="930"/>
              </a:spcBef>
              <a:spcAft>
                <a:spcPts val="0"/>
              </a:spcAft>
              <a:buClr>
                <a:srgbClr val="464B56"/>
              </a:buClr>
              <a:buSzPts val="1350"/>
              <a:buNone/>
              <a:defRPr b="1" sz="1350"/>
            </a:lvl3pPr>
            <a:lvl4pPr indent="-228600" lvl="3" marL="1828800" algn="l">
              <a:lnSpc>
                <a:spcPct val="111000"/>
              </a:lnSpc>
              <a:spcBef>
                <a:spcPts val="930"/>
              </a:spcBef>
              <a:spcAft>
                <a:spcPts val="0"/>
              </a:spcAft>
              <a:buClr>
                <a:srgbClr val="464B56"/>
              </a:buClr>
              <a:buSzPts val="1200"/>
              <a:buNone/>
              <a:defRPr b="1" sz="1200"/>
            </a:lvl4pPr>
            <a:lvl5pPr indent="-228600" lvl="4" marL="2286000" algn="l">
              <a:lnSpc>
                <a:spcPct val="111000"/>
              </a:lnSpc>
              <a:spcBef>
                <a:spcPts val="930"/>
              </a:spcBef>
              <a:spcAft>
                <a:spcPts val="0"/>
              </a:spcAft>
              <a:buClr>
                <a:srgbClr val="464B56"/>
              </a:buClr>
              <a:buSzPts val="1200"/>
              <a:buNone/>
              <a:defRPr b="1" sz="1200"/>
            </a:lvl5pPr>
            <a:lvl6pPr indent="-228600" lvl="5" marL="2743200" algn="l">
              <a:lnSpc>
                <a:spcPct val="111000"/>
              </a:lnSpc>
              <a:spcBef>
                <a:spcPts val="930"/>
              </a:spcBef>
              <a:spcAft>
                <a:spcPts val="0"/>
              </a:spcAft>
              <a:buClr>
                <a:srgbClr val="474A55"/>
              </a:buClr>
              <a:buSzPts val="1200"/>
              <a:buNone/>
              <a:defRPr b="1" sz="1200"/>
            </a:lvl6pPr>
            <a:lvl7pPr indent="-228600" lvl="6" marL="3200400" algn="l">
              <a:lnSpc>
                <a:spcPct val="111000"/>
              </a:lnSpc>
              <a:spcBef>
                <a:spcPts val="930"/>
              </a:spcBef>
              <a:spcAft>
                <a:spcPts val="0"/>
              </a:spcAft>
              <a:buClr>
                <a:srgbClr val="474A55"/>
              </a:buClr>
              <a:buSzPts val="1200"/>
              <a:buNone/>
              <a:defRPr b="1" sz="1200"/>
            </a:lvl7pPr>
            <a:lvl8pPr indent="-228600" lvl="7" marL="3657600" algn="l">
              <a:lnSpc>
                <a:spcPct val="111000"/>
              </a:lnSpc>
              <a:spcBef>
                <a:spcPts val="930"/>
              </a:spcBef>
              <a:spcAft>
                <a:spcPts val="0"/>
              </a:spcAft>
              <a:buClr>
                <a:srgbClr val="474A55"/>
              </a:buClr>
              <a:buSzPts val="1200"/>
              <a:buNone/>
              <a:defRPr b="1" sz="1200"/>
            </a:lvl8pPr>
            <a:lvl9pPr indent="-228600" lvl="8" marL="4114800" algn="l">
              <a:lnSpc>
                <a:spcPct val="111000"/>
              </a:lnSpc>
              <a:spcBef>
                <a:spcPts val="930"/>
              </a:spcBef>
              <a:spcAft>
                <a:spcPts val="0"/>
              </a:spcAft>
              <a:buClr>
                <a:srgbClr val="474A55"/>
              </a:buClr>
              <a:buSzPts val="1200"/>
              <a:buNone/>
              <a:defRPr b="1" sz="1200"/>
            </a:lvl9pPr>
          </a:lstStyle>
          <a:p/>
        </p:txBody>
      </p:sp>
      <p:sp>
        <p:nvSpPr>
          <p:cNvPr id="39" name="Google Shape;39;p3"/>
          <p:cNvSpPr txBox="1"/>
          <p:nvPr>
            <p:ph idx="4" type="body"/>
          </p:nvPr>
        </p:nvSpPr>
        <p:spPr>
          <a:xfrm>
            <a:off x="5641811" y="3316640"/>
            <a:ext cx="3136392"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40" name="Google Shape;40;p3"/>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2105030" y="568345"/>
            <a:ext cx="6673174"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2200276" y="2438400"/>
            <a:ext cx="6577928" cy="3651504"/>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46" name="Google Shape;46;p4"/>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1"/>
        </a:solidFill>
      </p:bgPr>
    </p:bg>
    <p:spTree>
      <p:nvGrpSpPr>
        <p:cNvPr id="49" name="Shape 49"/>
        <p:cNvGrpSpPr/>
        <p:nvPr/>
      </p:nvGrpSpPr>
      <p:grpSpPr>
        <a:xfrm>
          <a:off x="0" y="0"/>
          <a:ext cx="0" cy="0"/>
          <a:chOff x="0" y="0"/>
          <a:chExt cx="0" cy="0"/>
        </a:xfrm>
      </p:grpSpPr>
      <p:sp>
        <p:nvSpPr>
          <p:cNvPr id="50" name="Google Shape;50;p5"/>
          <p:cNvSpPr/>
          <p:nvPr/>
        </p:nvSpPr>
        <p:spPr>
          <a:xfrm>
            <a:off x="1" y="1"/>
            <a:ext cx="9149366" cy="6858000"/>
          </a:xfrm>
          <a:custGeom>
            <a:rect b="b" l="l" r="r" t="t"/>
            <a:pathLst>
              <a:path extrusionOk="0" h="2161" w="2884">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1838325" y="1262063"/>
            <a:ext cx="5486400" cy="4333875"/>
            <a:chOff x="1838325" y="1262063"/>
            <a:chExt cx="5486400" cy="4333875"/>
          </a:xfrm>
        </p:grpSpPr>
        <p:sp>
          <p:nvSpPr>
            <p:cNvPr id="52" name="Google Shape;52;p5"/>
            <p:cNvSpPr/>
            <p:nvPr/>
          </p:nvSpPr>
          <p:spPr>
            <a:xfrm>
              <a:off x="1838325" y="1262063"/>
              <a:ext cx="5486400" cy="4333875"/>
            </a:xfrm>
            <a:custGeom>
              <a:rect b="b" l="l" r="r" t="t"/>
              <a:pathLst>
                <a:path extrusionOk="0" h="1364" w="1728">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5"/>
            <p:cNvCxnSpPr/>
            <p:nvPr/>
          </p:nvCxnSpPr>
          <p:spPr>
            <a:xfrm>
              <a:off x="4057650" y="3862794"/>
              <a:ext cx="1028700" cy="0"/>
            </a:xfrm>
            <a:prstGeom prst="straightConnector1">
              <a:avLst/>
            </a:prstGeom>
            <a:noFill/>
            <a:ln cap="flat" cmpd="sng" w="38100">
              <a:solidFill>
                <a:schemeClr val="accent1"/>
              </a:solidFill>
              <a:prstDash val="solid"/>
              <a:round/>
              <a:headEnd len="sm" w="sm" type="none"/>
              <a:tailEnd len="sm" w="sm" type="none"/>
            </a:ln>
          </p:spPr>
        </p:cxnSp>
        <p:sp>
          <p:nvSpPr>
            <p:cNvPr id="54" name="Google Shape;54;p5"/>
            <p:cNvSpPr/>
            <p:nvPr/>
          </p:nvSpPr>
          <p:spPr>
            <a:xfrm>
              <a:off x="2030413" y="1454150"/>
              <a:ext cx="5102225" cy="3949700"/>
            </a:xfrm>
            <a:custGeom>
              <a:rect b="b" l="l" r="r" t="t"/>
              <a:pathLst>
                <a:path extrusionOk="0" h="1244" w="1608">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 name="Google Shape;55;p5"/>
          <p:cNvCxnSpPr/>
          <p:nvPr/>
        </p:nvCxnSpPr>
        <p:spPr>
          <a:xfrm>
            <a:off x="4057650" y="3862794"/>
            <a:ext cx="1028700" cy="0"/>
          </a:xfrm>
          <a:prstGeom prst="straightConnector1">
            <a:avLst/>
          </a:prstGeom>
          <a:noFill/>
          <a:ln cap="flat" cmpd="sng" w="38100">
            <a:solidFill>
              <a:schemeClr val="accent1"/>
            </a:solidFill>
            <a:prstDash val="solid"/>
            <a:round/>
            <a:headEnd len="sm" w="sm" type="none"/>
            <a:tailEnd len="sm" w="sm" type="none"/>
          </a:ln>
        </p:spPr>
      </p:cxnSp>
      <p:sp>
        <p:nvSpPr>
          <p:cNvPr id="56" name="Google Shape;56;p5"/>
          <p:cNvSpPr txBox="1"/>
          <p:nvPr>
            <p:ph idx="10" type="dt"/>
          </p:nvPr>
        </p:nvSpPr>
        <p:spPr>
          <a:xfrm>
            <a:off x="6738557" y="6296731"/>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3030683" y="629673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348057" y="6296731"/>
            <a:ext cx="208615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5"/>
          <p:cNvSpPr txBox="1"/>
          <p:nvPr>
            <p:ph type="title"/>
          </p:nvPr>
        </p:nvSpPr>
        <p:spPr>
          <a:xfrm>
            <a:off x="2371726" y="1830580"/>
            <a:ext cx="4394793" cy="1841715"/>
          </a:xfrm>
          <a:prstGeom prst="rect">
            <a:avLst/>
          </a:prstGeom>
          <a:noFill/>
          <a:ln>
            <a:noFill/>
          </a:ln>
        </p:spPr>
        <p:txBody>
          <a:bodyPr anchorCtr="0" anchor="t" bIns="45700" lIns="91425" spcFirstLastPara="1" rIns="91425" wrap="square" tIns="45700">
            <a:noAutofit/>
          </a:bodyPr>
          <a:lstStyle>
            <a:lvl1pPr lvl="0" algn="ctr">
              <a:lnSpc>
                <a:spcPct val="105000"/>
              </a:lnSpc>
              <a:spcBef>
                <a:spcPts val="0"/>
              </a:spcBef>
              <a:spcAft>
                <a:spcPts val="0"/>
              </a:spcAft>
              <a:buClr>
                <a:srgbClr val="464B56"/>
              </a:buClr>
              <a:buSzPts val="3300"/>
              <a:buFont typeface="Century Schoolbook"/>
              <a:buNone/>
              <a:defRPr sz="33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
          <p:cNvSpPr txBox="1"/>
          <p:nvPr>
            <p:ph idx="1" type="body"/>
          </p:nvPr>
        </p:nvSpPr>
        <p:spPr>
          <a:xfrm>
            <a:off x="2860938" y="4176132"/>
            <a:ext cx="3424856" cy="1038807"/>
          </a:xfrm>
          <a:prstGeom prst="rect">
            <a:avLst/>
          </a:prstGeom>
          <a:noFill/>
          <a:ln>
            <a:noFill/>
          </a:ln>
        </p:spPr>
        <p:txBody>
          <a:bodyPr anchorCtr="0" anchor="t" bIns="45700" lIns="91425" spcFirstLastPara="1" rIns="91425" wrap="square" tIns="45700">
            <a:noAutofit/>
          </a:bodyPr>
          <a:lstStyle>
            <a:lvl1pPr indent="-228600" lvl="0" marL="457200" algn="ctr">
              <a:lnSpc>
                <a:spcPct val="130000"/>
              </a:lnSpc>
              <a:spcBef>
                <a:spcPts val="0"/>
              </a:spcBef>
              <a:spcAft>
                <a:spcPts val="0"/>
              </a:spcAft>
              <a:buClr>
                <a:srgbClr val="464B56"/>
              </a:buClr>
              <a:buSzPts val="1800"/>
              <a:buNone/>
              <a:defRPr sz="1800">
                <a:solidFill>
                  <a:srgbClr val="464B56"/>
                </a:solidFill>
              </a:defRPr>
            </a:lvl1pPr>
            <a:lvl2pPr indent="-228600" lvl="1" marL="914400" algn="l">
              <a:lnSpc>
                <a:spcPct val="111000"/>
              </a:lnSpc>
              <a:spcBef>
                <a:spcPts val="930"/>
              </a:spcBef>
              <a:spcAft>
                <a:spcPts val="0"/>
              </a:spcAft>
              <a:buClr>
                <a:srgbClr val="888888"/>
              </a:buClr>
              <a:buSzPts val="1500"/>
              <a:buNone/>
              <a:defRPr sz="1500">
                <a:solidFill>
                  <a:srgbClr val="888888"/>
                </a:solidFill>
              </a:defRPr>
            </a:lvl2pPr>
            <a:lvl3pPr indent="-228600" lvl="2" marL="1371600" algn="l">
              <a:lnSpc>
                <a:spcPct val="111000"/>
              </a:lnSpc>
              <a:spcBef>
                <a:spcPts val="930"/>
              </a:spcBef>
              <a:spcAft>
                <a:spcPts val="0"/>
              </a:spcAft>
              <a:buClr>
                <a:srgbClr val="888888"/>
              </a:buClr>
              <a:buSzPts val="1350"/>
              <a:buNone/>
              <a:defRPr sz="1350">
                <a:solidFill>
                  <a:srgbClr val="888888"/>
                </a:solidFill>
              </a:defRPr>
            </a:lvl3pPr>
            <a:lvl4pPr indent="-228600" lvl="3" marL="1828800" algn="l">
              <a:lnSpc>
                <a:spcPct val="111000"/>
              </a:lnSpc>
              <a:spcBef>
                <a:spcPts val="930"/>
              </a:spcBef>
              <a:spcAft>
                <a:spcPts val="0"/>
              </a:spcAft>
              <a:buClr>
                <a:srgbClr val="888888"/>
              </a:buClr>
              <a:buSzPts val="1200"/>
              <a:buNone/>
              <a:defRPr sz="1200">
                <a:solidFill>
                  <a:srgbClr val="888888"/>
                </a:solidFill>
              </a:defRPr>
            </a:lvl4pPr>
            <a:lvl5pPr indent="-228600" lvl="4" marL="2286000" algn="l">
              <a:lnSpc>
                <a:spcPct val="111000"/>
              </a:lnSpc>
              <a:spcBef>
                <a:spcPts val="930"/>
              </a:spcBef>
              <a:spcAft>
                <a:spcPts val="0"/>
              </a:spcAft>
              <a:buClr>
                <a:srgbClr val="888888"/>
              </a:buClr>
              <a:buSzPts val="1200"/>
              <a:buNone/>
              <a:defRPr sz="1200">
                <a:solidFill>
                  <a:srgbClr val="888888"/>
                </a:solidFill>
              </a:defRPr>
            </a:lvl5pPr>
            <a:lvl6pPr indent="-228600" lvl="5" marL="2743200" algn="l">
              <a:lnSpc>
                <a:spcPct val="111000"/>
              </a:lnSpc>
              <a:spcBef>
                <a:spcPts val="930"/>
              </a:spcBef>
              <a:spcAft>
                <a:spcPts val="0"/>
              </a:spcAft>
              <a:buClr>
                <a:srgbClr val="888888"/>
              </a:buClr>
              <a:buSzPts val="1200"/>
              <a:buNone/>
              <a:defRPr sz="1200">
                <a:solidFill>
                  <a:srgbClr val="888888"/>
                </a:solidFill>
              </a:defRPr>
            </a:lvl6pPr>
            <a:lvl7pPr indent="-228600" lvl="6" marL="3200400" algn="l">
              <a:lnSpc>
                <a:spcPct val="111000"/>
              </a:lnSpc>
              <a:spcBef>
                <a:spcPts val="930"/>
              </a:spcBef>
              <a:spcAft>
                <a:spcPts val="0"/>
              </a:spcAft>
              <a:buClr>
                <a:srgbClr val="888888"/>
              </a:buClr>
              <a:buSzPts val="1200"/>
              <a:buNone/>
              <a:defRPr sz="1200">
                <a:solidFill>
                  <a:srgbClr val="888888"/>
                </a:solidFill>
              </a:defRPr>
            </a:lvl7pPr>
            <a:lvl8pPr indent="-228600" lvl="7" marL="3657600" algn="l">
              <a:lnSpc>
                <a:spcPct val="111000"/>
              </a:lnSpc>
              <a:spcBef>
                <a:spcPts val="930"/>
              </a:spcBef>
              <a:spcAft>
                <a:spcPts val="0"/>
              </a:spcAft>
              <a:buClr>
                <a:srgbClr val="888888"/>
              </a:buClr>
              <a:buSzPts val="1200"/>
              <a:buNone/>
              <a:defRPr sz="1200">
                <a:solidFill>
                  <a:srgbClr val="888888"/>
                </a:solidFill>
              </a:defRPr>
            </a:lvl8pPr>
            <a:lvl9pPr indent="-228600" lvl="8" marL="4114800" algn="l">
              <a:lnSpc>
                <a:spcPct val="111000"/>
              </a:lnSpc>
              <a:spcBef>
                <a:spcPts val="93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2105030" y="568345"/>
            <a:ext cx="6673174"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2212609" y="2438400"/>
            <a:ext cx="3127248"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4" name="Google Shape;64;p6"/>
          <p:cNvSpPr txBox="1"/>
          <p:nvPr>
            <p:ph idx="2" type="body"/>
          </p:nvPr>
        </p:nvSpPr>
        <p:spPr>
          <a:xfrm>
            <a:off x="5650955" y="2438400"/>
            <a:ext cx="3127248"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5" name="Google Shape;65;p6"/>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7"/>
          <p:cNvSpPr txBox="1"/>
          <p:nvPr>
            <p:ph type="title"/>
          </p:nvPr>
        </p:nvSpPr>
        <p:spPr>
          <a:xfrm>
            <a:off x="2105030" y="568345"/>
            <a:ext cx="6673174"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73" name="Shape 73"/>
        <p:cNvGrpSpPr/>
        <p:nvPr/>
      </p:nvGrpSpPr>
      <p:grpSpPr>
        <a:xfrm>
          <a:off x="0" y="0"/>
          <a:ext cx="0" cy="0"/>
          <a:chOff x="0" y="0"/>
          <a:chExt cx="0" cy="0"/>
        </a:xfrm>
      </p:grpSpPr>
      <p:grpSp>
        <p:nvGrpSpPr>
          <p:cNvPr id="74" name="Google Shape;74;p8" title="Feathers"/>
          <p:cNvGrpSpPr/>
          <p:nvPr/>
        </p:nvGrpSpPr>
        <p:grpSpPr>
          <a:xfrm>
            <a:off x="242422" y="723329"/>
            <a:ext cx="3173440" cy="5631971"/>
            <a:chOff x="400714" y="362425"/>
            <a:chExt cx="3495979" cy="6204388"/>
          </a:xfrm>
        </p:grpSpPr>
        <p:sp>
          <p:nvSpPr>
            <p:cNvPr id="75" name="Google Shape;75;p8"/>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8"/>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guide id="2"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9" title="Feather"/>
          <p:cNvSpPr/>
          <p:nvPr/>
        </p:nvSpPr>
        <p:spPr>
          <a:xfrm flipH="1" rot="2047334">
            <a:off x="5964933" y="777673"/>
            <a:ext cx="3075493" cy="5283579"/>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ph type="title"/>
          </p:nvPr>
        </p:nvSpPr>
        <p:spPr>
          <a:xfrm>
            <a:off x="6355080" y="1503907"/>
            <a:ext cx="2420786"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2800"/>
              <a:buFont typeface="Century Schoolbook"/>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365798" y="441414"/>
            <a:ext cx="5697780" cy="5654586"/>
          </a:xfrm>
          <a:prstGeom prst="rect">
            <a:avLst/>
          </a:prstGeom>
          <a:noFill/>
          <a:ln>
            <a:noFill/>
          </a:ln>
        </p:spPr>
        <p:txBody>
          <a:bodyPr anchorCtr="0" anchor="t" bIns="45700" lIns="91425" spcFirstLastPara="1" rIns="91425" wrap="square" tIns="45700">
            <a:noAutofit/>
          </a:bodyPr>
          <a:lstStyle>
            <a:lvl1pPr indent="-323850" lvl="0" marL="457200" algn="l">
              <a:lnSpc>
                <a:spcPct val="111000"/>
              </a:lnSpc>
              <a:spcBef>
                <a:spcPts val="930"/>
              </a:spcBef>
              <a:spcAft>
                <a:spcPts val="0"/>
              </a:spcAft>
              <a:buClr>
                <a:srgbClr val="464B56"/>
              </a:buClr>
              <a:buSzPts val="1500"/>
              <a:buChar char="–"/>
              <a:defRPr sz="1500"/>
            </a:lvl1pPr>
            <a:lvl2pPr indent="-314325" lvl="1" marL="914400" algn="l">
              <a:lnSpc>
                <a:spcPct val="111000"/>
              </a:lnSpc>
              <a:spcBef>
                <a:spcPts val="930"/>
              </a:spcBef>
              <a:spcAft>
                <a:spcPts val="0"/>
              </a:spcAft>
              <a:buClr>
                <a:srgbClr val="464B56"/>
              </a:buClr>
              <a:buSzPts val="1350"/>
              <a:buChar char="–"/>
              <a:defRPr sz="1350"/>
            </a:lvl2pPr>
            <a:lvl3pPr indent="-304800" lvl="2" marL="1371600" algn="l">
              <a:lnSpc>
                <a:spcPct val="111000"/>
              </a:lnSpc>
              <a:spcBef>
                <a:spcPts val="930"/>
              </a:spcBef>
              <a:spcAft>
                <a:spcPts val="0"/>
              </a:spcAft>
              <a:buClr>
                <a:srgbClr val="464B56"/>
              </a:buClr>
              <a:buSzPts val="1200"/>
              <a:buChar char="–"/>
              <a:defRPr sz="1200"/>
            </a:lvl3pPr>
            <a:lvl4pPr indent="-295275" lvl="3" marL="1828800" algn="l">
              <a:lnSpc>
                <a:spcPct val="111000"/>
              </a:lnSpc>
              <a:spcBef>
                <a:spcPts val="930"/>
              </a:spcBef>
              <a:spcAft>
                <a:spcPts val="0"/>
              </a:spcAft>
              <a:buClr>
                <a:srgbClr val="464B56"/>
              </a:buClr>
              <a:buSzPts val="1050"/>
              <a:buChar char="–"/>
              <a:defRPr sz="1050"/>
            </a:lvl4pPr>
            <a:lvl5pPr indent="-295275" lvl="4" marL="2286000" algn="l">
              <a:lnSpc>
                <a:spcPct val="111000"/>
              </a:lnSpc>
              <a:spcBef>
                <a:spcPts val="930"/>
              </a:spcBef>
              <a:spcAft>
                <a:spcPts val="0"/>
              </a:spcAft>
              <a:buClr>
                <a:srgbClr val="464B56"/>
              </a:buClr>
              <a:buSzPts val="1050"/>
              <a:buChar char="–"/>
              <a:defRPr sz="1050"/>
            </a:lvl5pPr>
            <a:lvl6pPr indent="-295275" lvl="5" marL="2743200" algn="l">
              <a:lnSpc>
                <a:spcPct val="111000"/>
              </a:lnSpc>
              <a:spcBef>
                <a:spcPts val="930"/>
              </a:spcBef>
              <a:spcAft>
                <a:spcPts val="0"/>
              </a:spcAft>
              <a:buClr>
                <a:srgbClr val="474A55"/>
              </a:buClr>
              <a:buSzPts val="1050"/>
              <a:buChar char="–"/>
              <a:defRPr sz="1050"/>
            </a:lvl6pPr>
            <a:lvl7pPr indent="-295275" lvl="6" marL="3200400" algn="l">
              <a:lnSpc>
                <a:spcPct val="111000"/>
              </a:lnSpc>
              <a:spcBef>
                <a:spcPts val="930"/>
              </a:spcBef>
              <a:spcAft>
                <a:spcPts val="0"/>
              </a:spcAft>
              <a:buClr>
                <a:srgbClr val="474A55"/>
              </a:buClr>
              <a:buSzPts val="1050"/>
              <a:buChar char="–"/>
              <a:defRPr sz="1050"/>
            </a:lvl7pPr>
            <a:lvl8pPr indent="-295275" lvl="7" marL="3657600" algn="l">
              <a:lnSpc>
                <a:spcPct val="111000"/>
              </a:lnSpc>
              <a:spcBef>
                <a:spcPts val="930"/>
              </a:spcBef>
              <a:spcAft>
                <a:spcPts val="0"/>
              </a:spcAft>
              <a:buClr>
                <a:srgbClr val="474A55"/>
              </a:buClr>
              <a:buSzPts val="1050"/>
              <a:buChar char="–"/>
              <a:defRPr sz="1050"/>
            </a:lvl8pPr>
            <a:lvl9pPr indent="-295275" lvl="8" marL="4114800" algn="l">
              <a:lnSpc>
                <a:spcPct val="111000"/>
              </a:lnSpc>
              <a:spcBef>
                <a:spcPts val="930"/>
              </a:spcBef>
              <a:spcAft>
                <a:spcPts val="0"/>
              </a:spcAft>
              <a:buClr>
                <a:srgbClr val="474A55"/>
              </a:buClr>
              <a:buSzPts val="1050"/>
              <a:buChar char="–"/>
              <a:defRPr sz="1050"/>
            </a:lvl9pPr>
          </a:lstStyle>
          <a:p/>
        </p:txBody>
      </p:sp>
      <p:sp>
        <p:nvSpPr>
          <p:cNvPr id="84" name="Google Shape;84;p9"/>
          <p:cNvSpPr txBox="1"/>
          <p:nvPr>
            <p:ph idx="2" type="body"/>
          </p:nvPr>
        </p:nvSpPr>
        <p:spPr>
          <a:xfrm>
            <a:off x="6355080" y="3223804"/>
            <a:ext cx="2420786" cy="2872197"/>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200"/>
              </a:spcBef>
              <a:spcAft>
                <a:spcPts val="0"/>
              </a:spcAft>
              <a:buClr>
                <a:srgbClr val="464B56"/>
              </a:buClr>
              <a:buSzPts val="1400"/>
              <a:buNone/>
              <a:defRPr sz="1400"/>
            </a:lvl1pPr>
            <a:lvl2pPr indent="-228600" lvl="1" marL="914400" algn="l">
              <a:lnSpc>
                <a:spcPct val="111000"/>
              </a:lnSpc>
              <a:spcBef>
                <a:spcPts val="930"/>
              </a:spcBef>
              <a:spcAft>
                <a:spcPts val="0"/>
              </a:spcAft>
              <a:buClr>
                <a:srgbClr val="464B56"/>
              </a:buClr>
              <a:buSzPts val="1050"/>
              <a:buNone/>
              <a:defRPr sz="1050"/>
            </a:lvl2pPr>
            <a:lvl3pPr indent="-228600" lvl="2" marL="1371600" algn="l">
              <a:lnSpc>
                <a:spcPct val="111000"/>
              </a:lnSpc>
              <a:spcBef>
                <a:spcPts val="930"/>
              </a:spcBef>
              <a:spcAft>
                <a:spcPts val="0"/>
              </a:spcAft>
              <a:buClr>
                <a:srgbClr val="464B56"/>
              </a:buClr>
              <a:buSzPts val="900"/>
              <a:buNone/>
              <a:defRPr sz="900"/>
            </a:lvl3pPr>
            <a:lvl4pPr indent="-228600" lvl="3" marL="1828800" algn="l">
              <a:lnSpc>
                <a:spcPct val="111000"/>
              </a:lnSpc>
              <a:spcBef>
                <a:spcPts val="930"/>
              </a:spcBef>
              <a:spcAft>
                <a:spcPts val="0"/>
              </a:spcAft>
              <a:buClr>
                <a:srgbClr val="464B56"/>
              </a:buClr>
              <a:buSzPts val="750"/>
              <a:buNone/>
              <a:defRPr sz="750"/>
            </a:lvl4pPr>
            <a:lvl5pPr indent="-228600" lvl="4" marL="2286000" algn="l">
              <a:lnSpc>
                <a:spcPct val="111000"/>
              </a:lnSpc>
              <a:spcBef>
                <a:spcPts val="930"/>
              </a:spcBef>
              <a:spcAft>
                <a:spcPts val="0"/>
              </a:spcAft>
              <a:buClr>
                <a:srgbClr val="464B56"/>
              </a:buClr>
              <a:buSzPts val="750"/>
              <a:buNone/>
              <a:defRPr sz="750"/>
            </a:lvl5pPr>
            <a:lvl6pPr indent="-228600" lvl="5" marL="2743200" algn="l">
              <a:lnSpc>
                <a:spcPct val="111000"/>
              </a:lnSpc>
              <a:spcBef>
                <a:spcPts val="930"/>
              </a:spcBef>
              <a:spcAft>
                <a:spcPts val="0"/>
              </a:spcAft>
              <a:buClr>
                <a:srgbClr val="474A55"/>
              </a:buClr>
              <a:buSzPts val="750"/>
              <a:buNone/>
              <a:defRPr sz="750"/>
            </a:lvl6pPr>
            <a:lvl7pPr indent="-228600" lvl="6" marL="3200400" algn="l">
              <a:lnSpc>
                <a:spcPct val="111000"/>
              </a:lnSpc>
              <a:spcBef>
                <a:spcPts val="930"/>
              </a:spcBef>
              <a:spcAft>
                <a:spcPts val="0"/>
              </a:spcAft>
              <a:buClr>
                <a:srgbClr val="474A55"/>
              </a:buClr>
              <a:buSzPts val="750"/>
              <a:buNone/>
              <a:defRPr sz="750"/>
            </a:lvl7pPr>
            <a:lvl8pPr indent="-228600" lvl="7" marL="3657600" algn="l">
              <a:lnSpc>
                <a:spcPct val="111000"/>
              </a:lnSpc>
              <a:spcBef>
                <a:spcPts val="930"/>
              </a:spcBef>
              <a:spcAft>
                <a:spcPts val="0"/>
              </a:spcAft>
              <a:buClr>
                <a:srgbClr val="474A55"/>
              </a:buClr>
              <a:buSzPts val="750"/>
              <a:buNone/>
              <a:defRPr sz="750"/>
            </a:lvl8pPr>
            <a:lvl9pPr indent="-228600" lvl="8" marL="4114800" algn="l">
              <a:lnSpc>
                <a:spcPct val="111000"/>
              </a:lnSpc>
              <a:spcBef>
                <a:spcPts val="930"/>
              </a:spcBef>
              <a:spcAft>
                <a:spcPts val="0"/>
              </a:spcAft>
              <a:buClr>
                <a:srgbClr val="474A55"/>
              </a:buClr>
              <a:buSzPts val="750"/>
              <a:buNone/>
              <a:defRPr sz="750"/>
            </a:lvl9pPr>
          </a:lstStyle>
          <a:p/>
        </p:txBody>
      </p:sp>
      <p:sp>
        <p:nvSpPr>
          <p:cNvPr id="85" name="Google Shape;85;p9"/>
          <p:cNvSpPr txBox="1"/>
          <p:nvPr>
            <p:ph idx="10" type="dt"/>
          </p:nvPr>
        </p:nvSpPr>
        <p:spPr>
          <a:xfrm>
            <a:off x="6357417" y="6286501"/>
            <a:ext cx="24207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a:off x="365798" y="6286501"/>
            <a:ext cx="56977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6355080" y="373605"/>
            <a:ext cx="2420786" cy="81648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guide id="2"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10" title="Feather"/>
          <p:cNvSpPr/>
          <p:nvPr/>
        </p:nvSpPr>
        <p:spPr>
          <a:xfrm flipH="1" rot="2047334">
            <a:off x="5964933" y="777673"/>
            <a:ext cx="3075493" cy="5283579"/>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type="title"/>
          </p:nvPr>
        </p:nvSpPr>
        <p:spPr>
          <a:xfrm>
            <a:off x="6355080" y="1503910"/>
            <a:ext cx="2423160"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2800"/>
              <a:buFont typeface="Century Schoolbook"/>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p:nvPr>
            <p:ph idx="2" type="pic"/>
          </p:nvPr>
        </p:nvSpPr>
        <p:spPr>
          <a:xfrm>
            <a:off x="1" y="1"/>
            <a:ext cx="6076988" cy="6857999"/>
          </a:xfrm>
          <a:prstGeom prst="rect">
            <a:avLst/>
          </a:prstGeom>
          <a:noFill/>
          <a:ln>
            <a:noFill/>
          </a:ln>
        </p:spPr>
        <p:txBody>
          <a:bodyPr anchorCtr="0" anchor="t" bIns="45700" lIns="91425" spcFirstLastPara="1" rIns="91425" wrap="square" tIns="45700">
            <a:noAutofit/>
          </a:bodyPr>
          <a:lstStyle>
            <a:lvl1pPr lvl="0" marR="0" rtl="0" algn="l">
              <a:lnSpc>
                <a:spcPct val="111000"/>
              </a:lnSpc>
              <a:spcBef>
                <a:spcPts val="930"/>
              </a:spcBef>
              <a:spcAft>
                <a:spcPts val="0"/>
              </a:spcAft>
              <a:buClr>
                <a:srgbClr val="464B56"/>
              </a:buClr>
              <a:buSzPts val="2400"/>
              <a:buFont typeface="Corbel"/>
              <a:buNone/>
              <a:defRPr b="0" i="0" sz="2400" u="none" cap="none" strike="noStrike">
                <a:solidFill>
                  <a:srgbClr val="464B56"/>
                </a:solidFill>
                <a:latin typeface="Calibri"/>
                <a:ea typeface="Calibri"/>
                <a:cs typeface="Calibri"/>
                <a:sym typeface="Calibri"/>
              </a:defRPr>
            </a:lvl1pPr>
            <a:lvl2pPr lvl="1" marR="0" rtl="0" algn="l">
              <a:lnSpc>
                <a:spcPct val="111000"/>
              </a:lnSpc>
              <a:spcBef>
                <a:spcPts val="930"/>
              </a:spcBef>
              <a:spcAft>
                <a:spcPts val="0"/>
              </a:spcAft>
              <a:buClr>
                <a:srgbClr val="464B56"/>
              </a:buClr>
              <a:buSzPts val="2100"/>
              <a:buFont typeface="Corbel"/>
              <a:buNone/>
              <a:defRPr b="0" i="0" sz="2100" u="none" cap="none" strike="noStrike">
                <a:solidFill>
                  <a:srgbClr val="464B56"/>
                </a:solidFill>
                <a:latin typeface="Calibri"/>
                <a:ea typeface="Calibri"/>
                <a:cs typeface="Calibri"/>
                <a:sym typeface="Calibri"/>
              </a:defRPr>
            </a:lvl2pPr>
            <a:lvl3pPr lvl="2" marR="0" rtl="0" algn="l">
              <a:lnSpc>
                <a:spcPct val="111000"/>
              </a:lnSpc>
              <a:spcBef>
                <a:spcPts val="930"/>
              </a:spcBef>
              <a:spcAft>
                <a:spcPts val="0"/>
              </a:spcAft>
              <a:buClr>
                <a:srgbClr val="464B56"/>
              </a:buClr>
              <a:buSzPts val="1800"/>
              <a:buFont typeface="Corbel"/>
              <a:buNone/>
              <a:defRPr b="0" i="1" sz="1800" u="none" cap="none" strike="noStrike">
                <a:solidFill>
                  <a:srgbClr val="464B56"/>
                </a:solidFill>
                <a:latin typeface="Calibri"/>
                <a:ea typeface="Calibri"/>
                <a:cs typeface="Calibri"/>
                <a:sym typeface="Calibri"/>
              </a:defRPr>
            </a:lvl3pPr>
            <a:lvl4pPr lvl="3" marR="0" rtl="0" algn="l">
              <a:lnSpc>
                <a:spcPct val="111000"/>
              </a:lnSpc>
              <a:spcBef>
                <a:spcPts val="930"/>
              </a:spcBef>
              <a:spcAft>
                <a:spcPts val="0"/>
              </a:spcAft>
              <a:buClr>
                <a:srgbClr val="464B56"/>
              </a:buClr>
              <a:buSzPts val="1500"/>
              <a:buFont typeface="Corbel"/>
              <a:buNone/>
              <a:defRPr b="0" i="0" sz="1500" u="none" cap="none" strike="noStrike">
                <a:solidFill>
                  <a:srgbClr val="464B56"/>
                </a:solidFill>
                <a:latin typeface="Calibri"/>
                <a:ea typeface="Calibri"/>
                <a:cs typeface="Calibri"/>
                <a:sym typeface="Calibri"/>
              </a:defRPr>
            </a:lvl4pPr>
            <a:lvl5pPr lvl="4" marR="0" rtl="0" algn="l">
              <a:lnSpc>
                <a:spcPct val="111000"/>
              </a:lnSpc>
              <a:spcBef>
                <a:spcPts val="930"/>
              </a:spcBef>
              <a:spcAft>
                <a:spcPts val="0"/>
              </a:spcAft>
              <a:buClr>
                <a:srgbClr val="464B56"/>
              </a:buClr>
              <a:buSzPts val="1500"/>
              <a:buFont typeface="Corbel"/>
              <a:buNone/>
              <a:defRPr b="0" i="1" sz="1500" u="none" cap="none" strike="noStrike">
                <a:solidFill>
                  <a:srgbClr val="464B56"/>
                </a:solidFill>
                <a:latin typeface="Calibri"/>
                <a:ea typeface="Calibri"/>
                <a:cs typeface="Calibri"/>
                <a:sym typeface="Calibri"/>
              </a:defRPr>
            </a:lvl5pPr>
            <a:lvl6pPr lvl="5" marR="0" rtl="0" algn="l">
              <a:lnSpc>
                <a:spcPct val="111000"/>
              </a:lnSpc>
              <a:spcBef>
                <a:spcPts val="930"/>
              </a:spcBef>
              <a:spcAft>
                <a:spcPts val="0"/>
              </a:spcAft>
              <a:buClr>
                <a:srgbClr val="474A55"/>
              </a:buClr>
              <a:buSzPts val="1500"/>
              <a:buFont typeface="Corbel"/>
              <a:buNone/>
              <a:defRPr b="0" i="0" sz="1500" u="none" cap="none" strike="noStrike">
                <a:solidFill>
                  <a:srgbClr val="474A55"/>
                </a:solidFill>
                <a:latin typeface="Calibri"/>
                <a:ea typeface="Calibri"/>
                <a:cs typeface="Calibri"/>
                <a:sym typeface="Calibri"/>
              </a:defRPr>
            </a:lvl6pPr>
            <a:lvl7pPr lvl="6" marR="0" rtl="0" algn="l">
              <a:lnSpc>
                <a:spcPct val="111000"/>
              </a:lnSpc>
              <a:spcBef>
                <a:spcPts val="930"/>
              </a:spcBef>
              <a:spcAft>
                <a:spcPts val="0"/>
              </a:spcAft>
              <a:buClr>
                <a:srgbClr val="474A55"/>
              </a:buClr>
              <a:buSzPts val="1500"/>
              <a:buFont typeface="Corbel"/>
              <a:buNone/>
              <a:defRPr b="0" i="1" sz="1500" u="none" cap="none" strike="noStrike">
                <a:solidFill>
                  <a:srgbClr val="474A55"/>
                </a:solidFill>
                <a:latin typeface="Calibri"/>
                <a:ea typeface="Calibri"/>
                <a:cs typeface="Calibri"/>
                <a:sym typeface="Calibri"/>
              </a:defRPr>
            </a:lvl7pPr>
            <a:lvl8pPr lvl="7" marR="0" rtl="0" algn="l">
              <a:lnSpc>
                <a:spcPct val="111000"/>
              </a:lnSpc>
              <a:spcBef>
                <a:spcPts val="930"/>
              </a:spcBef>
              <a:spcAft>
                <a:spcPts val="0"/>
              </a:spcAft>
              <a:buClr>
                <a:srgbClr val="474A55"/>
              </a:buClr>
              <a:buSzPts val="1500"/>
              <a:buFont typeface="Corbel"/>
              <a:buNone/>
              <a:defRPr b="0" i="0" sz="1500" u="none" cap="none" strike="noStrike">
                <a:solidFill>
                  <a:srgbClr val="474A55"/>
                </a:solidFill>
                <a:latin typeface="Calibri"/>
                <a:ea typeface="Calibri"/>
                <a:cs typeface="Calibri"/>
                <a:sym typeface="Calibri"/>
              </a:defRPr>
            </a:lvl8pPr>
            <a:lvl9pPr lvl="8" marR="0" rtl="0" algn="l">
              <a:lnSpc>
                <a:spcPct val="111000"/>
              </a:lnSpc>
              <a:spcBef>
                <a:spcPts val="930"/>
              </a:spcBef>
              <a:spcAft>
                <a:spcPts val="0"/>
              </a:spcAft>
              <a:buClr>
                <a:srgbClr val="474A55"/>
              </a:buClr>
              <a:buSzPts val="1500"/>
              <a:buFont typeface="Corbel"/>
              <a:buNone/>
              <a:defRPr b="0" i="1" sz="1500" u="none" cap="none" strike="noStrike">
                <a:solidFill>
                  <a:srgbClr val="474A55"/>
                </a:solidFill>
                <a:latin typeface="Calibri"/>
                <a:ea typeface="Calibri"/>
                <a:cs typeface="Calibri"/>
                <a:sym typeface="Calibri"/>
              </a:defRPr>
            </a:lvl9pPr>
          </a:lstStyle>
          <a:p/>
        </p:txBody>
      </p:sp>
      <p:sp>
        <p:nvSpPr>
          <p:cNvPr id="92" name="Google Shape;92;p10"/>
          <p:cNvSpPr txBox="1"/>
          <p:nvPr>
            <p:ph idx="1" type="body"/>
          </p:nvPr>
        </p:nvSpPr>
        <p:spPr>
          <a:xfrm>
            <a:off x="6355080" y="3223806"/>
            <a:ext cx="2423160" cy="2872194"/>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200"/>
              </a:spcBef>
              <a:spcAft>
                <a:spcPts val="0"/>
              </a:spcAft>
              <a:buClr>
                <a:srgbClr val="464B56"/>
              </a:buClr>
              <a:buSzPts val="1400"/>
              <a:buNone/>
              <a:defRPr sz="1400"/>
            </a:lvl1pPr>
            <a:lvl2pPr indent="-228600" lvl="1" marL="914400" algn="l">
              <a:lnSpc>
                <a:spcPct val="111000"/>
              </a:lnSpc>
              <a:spcBef>
                <a:spcPts val="930"/>
              </a:spcBef>
              <a:spcAft>
                <a:spcPts val="0"/>
              </a:spcAft>
              <a:buClr>
                <a:srgbClr val="464B56"/>
              </a:buClr>
              <a:buSzPts val="1050"/>
              <a:buNone/>
              <a:defRPr sz="1050"/>
            </a:lvl2pPr>
            <a:lvl3pPr indent="-228600" lvl="2" marL="1371600" algn="l">
              <a:lnSpc>
                <a:spcPct val="111000"/>
              </a:lnSpc>
              <a:spcBef>
                <a:spcPts val="930"/>
              </a:spcBef>
              <a:spcAft>
                <a:spcPts val="0"/>
              </a:spcAft>
              <a:buClr>
                <a:srgbClr val="464B56"/>
              </a:buClr>
              <a:buSzPts val="900"/>
              <a:buNone/>
              <a:defRPr sz="900"/>
            </a:lvl3pPr>
            <a:lvl4pPr indent="-228600" lvl="3" marL="1828800" algn="l">
              <a:lnSpc>
                <a:spcPct val="111000"/>
              </a:lnSpc>
              <a:spcBef>
                <a:spcPts val="930"/>
              </a:spcBef>
              <a:spcAft>
                <a:spcPts val="0"/>
              </a:spcAft>
              <a:buClr>
                <a:srgbClr val="464B56"/>
              </a:buClr>
              <a:buSzPts val="750"/>
              <a:buNone/>
              <a:defRPr sz="750"/>
            </a:lvl4pPr>
            <a:lvl5pPr indent="-228600" lvl="4" marL="2286000" algn="l">
              <a:lnSpc>
                <a:spcPct val="111000"/>
              </a:lnSpc>
              <a:spcBef>
                <a:spcPts val="930"/>
              </a:spcBef>
              <a:spcAft>
                <a:spcPts val="0"/>
              </a:spcAft>
              <a:buClr>
                <a:srgbClr val="464B56"/>
              </a:buClr>
              <a:buSzPts val="750"/>
              <a:buNone/>
              <a:defRPr sz="750"/>
            </a:lvl5pPr>
            <a:lvl6pPr indent="-228600" lvl="5" marL="2743200" algn="l">
              <a:lnSpc>
                <a:spcPct val="111000"/>
              </a:lnSpc>
              <a:spcBef>
                <a:spcPts val="930"/>
              </a:spcBef>
              <a:spcAft>
                <a:spcPts val="0"/>
              </a:spcAft>
              <a:buClr>
                <a:srgbClr val="474A55"/>
              </a:buClr>
              <a:buSzPts val="750"/>
              <a:buNone/>
              <a:defRPr sz="750"/>
            </a:lvl6pPr>
            <a:lvl7pPr indent="-228600" lvl="6" marL="3200400" algn="l">
              <a:lnSpc>
                <a:spcPct val="111000"/>
              </a:lnSpc>
              <a:spcBef>
                <a:spcPts val="930"/>
              </a:spcBef>
              <a:spcAft>
                <a:spcPts val="0"/>
              </a:spcAft>
              <a:buClr>
                <a:srgbClr val="474A55"/>
              </a:buClr>
              <a:buSzPts val="750"/>
              <a:buNone/>
              <a:defRPr sz="750"/>
            </a:lvl7pPr>
            <a:lvl8pPr indent="-228600" lvl="7" marL="3657600" algn="l">
              <a:lnSpc>
                <a:spcPct val="111000"/>
              </a:lnSpc>
              <a:spcBef>
                <a:spcPts val="930"/>
              </a:spcBef>
              <a:spcAft>
                <a:spcPts val="0"/>
              </a:spcAft>
              <a:buClr>
                <a:srgbClr val="474A55"/>
              </a:buClr>
              <a:buSzPts val="750"/>
              <a:buNone/>
              <a:defRPr sz="750"/>
            </a:lvl8pPr>
            <a:lvl9pPr indent="-228600" lvl="8" marL="4114800" algn="l">
              <a:lnSpc>
                <a:spcPct val="111000"/>
              </a:lnSpc>
              <a:spcBef>
                <a:spcPts val="930"/>
              </a:spcBef>
              <a:spcAft>
                <a:spcPts val="0"/>
              </a:spcAft>
              <a:buClr>
                <a:srgbClr val="474A55"/>
              </a:buClr>
              <a:buSzPts val="750"/>
              <a:buNone/>
              <a:defRPr sz="750"/>
            </a:lvl9pPr>
          </a:lstStyle>
          <a:p/>
        </p:txBody>
      </p:sp>
      <p:sp>
        <p:nvSpPr>
          <p:cNvPr id="93" name="Google Shape;93;p10"/>
          <p:cNvSpPr txBox="1"/>
          <p:nvPr>
            <p:ph idx="10" type="dt"/>
          </p:nvPr>
        </p:nvSpPr>
        <p:spPr>
          <a:xfrm>
            <a:off x="6350194" y="6296616"/>
            <a:ext cx="24280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365798" y="6296616"/>
            <a:ext cx="571119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6355080" y="373607"/>
            <a:ext cx="2423160" cy="816482"/>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8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grpSp>
        <p:nvGrpSpPr>
          <p:cNvPr id="6" name="Google Shape;6;p1" title="Feathers"/>
          <p:cNvGrpSpPr/>
          <p:nvPr/>
        </p:nvGrpSpPr>
        <p:grpSpPr>
          <a:xfrm>
            <a:off x="242422" y="723329"/>
            <a:ext cx="3173440" cy="5631971"/>
            <a:chOff x="400714" y="362425"/>
            <a:chExt cx="3495979" cy="6204388"/>
          </a:xfrm>
        </p:grpSpPr>
        <p:sp>
          <p:nvSpPr>
            <p:cNvPr id="7" name="Google Shape;7;p1"/>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 name="Google Shape;9;p1"/>
          <p:cNvSpPr txBox="1"/>
          <p:nvPr>
            <p:ph type="title"/>
          </p:nvPr>
        </p:nvSpPr>
        <p:spPr>
          <a:xfrm>
            <a:off x="2105030" y="568345"/>
            <a:ext cx="6673174" cy="1560716"/>
          </a:xfrm>
          <a:prstGeom prst="rect">
            <a:avLst/>
          </a:prstGeom>
          <a:noFill/>
          <a:ln>
            <a:noFill/>
          </a:ln>
        </p:spPr>
        <p:txBody>
          <a:bodyPr anchorCtr="0" anchor="t" bIns="45700" lIns="91425" spcFirstLastPara="1" rIns="91425" wrap="square" tIns="45700">
            <a:noAutofit/>
          </a:bodyPr>
          <a:lstStyle>
            <a:lvl1pPr lvl="0" marR="0" rtl="0" algn="l">
              <a:lnSpc>
                <a:spcPct val="99000"/>
              </a:lnSpc>
              <a:spcBef>
                <a:spcPts val="0"/>
              </a:spcBef>
              <a:spcAft>
                <a:spcPts val="0"/>
              </a:spcAft>
              <a:buClr>
                <a:srgbClr val="464B56"/>
              </a:buClr>
              <a:buSzPts val="3800"/>
              <a:buFont typeface="Century Schoolbook"/>
              <a:buNone/>
              <a:defRPr b="0" i="0" sz="38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200276" y="2438400"/>
            <a:ext cx="6577928" cy="365150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1" name="Google Shape;11;p1"/>
          <p:cNvSpPr txBox="1"/>
          <p:nvPr>
            <p:ph idx="10" type="dt"/>
          </p:nvPr>
        </p:nvSpPr>
        <p:spPr>
          <a:xfrm>
            <a:off x="6720803" y="6296616"/>
            <a:ext cx="20574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2200276" y="6296616"/>
            <a:ext cx="42505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285750" y="627886"/>
            <a:ext cx="1413261"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38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p:cNvCxnSpPr/>
          <p:nvPr/>
        </p:nvCxnSpPr>
        <p:spPr>
          <a:xfrm>
            <a:off x="2200276" y="2176009"/>
            <a:ext cx="6577928" cy="0"/>
          </a:xfrm>
          <a:prstGeom prst="straightConnector1">
            <a:avLst/>
          </a:prstGeom>
          <a:noFill/>
          <a:ln cap="flat" cmpd="sng" w="38100">
            <a:solidFill>
              <a:schemeClr val="accent2"/>
            </a:solidFill>
            <a:prstDash val="solid"/>
            <a:round/>
            <a:headEnd len="sm" w="sm" type="none"/>
            <a:tailEnd len="sm" w="sm" type="none"/>
          </a:ln>
        </p:spPr>
      </p:cxnSp>
      <p:cxnSp>
        <p:nvCxnSpPr>
          <p:cNvPr id="15" name="Google Shape;15;p1" title="Rule Line"/>
          <p:cNvCxnSpPr/>
          <p:nvPr/>
        </p:nvCxnSpPr>
        <p:spPr>
          <a:xfrm>
            <a:off x="2200276" y="2176009"/>
            <a:ext cx="6577928"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pos="1386">
          <p15:clr>
            <a:srgbClr val="F26B43"/>
          </p15:clr>
        </p15:guide>
        <p15:guide id="7" orient="horz" pos="3960">
          <p15:clr>
            <a:srgbClr val="F26B43"/>
          </p15:clr>
        </p15:guide>
        <p15:guide id="8" orient="horz" pos="3840">
          <p15:clr>
            <a:srgbClr val="F26B43"/>
          </p15:clr>
        </p15:guide>
        <p15:guide id="9" pos="3312">
          <p15:clr>
            <a:srgbClr val="F26B43"/>
          </p15:clr>
        </p15:guide>
        <p15:guide id="10" pos="3600">
          <p15:clr>
            <a:srgbClr val="F26B43"/>
          </p15:clr>
        </p15:guide>
        <p15:guide id="11" orient="horz" pos="360">
          <p15:clr>
            <a:srgbClr val="F26B43"/>
          </p15:clr>
        </p15:guide>
        <p15:guide id="12" pos="5526">
          <p15:clr>
            <a:srgbClr val="F26B43"/>
          </p15:clr>
        </p15:guide>
        <p15:guide id="13" pos="180">
          <p15:clr>
            <a:srgbClr val="F26B43"/>
          </p15:clr>
        </p15:guide>
        <p15:guide id="14"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txBox="1"/>
          <p:nvPr>
            <p:ph type="ctrTitle"/>
          </p:nvPr>
        </p:nvSpPr>
        <p:spPr>
          <a:xfrm>
            <a:off x="5940564" y="1023868"/>
            <a:ext cx="2845259" cy="3349641"/>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2"/>
              </a:buClr>
              <a:buSzPts val="3300"/>
              <a:buFont typeface="Century Schoolbook"/>
              <a:buNone/>
            </a:pPr>
            <a:r>
              <a:rPr lang="en-US"/>
              <a:t>Difference Between Speech and Writing</a:t>
            </a:r>
            <a:endParaRPr/>
          </a:p>
        </p:txBody>
      </p:sp>
      <p:sp>
        <p:nvSpPr>
          <p:cNvPr id="117" name="Google Shape;117;p13"/>
          <p:cNvSpPr txBox="1"/>
          <p:nvPr>
            <p:ph idx="1" type="subTitle"/>
          </p:nvPr>
        </p:nvSpPr>
        <p:spPr>
          <a:xfrm>
            <a:off x="5940564" y="4945377"/>
            <a:ext cx="2845259" cy="103776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lt2"/>
              </a:buClr>
              <a:buSzPts val="1700"/>
              <a:buNone/>
            </a:pPr>
            <a:r>
              <a:t/>
            </a:r>
            <a:endParaRPr/>
          </a:p>
        </p:txBody>
      </p:sp>
      <p:pic>
        <p:nvPicPr>
          <p:cNvPr id="118" name="Google Shape;118;p13"/>
          <p:cNvPicPr preferRelativeResize="0"/>
          <p:nvPr/>
        </p:nvPicPr>
        <p:blipFill rotWithShape="1">
          <a:blip r:embed="rId3">
            <a:alphaModFix/>
          </a:blip>
          <a:srcRect b="0" l="0" r="0" t="0"/>
          <a:stretch/>
        </p:blipFill>
        <p:spPr>
          <a:xfrm>
            <a:off x="5687379" y="4572000"/>
            <a:ext cx="3351628"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914400" y="566928"/>
            <a:ext cx="7863804" cy="1563624"/>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800"/>
              <a:buFont typeface="Century Schoolbook"/>
              <a:buNone/>
            </a:pPr>
            <a:r>
              <a:rPr b="1" lang="en-US">
                <a:solidFill>
                  <a:schemeClr val="dk1"/>
                </a:solidFill>
              </a:rPr>
              <a:t>Difference Between Speech and Writing</a:t>
            </a:r>
            <a:endParaRPr/>
          </a:p>
        </p:txBody>
      </p:sp>
      <p:sp>
        <p:nvSpPr>
          <p:cNvPr id="124" name="Google Shape;124;p14"/>
          <p:cNvSpPr txBox="1"/>
          <p:nvPr>
            <p:ph idx="1" type="body"/>
          </p:nvPr>
        </p:nvSpPr>
        <p:spPr>
          <a:xfrm>
            <a:off x="1371600" y="2456408"/>
            <a:ext cx="3276600" cy="479233"/>
          </a:xfrm>
          <a:prstGeom prst="rect">
            <a:avLst/>
          </a:prstGeom>
          <a:noFill/>
          <a:ln>
            <a:noFill/>
          </a:ln>
        </p:spPr>
        <p:txBody>
          <a:bodyPr anchorCtr="0" anchor="b" bIns="45700" lIns="91425" spcFirstLastPara="1" rIns="91425" wrap="square" tIns="45700">
            <a:noAutofit/>
          </a:bodyPr>
          <a:lstStyle/>
          <a:p>
            <a:pPr indent="0" lvl="0" marL="0" rtl="0" algn="l">
              <a:lnSpc>
                <a:spcPct val="79000"/>
              </a:lnSpc>
              <a:spcBef>
                <a:spcPts val="0"/>
              </a:spcBef>
              <a:spcAft>
                <a:spcPts val="0"/>
              </a:spcAft>
              <a:buClr>
                <a:srgbClr val="2C2105"/>
              </a:buClr>
              <a:buSzPts val="2960"/>
              <a:buNone/>
            </a:pPr>
            <a:r>
              <a:rPr b="1" lang="en-US" sz="2960">
                <a:solidFill>
                  <a:srgbClr val="2C2105"/>
                </a:solidFill>
                <a:latin typeface="Times New Roman"/>
                <a:ea typeface="Times New Roman"/>
                <a:cs typeface="Times New Roman"/>
                <a:sym typeface="Times New Roman"/>
              </a:rPr>
              <a:t>Speech</a:t>
            </a:r>
            <a:r>
              <a:rPr lang="en-US" sz="2960">
                <a:solidFill>
                  <a:srgbClr val="385755"/>
                </a:solidFill>
              </a:rPr>
              <a:t> </a:t>
            </a:r>
            <a:endParaRPr/>
          </a:p>
        </p:txBody>
      </p:sp>
      <p:sp>
        <p:nvSpPr>
          <p:cNvPr id="125" name="Google Shape;125;p14"/>
          <p:cNvSpPr txBox="1"/>
          <p:nvPr>
            <p:ph idx="2" type="body"/>
          </p:nvPr>
        </p:nvSpPr>
        <p:spPr>
          <a:xfrm>
            <a:off x="152400" y="3316640"/>
            <a:ext cx="4724400" cy="3160360"/>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 Universal, everybody acquires it.</a:t>
            </a:r>
            <a:endParaRPr/>
          </a:p>
          <a:p>
            <a:pPr indent="0" lvl="0" marL="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2. Spoken language has dialect variations that represent a region</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p:txBody>
      </p:sp>
      <p:sp>
        <p:nvSpPr>
          <p:cNvPr id="126" name="Google Shape;126;p14"/>
          <p:cNvSpPr txBox="1"/>
          <p:nvPr>
            <p:ph idx="3" type="body"/>
          </p:nvPr>
        </p:nvSpPr>
        <p:spPr>
          <a:xfrm>
            <a:off x="5641811" y="2456408"/>
            <a:ext cx="3136392" cy="479233"/>
          </a:xfrm>
          <a:prstGeom prst="rect">
            <a:avLst/>
          </a:prstGeom>
          <a:noFill/>
          <a:ln>
            <a:noFill/>
          </a:ln>
        </p:spPr>
        <p:txBody>
          <a:bodyPr anchorCtr="0" anchor="b" bIns="45700" lIns="91425" spcFirstLastPara="1" rIns="91425" wrap="square" tIns="45700">
            <a:noAutofit/>
          </a:bodyPr>
          <a:lstStyle/>
          <a:p>
            <a:pPr indent="0" lvl="0" marL="0" rtl="0" algn="l">
              <a:lnSpc>
                <a:spcPct val="79000"/>
              </a:lnSpc>
              <a:spcBef>
                <a:spcPts val="0"/>
              </a:spcBef>
              <a:spcAft>
                <a:spcPts val="0"/>
              </a:spcAft>
              <a:buClr>
                <a:schemeClr val="dk1"/>
              </a:buClr>
              <a:buSzPts val="2960"/>
              <a:buNone/>
            </a:pPr>
            <a:r>
              <a:rPr b="1" lang="en-US" sz="2960">
                <a:solidFill>
                  <a:schemeClr val="dk1"/>
                </a:solidFill>
                <a:latin typeface="Times New Roman"/>
                <a:ea typeface="Times New Roman"/>
                <a:cs typeface="Times New Roman"/>
                <a:sym typeface="Times New Roman"/>
              </a:rPr>
              <a:t>Writing</a:t>
            </a:r>
            <a:endParaRPr/>
          </a:p>
        </p:txBody>
      </p:sp>
      <p:sp>
        <p:nvSpPr>
          <p:cNvPr id="127" name="Google Shape;127;p14"/>
          <p:cNvSpPr txBox="1"/>
          <p:nvPr>
            <p:ph idx="4" type="body"/>
          </p:nvPr>
        </p:nvSpPr>
        <p:spPr>
          <a:xfrm>
            <a:off x="4876800" y="3261498"/>
            <a:ext cx="4114800" cy="3215502"/>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 Not everyone learns to read and write.</a:t>
            </a:r>
            <a:endParaRPr/>
          </a:p>
          <a:p>
            <a:pPr indent="-240030" lvl="0" marL="24003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2. Written language is more restricted and generally follows a standardized form of grammar, structure, organization, and vocabulary.</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p:txBody>
      </p:sp>
      <p:pic>
        <p:nvPicPr>
          <p:cNvPr id="128" name="Google Shape;128;p14"/>
          <p:cNvPicPr preferRelativeResize="0"/>
          <p:nvPr/>
        </p:nvPicPr>
        <p:blipFill rotWithShape="1">
          <a:blip r:embed="rId3">
            <a:alphaModFix/>
          </a:blip>
          <a:srcRect b="0" l="0" r="0" t="0"/>
          <a:stretch/>
        </p:blipFill>
        <p:spPr>
          <a:xfrm>
            <a:off x="7047868" y="1292352"/>
            <a:ext cx="1752600"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762000" y="566928"/>
            <a:ext cx="8016204" cy="1563624"/>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800"/>
              <a:buFont typeface="Century Schoolbook"/>
              <a:buNone/>
            </a:pPr>
            <a:r>
              <a:rPr b="1" lang="en-US">
                <a:solidFill>
                  <a:schemeClr val="dk1"/>
                </a:solidFill>
              </a:rPr>
              <a:t>Difference Between Speech and Writing</a:t>
            </a:r>
            <a:endParaRPr/>
          </a:p>
        </p:txBody>
      </p:sp>
      <p:sp>
        <p:nvSpPr>
          <p:cNvPr id="134" name="Google Shape;134;p15"/>
          <p:cNvSpPr txBox="1"/>
          <p:nvPr>
            <p:ph idx="1" type="body"/>
          </p:nvPr>
        </p:nvSpPr>
        <p:spPr>
          <a:xfrm>
            <a:off x="1524000" y="2456408"/>
            <a:ext cx="2895600" cy="823912"/>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Speech</a:t>
            </a:r>
            <a:r>
              <a:rPr b="1" lang="en-US">
                <a:solidFill>
                  <a:schemeClr val="dk1"/>
                </a:solidFill>
                <a:latin typeface="Times New Roman"/>
                <a:ea typeface="Times New Roman"/>
                <a:cs typeface="Times New Roman"/>
                <a:sym typeface="Times New Roman"/>
              </a:rPr>
              <a:t> </a:t>
            </a:r>
            <a:endParaRPr/>
          </a:p>
        </p:txBody>
      </p:sp>
      <p:sp>
        <p:nvSpPr>
          <p:cNvPr id="135" name="Google Shape;135;p15"/>
          <p:cNvSpPr txBox="1"/>
          <p:nvPr>
            <p:ph idx="2" type="body"/>
          </p:nvPr>
        </p:nvSpPr>
        <p:spPr>
          <a:xfrm>
            <a:off x="609600" y="3316640"/>
            <a:ext cx="3810000" cy="3160360"/>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3. Speakers use their voices (pitch, rhythm, stress) and their bodies to communicate their message.</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4. Speakers use pauses and intonation</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p:txBody>
      </p:sp>
      <p:sp>
        <p:nvSpPr>
          <p:cNvPr id="136" name="Google Shape;136;p15"/>
          <p:cNvSpPr txBox="1"/>
          <p:nvPr>
            <p:ph idx="3" type="body"/>
          </p:nvPr>
        </p:nvSpPr>
        <p:spPr>
          <a:xfrm>
            <a:off x="5336668" y="2456408"/>
            <a:ext cx="3441535" cy="823912"/>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Writing</a:t>
            </a:r>
            <a:endParaRPr/>
          </a:p>
        </p:txBody>
      </p:sp>
      <p:sp>
        <p:nvSpPr>
          <p:cNvPr id="137" name="Google Shape;137;p15"/>
          <p:cNvSpPr txBox="1"/>
          <p:nvPr>
            <p:ph idx="4" type="body"/>
          </p:nvPr>
        </p:nvSpPr>
        <p:spPr>
          <a:xfrm>
            <a:off x="5105400" y="3316640"/>
            <a:ext cx="3810000" cy="2974432"/>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3. Writers rely on the words on the page to express meaning and their ideas.</a:t>
            </a:r>
            <a:endParaRPr/>
          </a:p>
          <a:p>
            <a:pPr indent="0" lvl="0" marL="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4. Writers use punctuation.</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762000" y="566928"/>
            <a:ext cx="8016204" cy="1490472"/>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800"/>
              <a:buFont typeface="Century Schoolbook"/>
              <a:buNone/>
            </a:pPr>
            <a:r>
              <a:rPr b="1" lang="en-US">
                <a:solidFill>
                  <a:schemeClr val="dk1"/>
                </a:solidFill>
              </a:rPr>
              <a:t>Difference Between Speech and Writing</a:t>
            </a:r>
            <a:endParaRPr/>
          </a:p>
        </p:txBody>
      </p:sp>
      <p:sp>
        <p:nvSpPr>
          <p:cNvPr id="143" name="Google Shape;143;p16"/>
          <p:cNvSpPr txBox="1"/>
          <p:nvPr>
            <p:ph idx="1" type="body"/>
          </p:nvPr>
        </p:nvSpPr>
        <p:spPr>
          <a:xfrm>
            <a:off x="762000" y="2286000"/>
            <a:ext cx="3517392" cy="609600"/>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rgbClr val="2C2105"/>
              </a:buClr>
              <a:buSzPts val="3200"/>
              <a:buNone/>
            </a:pPr>
            <a:r>
              <a:rPr b="1" lang="en-US" sz="3200">
                <a:solidFill>
                  <a:srgbClr val="2C2105"/>
                </a:solidFill>
                <a:latin typeface="Times New Roman"/>
                <a:ea typeface="Times New Roman"/>
                <a:cs typeface="Times New Roman"/>
                <a:sym typeface="Times New Roman"/>
              </a:rPr>
              <a:t>Speech</a:t>
            </a:r>
            <a:endParaRPr/>
          </a:p>
        </p:txBody>
      </p:sp>
      <p:sp>
        <p:nvSpPr>
          <p:cNvPr id="144" name="Google Shape;144;p16"/>
          <p:cNvSpPr txBox="1"/>
          <p:nvPr>
            <p:ph idx="2" type="body"/>
          </p:nvPr>
        </p:nvSpPr>
        <p:spPr>
          <a:xfrm>
            <a:off x="304800" y="2895600"/>
            <a:ext cx="4343400" cy="3733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5. Speakers pronounce</a:t>
            </a:r>
            <a:endParaRPr/>
          </a:p>
          <a:p>
            <a:pPr indent="0" lvl="0" marL="0" rtl="0" algn="l">
              <a:lnSpc>
                <a:spcPct val="150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6. Speaking is often spontaneous and unplanned</a:t>
            </a:r>
            <a:endParaRPr/>
          </a:p>
          <a:p>
            <a:pPr indent="0" lvl="0" marL="0" rtl="0" algn="l">
              <a:lnSpc>
                <a:spcPct val="150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7. Speakers have immediate audiences </a:t>
            </a:r>
            <a:endParaRPr/>
          </a:p>
        </p:txBody>
      </p:sp>
      <p:sp>
        <p:nvSpPr>
          <p:cNvPr id="145" name="Google Shape;145;p16"/>
          <p:cNvSpPr txBox="1"/>
          <p:nvPr>
            <p:ph idx="3" type="body"/>
          </p:nvPr>
        </p:nvSpPr>
        <p:spPr>
          <a:xfrm>
            <a:off x="4864610" y="2456408"/>
            <a:ext cx="3913593" cy="439192"/>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rgbClr val="2C2105"/>
              </a:buClr>
              <a:buSzPts val="3200"/>
              <a:buNone/>
            </a:pPr>
            <a:r>
              <a:rPr b="1" lang="en-US" sz="3200">
                <a:solidFill>
                  <a:srgbClr val="2C2105"/>
                </a:solidFill>
                <a:latin typeface="Times New Roman"/>
                <a:ea typeface="Times New Roman"/>
                <a:cs typeface="Times New Roman"/>
                <a:sym typeface="Times New Roman"/>
              </a:rPr>
              <a:t>Writing</a:t>
            </a:r>
            <a:endParaRPr/>
          </a:p>
        </p:txBody>
      </p:sp>
      <p:sp>
        <p:nvSpPr>
          <p:cNvPr id="146" name="Google Shape;146;p16"/>
          <p:cNvSpPr txBox="1"/>
          <p:nvPr>
            <p:ph idx="4" type="body"/>
          </p:nvPr>
        </p:nvSpPr>
        <p:spPr>
          <a:xfrm>
            <a:off x="4495800" y="2895600"/>
            <a:ext cx="4495800" cy="3733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5. Writers spell.</a:t>
            </a:r>
            <a:endParaRPr/>
          </a:p>
          <a:p>
            <a:pPr indent="0" lvl="0" marL="0" rtl="0" algn="l">
              <a:lnSpc>
                <a:spcPct val="150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6. Most writing is planned and can be changed through editing and revision </a:t>
            </a:r>
            <a:endParaRPr/>
          </a:p>
          <a:p>
            <a:pPr indent="0" lvl="0" marL="0" rtl="0" algn="l">
              <a:lnSpc>
                <a:spcPct val="150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7. Writers have a delayed response from audiences or none at all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1066800" y="566928"/>
            <a:ext cx="7711404" cy="1563624"/>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800"/>
              <a:buFont typeface="Century Schoolbook"/>
              <a:buNone/>
            </a:pPr>
            <a:r>
              <a:rPr b="1" lang="en-US">
                <a:solidFill>
                  <a:schemeClr val="dk1"/>
                </a:solidFill>
              </a:rPr>
              <a:t>Difference Between Speech and Writing</a:t>
            </a:r>
            <a:endParaRPr/>
          </a:p>
        </p:txBody>
      </p:sp>
      <p:sp>
        <p:nvSpPr>
          <p:cNvPr id="152" name="Google Shape;152;p17"/>
          <p:cNvSpPr txBox="1"/>
          <p:nvPr>
            <p:ph idx="1" type="body"/>
          </p:nvPr>
        </p:nvSpPr>
        <p:spPr>
          <a:xfrm>
            <a:off x="1219200" y="2456408"/>
            <a:ext cx="3352800" cy="515392"/>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rgbClr val="2C2105"/>
              </a:buClr>
              <a:buSzPts val="3200"/>
              <a:buNone/>
            </a:pPr>
            <a:r>
              <a:rPr b="1" lang="en-US" sz="3200">
                <a:solidFill>
                  <a:srgbClr val="2C2105"/>
                </a:solidFill>
                <a:latin typeface="Times New Roman"/>
                <a:ea typeface="Times New Roman"/>
                <a:cs typeface="Times New Roman"/>
                <a:sym typeface="Times New Roman"/>
              </a:rPr>
              <a:t>Speech</a:t>
            </a:r>
            <a:endParaRPr/>
          </a:p>
        </p:txBody>
      </p:sp>
      <p:sp>
        <p:nvSpPr>
          <p:cNvPr id="153" name="Google Shape;153;p17"/>
          <p:cNvSpPr txBox="1"/>
          <p:nvPr>
            <p:ph idx="2" type="body"/>
          </p:nvPr>
        </p:nvSpPr>
        <p:spPr>
          <a:xfrm>
            <a:off x="365797" y="3124200"/>
            <a:ext cx="4663403" cy="3581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8. Speech is usually informal and repetitive</a:t>
            </a:r>
            <a:endParaRPr b="1" sz="2400">
              <a:solidFill>
                <a:schemeClr val="dk1"/>
              </a:solidFill>
              <a:latin typeface="Times New Roman"/>
              <a:ea typeface="Times New Roman"/>
              <a:cs typeface="Times New Roman"/>
              <a:sym typeface="Times New Roman"/>
            </a:endParaRPr>
          </a:p>
          <a:p>
            <a:pPr indent="-240030" lvl="0" marL="240030" rtl="0" algn="l">
              <a:lnSpc>
                <a:spcPct val="150000"/>
              </a:lnSpc>
              <a:spcBef>
                <a:spcPts val="93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9. </a:t>
            </a:r>
            <a:r>
              <a:rPr lang="en-US" sz="2400">
                <a:solidFill>
                  <a:schemeClr val="dk1"/>
                </a:solidFill>
                <a:latin typeface="Times New Roman"/>
                <a:ea typeface="Times New Roman"/>
                <a:cs typeface="Times New Roman"/>
                <a:sym typeface="Times New Roman"/>
              </a:rPr>
              <a:t>Speakers use simpler sentences connected by lots of ands and buts.</a:t>
            </a:r>
            <a:endParaRPr/>
          </a:p>
          <a:p>
            <a:pPr indent="-240030" lvl="0" marL="240030" rtl="0" algn="l">
              <a:lnSpc>
                <a:spcPct val="111000"/>
              </a:lnSpc>
              <a:spcBef>
                <a:spcPts val="93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113029" lvl="0" marL="240030" rtl="0" algn="l">
              <a:lnSpc>
                <a:spcPct val="111000"/>
              </a:lnSpc>
              <a:spcBef>
                <a:spcPts val="930"/>
              </a:spcBef>
              <a:spcAft>
                <a:spcPts val="0"/>
              </a:spcAft>
              <a:buClr>
                <a:srgbClr val="464B56"/>
              </a:buClr>
              <a:buSzPts val="2000"/>
              <a:buNone/>
            </a:pPr>
            <a:r>
              <a:t/>
            </a:r>
            <a:endParaRPr/>
          </a:p>
        </p:txBody>
      </p:sp>
      <p:sp>
        <p:nvSpPr>
          <p:cNvPr id="154" name="Google Shape;154;p17"/>
          <p:cNvSpPr txBox="1"/>
          <p:nvPr>
            <p:ph idx="3" type="body"/>
          </p:nvPr>
        </p:nvSpPr>
        <p:spPr>
          <a:xfrm>
            <a:off x="5641811" y="2456408"/>
            <a:ext cx="3136392" cy="515392"/>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Writing</a:t>
            </a:r>
            <a:endParaRPr/>
          </a:p>
        </p:txBody>
      </p:sp>
      <p:sp>
        <p:nvSpPr>
          <p:cNvPr id="155" name="Google Shape;155;p17"/>
          <p:cNvSpPr txBox="1"/>
          <p:nvPr>
            <p:ph idx="4" type="body"/>
          </p:nvPr>
        </p:nvSpPr>
        <p:spPr>
          <a:xfrm>
            <a:off x="5029200" y="3124200"/>
            <a:ext cx="3962400" cy="3581400"/>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8. Writing on the other hand is more formal and compact. </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9. Writers use more complex sentences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685800" y="566928"/>
            <a:ext cx="8092404" cy="1563624"/>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800"/>
              <a:buFont typeface="Times New Roman"/>
              <a:buNone/>
            </a:pPr>
            <a:r>
              <a:rPr b="1" lang="en-US">
                <a:solidFill>
                  <a:schemeClr val="dk1"/>
                </a:solidFill>
                <a:latin typeface="Times New Roman"/>
                <a:ea typeface="Times New Roman"/>
                <a:cs typeface="Times New Roman"/>
                <a:sym typeface="Times New Roman"/>
              </a:rPr>
              <a:t>Difference Between Speech and Writing</a:t>
            </a:r>
            <a:endParaRPr/>
          </a:p>
        </p:txBody>
      </p:sp>
      <p:sp>
        <p:nvSpPr>
          <p:cNvPr id="161" name="Google Shape;161;p18"/>
          <p:cNvSpPr txBox="1"/>
          <p:nvPr>
            <p:ph idx="1" type="body"/>
          </p:nvPr>
        </p:nvSpPr>
        <p:spPr>
          <a:xfrm>
            <a:off x="1371600" y="2286000"/>
            <a:ext cx="3200400" cy="609600"/>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Speech</a:t>
            </a:r>
            <a:endParaRPr/>
          </a:p>
        </p:txBody>
      </p:sp>
      <p:sp>
        <p:nvSpPr>
          <p:cNvPr id="162" name="Google Shape;162;p18"/>
          <p:cNvSpPr txBox="1"/>
          <p:nvPr>
            <p:ph idx="2" type="body"/>
          </p:nvPr>
        </p:nvSpPr>
        <p:spPr>
          <a:xfrm>
            <a:off x="152400" y="3051048"/>
            <a:ext cx="4572000" cy="3578352"/>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10. Speakers draw on their listeners’ reactions to know how or whether to continue.</a:t>
            </a:r>
            <a:endParaRPr/>
          </a:p>
          <a:p>
            <a:pPr indent="-87629" lvl="0" marL="24003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11. Speakers can gauge the attitudes, beliefs, and feelings of their audience by their verbal and non-verbal reactions.</a:t>
            </a:r>
            <a:endParaRPr/>
          </a:p>
        </p:txBody>
      </p:sp>
      <p:sp>
        <p:nvSpPr>
          <p:cNvPr id="163" name="Google Shape;163;p18"/>
          <p:cNvSpPr txBox="1"/>
          <p:nvPr>
            <p:ph idx="3" type="body"/>
          </p:nvPr>
        </p:nvSpPr>
        <p:spPr>
          <a:xfrm>
            <a:off x="5641811" y="2286000"/>
            <a:ext cx="3136392" cy="609600"/>
          </a:xfrm>
          <a:prstGeom prst="rect">
            <a:avLst/>
          </a:prstGeom>
          <a:noFill/>
          <a:ln>
            <a:noFill/>
          </a:ln>
        </p:spPr>
        <p:txBody>
          <a:bodyPr anchorCtr="0" anchor="b" bIns="45700" lIns="91425" spcFirstLastPara="1" rIns="91425" wrap="square" tIns="45700">
            <a:noAutofit/>
          </a:bodyPr>
          <a:lstStyle/>
          <a:p>
            <a:pPr indent="0" lvl="0" marL="0" rtl="0" algn="l">
              <a:lnSpc>
                <a:spcPct val="9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Writing</a:t>
            </a:r>
            <a:endParaRPr/>
          </a:p>
        </p:txBody>
      </p:sp>
      <p:sp>
        <p:nvSpPr>
          <p:cNvPr id="164" name="Google Shape;164;p18"/>
          <p:cNvSpPr txBox="1"/>
          <p:nvPr>
            <p:ph idx="4" type="body"/>
          </p:nvPr>
        </p:nvSpPr>
        <p:spPr>
          <a:xfrm>
            <a:off x="4724400" y="3051048"/>
            <a:ext cx="4267200" cy="3578352"/>
          </a:xfrm>
          <a:prstGeom prst="rect">
            <a:avLst/>
          </a:prstGeom>
          <a:noFill/>
          <a:ln>
            <a:noFill/>
          </a:ln>
        </p:spPr>
        <p:txBody>
          <a:bodyPr anchorCtr="0" anchor="t" bIns="45700" lIns="91425" spcFirstLastPara="1" rIns="91425" wrap="square" tIns="45700">
            <a:noAutofit/>
          </a:bodyPr>
          <a:lstStyle/>
          <a:p>
            <a:pPr indent="0" lvl="0" marL="0" rtl="0" algn="l">
              <a:lnSpc>
                <a:spcPct val="111000"/>
              </a:lnSpc>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10. Writers are often solitary in their process.</a:t>
            </a:r>
            <a:endParaRPr/>
          </a:p>
          <a:p>
            <a:pPr indent="0" lvl="0" marL="0" rtl="0" algn="l">
              <a:lnSpc>
                <a:spcPct val="111000"/>
              </a:lnSpc>
              <a:spcBef>
                <a:spcPts val="930"/>
              </a:spcBef>
              <a:spcAft>
                <a:spcPts val="0"/>
              </a:spcAft>
              <a:buClr>
                <a:srgbClr val="464B56"/>
              </a:buClr>
              <a:buSzPts val="2400"/>
              <a:buNone/>
            </a:pPr>
            <a:r>
              <a:t/>
            </a:r>
            <a:endParaRPr sz="2400">
              <a:solidFill>
                <a:schemeClr val="dk1"/>
              </a:solidFill>
              <a:latin typeface="Times New Roman"/>
              <a:ea typeface="Times New Roman"/>
              <a:cs typeface="Times New Roman"/>
              <a:sym typeface="Times New Roman"/>
            </a:endParaRPr>
          </a:p>
          <a:p>
            <a:pPr indent="0" lvl="0" marL="0" rtl="0" algn="l">
              <a:lnSpc>
                <a:spcPct val="111000"/>
              </a:lnSpc>
              <a:spcBef>
                <a:spcPts val="93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11. Writers must consider what and how much their audience needs to know about a given topic.</a:t>
            </a:r>
            <a:endParaRPr/>
          </a:p>
          <a:p>
            <a:pPr indent="-113029" lvl="0" marL="240030" rtl="0" algn="l">
              <a:lnSpc>
                <a:spcPct val="111000"/>
              </a:lnSpc>
              <a:spcBef>
                <a:spcPts val="930"/>
              </a:spcBef>
              <a:spcAft>
                <a:spcPts val="0"/>
              </a:spcAft>
              <a:buClr>
                <a:srgbClr val="464B56"/>
              </a:buClr>
              <a:buSzPts val="20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09600" y="566928"/>
            <a:ext cx="8168604" cy="1185672"/>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chemeClr val="dk1"/>
              </a:buClr>
              <a:buSzPts val="3420"/>
              <a:buFont typeface="Century Schoolbook"/>
              <a:buNone/>
            </a:pPr>
            <a:r>
              <a:rPr b="1" lang="en-US" sz="3420">
                <a:solidFill>
                  <a:schemeClr val="dk1"/>
                </a:solidFill>
              </a:rPr>
              <a:t>Difference Between Speech and Writing</a:t>
            </a:r>
            <a:endParaRPr/>
          </a:p>
        </p:txBody>
      </p:sp>
      <p:sp>
        <p:nvSpPr>
          <p:cNvPr id="170" name="Google Shape;170;p19"/>
          <p:cNvSpPr txBox="1"/>
          <p:nvPr>
            <p:ph idx="1" type="body"/>
          </p:nvPr>
        </p:nvSpPr>
        <p:spPr>
          <a:xfrm>
            <a:off x="838200" y="1905000"/>
            <a:ext cx="2514600" cy="533400"/>
          </a:xfrm>
          <a:prstGeom prst="rect">
            <a:avLst/>
          </a:prstGeom>
          <a:noFill/>
          <a:ln>
            <a:noFill/>
          </a:ln>
        </p:spPr>
        <p:txBody>
          <a:bodyPr anchorCtr="0" anchor="b" bIns="45700" lIns="91425" spcFirstLastPara="1" rIns="91425" wrap="square" tIns="45700">
            <a:noAutofit/>
          </a:bodyPr>
          <a:lstStyle/>
          <a:p>
            <a:pPr indent="0" lvl="0" marL="0" rtl="0" algn="l">
              <a:lnSpc>
                <a:spcPct val="89000"/>
              </a:lnSpc>
              <a:spcBef>
                <a:spcPts val="0"/>
              </a:spcBef>
              <a:spcAft>
                <a:spcPts val="0"/>
              </a:spcAft>
              <a:buClr>
                <a:srgbClr val="2C2105"/>
              </a:buClr>
              <a:buSzPts val="3200"/>
              <a:buNone/>
            </a:pPr>
            <a:r>
              <a:rPr b="1" lang="en-US" sz="3200">
                <a:solidFill>
                  <a:srgbClr val="2C2105"/>
                </a:solidFill>
                <a:latin typeface="Times New Roman"/>
                <a:ea typeface="Times New Roman"/>
                <a:cs typeface="Times New Roman"/>
                <a:sym typeface="Times New Roman"/>
              </a:rPr>
              <a:t>Speech</a:t>
            </a:r>
            <a:endParaRPr b="1" sz="3200">
              <a:solidFill>
                <a:srgbClr val="2C2105"/>
              </a:solidFill>
              <a:latin typeface="Times New Roman"/>
              <a:ea typeface="Times New Roman"/>
              <a:cs typeface="Times New Roman"/>
              <a:sym typeface="Times New Roman"/>
            </a:endParaRPr>
          </a:p>
        </p:txBody>
      </p:sp>
      <p:sp>
        <p:nvSpPr>
          <p:cNvPr id="171" name="Google Shape;171;p19"/>
          <p:cNvSpPr txBox="1"/>
          <p:nvPr>
            <p:ph idx="2" type="body"/>
          </p:nvPr>
        </p:nvSpPr>
        <p:spPr>
          <a:xfrm>
            <a:off x="76201" y="2438400"/>
            <a:ext cx="4114799" cy="4267200"/>
          </a:xfrm>
          <a:prstGeom prst="rect">
            <a:avLst/>
          </a:prstGeom>
          <a:noFill/>
          <a:ln>
            <a:noFill/>
          </a:ln>
        </p:spPr>
        <p:txBody>
          <a:bodyPr anchorCtr="0" anchor="t" bIns="45700" lIns="91425" spcFirstLastPara="1" rIns="91425" wrap="square" tIns="45700">
            <a:noAutofit/>
          </a:bodyPr>
          <a:lstStyle/>
          <a:p>
            <a:pPr indent="-240030" lvl="0" marL="240030" rtl="0" algn="l">
              <a:lnSpc>
                <a:spcPct val="111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The worst part about it was I had a friend Sitting up here and she’s saying “ha ha”… And I was saying “Go get the police… go Get someone”…I later learned that there are Some people who do that in the face of disaster…I mean they just start cracking up as opposed to crying. </a:t>
            </a:r>
            <a:endParaRPr/>
          </a:p>
        </p:txBody>
      </p:sp>
      <p:sp>
        <p:nvSpPr>
          <p:cNvPr id="172" name="Google Shape;172;p19"/>
          <p:cNvSpPr txBox="1"/>
          <p:nvPr>
            <p:ph idx="3" type="body"/>
          </p:nvPr>
        </p:nvSpPr>
        <p:spPr>
          <a:xfrm>
            <a:off x="5641811" y="1905000"/>
            <a:ext cx="3136392" cy="533400"/>
          </a:xfrm>
          <a:prstGeom prst="rect">
            <a:avLst/>
          </a:prstGeom>
          <a:noFill/>
          <a:ln>
            <a:noFill/>
          </a:ln>
        </p:spPr>
        <p:txBody>
          <a:bodyPr anchorCtr="0" anchor="b" bIns="45700" lIns="91425" spcFirstLastPara="1" rIns="91425" wrap="square" tIns="45700">
            <a:noAutofit/>
          </a:bodyPr>
          <a:lstStyle/>
          <a:p>
            <a:pPr indent="0" lvl="0" marL="0" rtl="0" algn="l">
              <a:lnSpc>
                <a:spcPct val="89000"/>
              </a:lnSpc>
              <a:spcBef>
                <a:spcPts val="0"/>
              </a:spcBef>
              <a:spcAft>
                <a:spcPts val="0"/>
              </a:spcAft>
              <a:buClr>
                <a:schemeClr val="dk1"/>
              </a:buClr>
              <a:buSzPts val="3200"/>
              <a:buNone/>
            </a:pPr>
            <a:r>
              <a:rPr b="1" lang="en-US" sz="3200">
                <a:solidFill>
                  <a:schemeClr val="dk1"/>
                </a:solidFill>
                <a:latin typeface="Times New Roman"/>
                <a:ea typeface="Times New Roman"/>
                <a:cs typeface="Times New Roman"/>
                <a:sym typeface="Times New Roman"/>
              </a:rPr>
              <a:t>Writing</a:t>
            </a:r>
            <a:endParaRPr/>
          </a:p>
        </p:txBody>
      </p:sp>
      <p:sp>
        <p:nvSpPr>
          <p:cNvPr id="173" name="Google Shape;173;p19"/>
          <p:cNvSpPr txBox="1"/>
          <p:nvPr>
            <p:ph idx="4" type="body"/>
          </p:nvPr>
        </p:nvSpPr>
        <p:spPr>
          <a:xfrm>
            <a:off x="4114800" y="2362200"/>
            <a:ext cx="4953000" cy="4343400"/>
          </a:xfrm>
          <a:prstGeom prst="rect">
            <a:avLst/>
          </a:prstGeom>
          <a:noFill/>
          <a:ln>
            <a:noFill/>
          </a:ln>
        </p:spPr>
        <p:txBody>
          <a:bodyPr anchorCtr="0" anchor="t" bIns="45700" lIns="91425" spcFirstLastPara="1" rIns="91425" wrap="square" tIns="45700">
            <a:noAutofit/>
          </a:bodyPr>
          <a:lstStyle/>
          <a:p>
            <a:pPr indent="-240030" lvl="0" marL="240030" rtl="0" algn="just">
              <a:lnSpc>
                <a:spcPct val="111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My helpful friend, perhaps not realizing that I was serious, began laughing. Sue roared all the harder as my situation became more difficult. She claimed I looked funny, clinging there screaming. I realized that she was laughing Because she was incapable of acting: the situation must have been greatly disturbing to her, and so she treated it as if it were another situation.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