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4F71E-ABEB-4E71-A808-4559E5DCF2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F03B85-B600-4F68-A314-D69F0BEFA491}">
      <dgm:prSet phldrT="[Text]" custT="1"/>
      <dgm:spPr/>
      <dgm:t>
        <a:bodyPr/>
        <a:lstStyle/>
        <a:p>
          <a:r>
            <a:rPr lang="en-US" sz="2400" dirty="0"/>
            <a:t>Intellectual-awareness of diversity of opinions on an issue, realize the complexity of an issue, motivates deeper thinking</a:t>
          </a:r>
        </a:p>
      </dgm:t>
    </dgm:pt>
    <dgm:pt modelId="{9CF8443A-5A06-471B-B435-8187C57AF875}" type="parTrans" cxnId="{C26F8C0F-1636-4707-9142-B1327245400A}">
      <dgm:prSet/>
      <dgm:spPr/>
      <dgm:t>
        <a:bodyPr/>
        <a:lstStyle/>
        <a:p>
          <a:endParaRPr lang="en-US"/>
        </a:p>
      </dgm:t>
    </dgm:pt>
    <dgm:pt modelId="{A977561E-0511-42B5-A91E-5E9036E2A0E0}" type="sibTrans" cxnId="{C26F8C0F-1636-4707-9142-B1327245400A}">
      <dgm:prSet/>
      <dgm:spPr/>
      <dgm:t>
        <a:bodyPr/>
        <a:lstStyle/>
        <a:p>
          <a:endParaRPr lang="en-US"/>
        </a:p>
      </dgm:t>
    </dgm:pt>
    <dgm:pt modelId="{101B8BA9-D2F9-4C06-9C82-3FCC7B84DF18}">
      <dgm:prSet phldrT="[Text]" custT="1"/>
      <dgm:spPr/>
      <dgm:t>
        <a:bodyPr/>
        <a:lstStyle/>
        <a:p>
          <a:r>
            <a:rPr lang="en-US" sz="2400" dirty="0"/>
            <a:t>Emotional-validation, increased feelings of self-worth, self-confidence</a:t>
          </a:r>
        </a:p>
      </dgm:t>
    </dgm:pt>
    <dgm:pt modelId="{29F85EE8-0D52-44AC-B41D-37AC0C526F9D}" type="parTrans" cxnId="{E5D56B05-E49A-41C9-B74F-863DF2D49A7D}">
      <dgm:prSet/>
      <dgm:spPr/>
      <dgm:t>
        <a:bodyPr/>
        <a:lstStyle/>
        <a:p>
          <a:endParaRPr lang="en-US"/>
        </a:p>
      </dgm:t>
    </dgm:pt>
    <dgm:pt modelId="{6C087931-684A-43EF-8D15-19052F58B414}" type="sibTrans" cxnId="{E5D56B05-E49A-41C9-B74F-863DF2D49A7D}">
      <dgm:prSet/>
      <dgm:spPr/>
      <dgm:t>
        <a:bodyPr/>
        <a:lstStyle/>
        <a:p>
          <a:endParaRPr lang="en-US"/>
        </a:p>
      </dgm:t>
    </dgm:pt>
    <dgm:pt modelId="{F272807E-62FB-4CBB-98D6-DE93542A00E7}">
      <dgm:prSet phldrT="[Text]" custT="1"/>
      <dgm:spPr/>
      <dgm:t>
        <a:bodyPr/>
        <a:lstStyle/>
        <a:p>
          <a:r>
            <a:rPr lang="en-US" sz="2400" dirty="0"/>
            <a:t>Social-building a sense of cohesion, trust, building interpersonal skills</a:t>
          </a:r>
        </a:p>
      </dgm:t>
    </dgm:pt>
    <dgm:pt modelId="{AFEFA2D7-6870-4F75-B71C-620887F399D4}" type="parTrans" cxnId="{2FAE3C14-DA23-4520-9788-5072FF6012FF}">
      <dgm:prSet/>
      <dgm:spPr/>
      <dgm:t>
        <a:bodyPr/>
        <a:lstStyle/>
        <a:p>
          <a:endParaRPr lang="en-US"/>
        </a:p>
      </dgm:t>
    </dgm:pt>
    <dgm:pt modelId="{5DD3E120-4168-477E-83D2-CD4A5DED7B4C}" type="sibTrans" cxnId="{2FAE3C14-DA23-4520-9788-5072FF6012FF}">
      <dgm:prSet/>
      <dgm:spPr/>
      <dgm:t>
        <a:bodyPr/>
        <a:lstStyle/>
        <a:p>
          <a:endParaRPr lang="en-US"/>
        </a:p>
      </dgm:t>
    </dgm:pt>
    <dgm:pt modelId="{229C68F9-2C3E-44EF-9A6A-8986F798B1E7}" type="pres">
      <dgm:prSet presAssocID="{9EC4F71E-ABEB-4E71-A808-4559E5DCF27E}" presName="linear" presStyleCnt="0">
        <dgm:presLayoutVars>
          <dgm:dir/>
          <dgm:animLvl val="lvl"/>
          <dgm:resizeHandles val="exact"/>
        </dgm:presLayoutVars>
      </dgm:prSet>
      <dgm:spPr/>
    </dgm:pt>
    <dgm:pt modelId="{B76029E2-861C-4CA0-9995-4E69C5C7C96C}" type="pres">
      <dgm:prSet presAssocID="{82F03B85-B600-4F68-A314-D69F0BEFA491}" presName="parentLin" presStyleCnt="0"/>
      <dgm:spPr/>
    </dgm:pt>
    <dgm:pt modelId="{ABF4D238-3ADB-4484-8FA3-A5FDB0CDF75E}" type="pres">
      <dgm:prSet presAssocID="{82F03B85-B600-4F68-A314-D69F0BEFA491}" presName="parentLeftMargin" presStyleLbl="node1" presStyleIdx="0" presStyleCnt="3"/>
      <dgm:spPr/>
    </dgm:pt>
    <dgm:pt modelId="{9B82262D-2703-4971-A072-D411F2DB0B9E}" type="pres">
      <dgm:prSet presAssocID="{82F03B85-B600-4F68-A314-D69F0BEFA491}" presName="parentText" presStyleLbl="node1" presStyleIdx="0" presStyleCnt="3" custScaleY="269990">
        <dgm:presLayoutVars>
          <dgm:chMax val="0"/>
          <dgm:bulletEnabled val="1"/>
        </dgm:presLayoutVars>
      </dgm:prSet>
      <dgm:spPr/>
    </dgm:pt>
    <dgm:pt modelId="{FC374DE2-8701-4E95-A63F-AB9D80C7FAFE}" type="pres">
      <dgm:prSet presAssocID="{82F03B85-B600-4F68-A314-D69F0BEFA491}" presName="negativeSpace" presStyleCnt="0"/>
      <dgm:spPr/>
    </dgm:pt>
    <dgm:pt modelId="{B660F8A7-6757-4C7A-8727-0F3AA7948D2F}" type="pres">
      <dgm:prSet presAssocID="{82F03B85-B600-4F68-A314-D69F0BEFA491}" presName="childText" presStyleLbl="conFgAcc1" presStyleIdx="0" presStyleCnt="3">
        <dgm:presLayoutVars>
          <dgm:bulletEnabled val="1"/>
        </dgm:presLayoutVars>
      </dgm:prSet>
      <dgm:spPr/>
    </dgm:pt>
    <dgm:pt modelId="{70978A44-A329-4C8D-9A13-04859611A941}" type="pres">
      <dgm:prSet presAssocID="{A977561E-0511-42B5-A91E-5E9036E2A0E0}" presName="spaceBetweenRectangles" presStyleCnt="0"/>
      <dgm:spPr/>
    </dgm:pt>
    <dgm:pt modelId="{3E98F849-26B2-4CEB-BEF0-A5F1364D84C1}" type="pres">
      <dgm:prSet presAssocID="{101B8BA9-D2F9-4C06-9C82-3FCC7B84DF18}" presName="parentLin" presStyleCnt="0"/>
      <dgm:spPr/>
    </dgm:pt>
    <dgm:pt modelId="{E41E81A3-5581-4A7B-836A-A320B0DB8DD0}" type="pres">
      <dgm:prSet presAssocID="{101B8BA9-D2F9-4C06-9C82-3FCC7B84DF18}" presName="parentLeftMargin" presStyleLbl="node1" presStyleIdx="0" presStyleCnt="3"/>
      <dgm:spPr/>
    </dgm:pt>
    <dgm:pt modelId="{695885AB-FA40-4FCA-A43F-6B1577824A6F}" type="pres">
      <dgm:prSet presAssocID="{101B8BA9-D2F9-4C06-9C82-3FCC7B84DF18}" presName="parentText" presStyleLbl="node1" presStyleIdx="1" presStyleCnt="3" custScaleY="189044">
        <dgm:presLayoutVars>
          <dgm:chMax val="0"/>
          <dgm:bulletEnabled val="1"/>
        </dgm:presLayoutVars>
      </dgm:prSet>
      <dgm:spPr/>
    </dgm:pt>
    <dgm:pt modelId="{A3ECB3E6-9A0E-4D16-B09D-96401BD25D0B}" type="pres">
      <dgm:prSet presAssocID="{101B8BA9-D2F9-4C06-9C82-3FCC7B84DF18}" presName="negativeSpace" presStyleCnt="0"/>
      <dgm:spPr/>
    </dgm:pt>
    <dgm:pt modelId="{E0E080FE-CE06-4C99-B346-BBAAC6203DF1}" type="pres">
      <dgm:prSet presAssocID="{101B8BA9-D2F9-4C06-9C82-3FCC7B84DF18}" presName="childText" presStyleLbl="conFgAcc1" presStyleIdx="1" presStyleCnt="3">
        <dgm:presLayoutVars>
          <dgm:bulletEnabled val="1"/>
        </dgm:presLayoutVars>
      </dgm:prSet>
      <dgm:spPr/>
    </dgm:pt>
    <dgm:pt modelId="{22FB2DBB-B113-4B06-BB6A-B914203C6975}" type="pres">
      <dgm:prSet presAssocID="{6C087931-684A-43EF-8D15-19052F58B414}" presName="spaceBetweenRectangles" presStyleCnt="0"/>
      <dgm:spPr/>
    </dgm:pt>
    <dgm:pt modelId="{1AD5D5FF-DD8B-4DC2-BD06-89ED248BD9BB}" type="pres">
      <dgm:prSet presAssocID="{F272807E-62FB-4CBB-98D6-DE93542A00E7}" presName="parentLin" presStyleCnt="0"/>
      <dgm:spPr/>
    </dgm:pt>
    <dgm:pt modelId="{E1FE9BC9-3C43-4099-8035-33E28A4BC556}" type="pres">
      <dgm:prSet presAssocID="{F272807E-62FB-4CBB-98D6-DE93542A00E7}" presName="parentLeftMargin" presStyleLbl="node1" presStyleIdx="1" presStyleCnt="3"/>
      <dgm:spPr/>
    </dgm:pt>
    <dgm:pt modelId="{5F0AD3AC-4195-4026-A692-4D9C19B7AFF1}" type="pres">
      <dgm:prSet presAssocID="{F272807E-62FB-4CBB-98D6-DE93542A00E7}" presName="parentText" presStyleLbl="node1" presStyleIdx="2" presStyleCnt="3" custScaleY="279145">
        <dgm:presLayoutVars>
          <dgm:chMax val="0"/>
          <dgm:bulletEnabled val="1"/>
        </dgm:presLayoutVars>
      </dgm:prSet>
      <dgm:spPr/>
    </dgm:pt>
    <dgm:pt modelId="{3FC7AF3F-8515-4C07-A5DC-BB78BD983F37}" type="pres">
      <dgm:prSet presAssocID="{F272807E-62FB-4CBB-98D6-DE93542A00E7}" presName="negativeSpace" presStyleCnt="0"/>
      <dgm:spPr/>
    </dgm:pt>
    <dgm:pt modelId="{86252D35-2B32-46FF-9DBC-2C35022571ED}" type="pres">
      <dgm:prSet presAssocID="{F272807E-62FB-4CBB-98D6-DE93542A00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5D56B05-E49A-41C9-B74F-863DF2D49A7D}" srcId="{9EC4F71E-ABEB-4E71-A808-4559E5DCF27E}" destId="{101B8BA9-D2F9-4C06-9C82-3FCC7B84DF18}" srcOrd="1" destOrd="0" parTransId="{29F85EE8-0D52-44AC-B41D-37AC0C526F9D}" sibTransId="{6C087931-684A-43EF-8D15-19052F58B414}"/>
    <dgm:cxn modelId="{C26F8C0F-1636-4707-9142-B1327245400A}" srcId="{9EC4F71E-ABEB-4E71-A808-4559E5DCF27E}" destId="{82F03B85-B600-4F68-A314-D69F0BEFA491}" srcOrd="0" destOrd="0" parTransId="{9CF8443A-5A06-471B-B435-8187C57AF875}" sibTransId="{A977561E-0511-42B5-A91E-5E9036E2A0E0}"/>
    <dgm:cxn modelId="{2FAE3C14-DA23-4520-9788-5072FF6012FF}" srcId="{9EC4F71E-ABEB-4E71-A808-4559E5DCF27E}" destId="{F272807E-62FB-4CBB-98D6-DE93542A00E7}" srcOrd="2" destOrd="0" parTransId="{AFEFA2D7-6870-4F75-B71C-620887F399D4}" sibTransId="{5DD3E120-4168-477E-83D2-CD4A5DED7B4C}"/>
    <dgm:cxn modelId="{6D3F5B2F-2894-4AD5-8F60-057871339B52}" type="presOf" srcId="{F272807E-62FB-4CBB-98D6-DE93542A00E7}" destId="{E1FE9BC9-3C43-4099-8035-33E28A4BC556}" srcOrd="0" destOrd="0" presId="urn:microsoft.com/office/officeart/2005/8/layout/list1"/>
    <dgm:cxn modelId="{A57CFB48-82B5-4825-802D-8C7FC78156D2}" type="presOf" srcId="{9EC4F71E-ABEB-4E71-A808-4559E5DCF27E}" destId="{229C68F9-2C3E-44EF-9A6A-8986F798B1E7}" srcOrd="0" destOrd="0" presId="urn:microsoft.com/office/officeart/2005/8/layout/list1"/>
    <dgm:cxn modelId="{BC9445D2-0EB7-4064-82C3-59D8FFF59840}" type="presOf" srcId="{82F03B85-B600-4F68-A314-D69F0BEFA491}" destId="{9B82262D-2703-4971-A072-D411F2DB0B9E}" srcOrd="1" destOrd="0" presId="urn:microsoft.com/office/officeart/2005/8/layout/list1"/>
    <dgm:cxn modelId="{DA820FD7-CA53-4D22-BDEA-8A6F4C824D2C}" type="presOf" srcId="{101B8BA9-D2F9-4C06-9C82-3FCC7B84DF18}" destId="{695885AB-FA40-4FCA-A43F-6B1577824A6F}" srcOrd="1" destOrd="0" presId="urn:microsoft.com/office/officeart/2005/8/layout/list1"/>
    <dgm:cxn modelId="{6FA5F1E3-1A2D-476A-998C-92F55538F23E}" type="presOf" srcId="{F272807E-62FB-4CBB-98D6-DE93542A00E7}" destId="{5F0AD3AC-4195-4026-A692-4D9C19B7AFF1}" srcOrd="1" destOrd="0" presId="urn:microsoft.com/office/officeart/2005/8/layout/list1"/>
    <dgm:cxn modelId="{7118C4E7-B721-4336-9701-F8CF6028A2D1}" type="presOf" srcId="{101B8BA9-D2F9-4C06-9C82-3FCC7B84DF18}" destId="{E41E81A3-5581-4A7B-836A-A320B0DB8DD0}" srcOrd="0" destOrd="0" presId="urn:microsoft.com/office/officeart/2005/8/layout/list1"/>
    <dgm:cxn modelId="{37DF71FE-A567-49CE-B02F-452366861A47}" type="presOf" srcId="{82F03B85-B600-4F68-A314-D69F0BEFA491}" destId="{ABF4D238-3ADB-4484-8FA3-A5FDB0CDF75E}" srcOrd="0" destOrd="0" presId="urn:microsoft.com/office/officeart/2005/8/layout/list1"/>
    <dgm:cxn modelId="{2932BD81-50D9-40D6-A3B3-1AEFB57BB0EB}" type="presParOf" srcId="{229C68F9-2C3E-44EF-9A6A-8986F798B1E7}" destId="{B76029E2-861C-4CA0-9995-4E69C5C7C96C}" srcOrd="0" destOrd="0" presId="urn:microsoft.com/office/officeart/2005/8/layout/list1"/>
    <dgm:cxn modelId="{CA6308D6-9CBA-4680-9B83-55F416EC9BB9}" type="presParOf" srcId="{B76029E2-861C-4CA0-9995-4E69C5C7C96C}" destId="{ABF4D238-3ADB-4484-8FA3-A5FDB0CDF75E}" srcOrd="0" destOrd="0" presId="urn:microsoft.com/office/officeart/2005/8/layout/list1"/>
    <dgm:cxn modelId="{93D2408A-1519-4A89-9FBC-EAD8F0FDF181}" type="presParOf" srcId="{B76029E2-861C-4CA0-9995-4E69C5C7C96C}" destId="{9B82262D-2703-4971-A072-D411F2DB0B9E}" srcOrd="1" destOrd="0" presId="urn:microsoft.com/office/officeart/2005/8/layout/list1"/>
    <dgm:cxn modelId="{AAE749BB-231C-4CE9-AA1C-DBB904692498}" type="presParOf" srcId="{229C68F9-2C3E-44EF-9A6A-8986F798B1E7}" destId="{FC374DE2-8701-4E95-A63F-AB9D80C7FAFE}" srcOrd="1" destOrd="0" presId="urn:microsoft.com/office/officeart/2005/8/layout/list1"/>
    <dgm:cxn modelId="{5762BAF9-B6DD-4B9E-BDFB-3D1E1AE82F80}" type="presParOf" srcId="{229C68F9-2C3E-44EF-9A6A-8986F798B1E7}" destId="{B660F8A7-6757-4C7A-8727-0F3AA7948D2F}" srcOrd="2" destOrd="0" presId="urn:microsoft.com/office/officeart/2005/8/layout/list1"/>
    <dgm:cxn modelId="{4F6E063D-AB51-4D25-A653-C17D36413E87}" type="presParOf" srcId="{229C68F9-2C3E-44EF-9A6A-8986F798B1E7}" destId="{70978A44-A329-4C8D-9A13-04859611A941}" srcOrd="3" destOrd="0" presId="urn:microsoft.com/office/officeart/2005/8/layout/list1"/>
    <dgm:cxn modelId="{8EE017F4-AA60-4E17-9E0E-A4BC7A8A8EF5}" type="presParOf" srcId="{229C68F9-2C3E-44EF-9A6A-8986F798B1E7}" destId="{3E98F849-26B2-4CEB-BEF0-A5F1364D84C1}" srcOrd="4" destOrd="0" presId="urn:microsoft.com/office/officeart/2005/8/layout/list1"/>
    <dgm:cxn modelId="{877FC75D-DB81-4815-8CEB-C27126E5154A}" type="presParOf" srcId="{3E98F849-26B2-4CEB-BEF0-A5F1364D84C1}" destId="{E41E81A3-5581-4A7B-836A-A320B0DB8DD0}" srcOrd="0" destOrd="0" presId="urn:microsoft.com/office/officeart/2005/8/layout/list1"/>
    <dgm:cxn modelId="{546B5AF2-398F-456C-B2F1-288112AE2BB8}" type="presParOf" srcId="{3E98F849-26B2-4CEB-BEF0-A5F1364D84C1}" destId="{695885AB-FA40-4FCA-A43F-6B1577824A6F}" srcOrd="1" destOrd="0" presId="urn:microsoft.com/office/officeart/2005/8/layout/list1"/>
    <dgm:cxn modelId="{E5BE73B5-45B4-4749-88D0-FC0958D9D95A}" type="presParOf" srcId="{229C68F9-2C3E-44EF-9A6A-8986F798B1E7}" destId="{A3ECB3E6-9A0E-4D16-B09D-96401BD25D0B}" srcOrd="5" destOrd="0" presId="urn:microsoft.com/office/officeart/2005/8/layout/list1"/>
    <dgm:cxn modelId="{A3943B25-3E9A-45BB-9229-E460CBECD972}" type="presParOf" srcId="{229C68F9-2C3E-44EF-9A6A-8986F798B1E7}" destId="{E0E080FE-CE06-4C99-B346-BBAAC6203DF1}" srcOrd="6" destOrd="0" presId="urn:microsoft.com/office/officeart/2005/8/layout/list1"/>
    <dgm:cxn modelId="{15C66FC5-C2EB-4D5F-864E-3D196E928684}" type="presParOf" srcId="{229C68F9-2C3E-44EF-9A6A-8986F798B1E7}" destId="{22FB2DBB-B113-4B06-BB6A-B914203C6975}" srcOrd="7" destOrd="0" presId="urn:microsoft.com/office/officeart/2005/8/layout/list1"/>
    <dgm:cxn modelId="{B2954789-F4BB-440C-8BE1-CEC61087BC5C}" type="presParOf" srcId="{229C68F9-2C3E-44EF-9A6A-8986F798B1E7}" destId="{1AD5D5FF-DD8B-4DC2-BD06-89ED248BD9BB}" srcOrd="8" destOrd="0" presId="urn:microsoft.com/office/officeart/2005/8/layout/list1"/>
    <dgm:cxn modelId="{74A1D4D9-26DD-46DC-AA63-618011CA4B36}" type="presParOf" srcId="{1AD5D5FF-DD8B-4DC2-BD06-89ED248BD9BB}" destId="{E1FE9BC9-3C43-4099-8035-33E28A4BC556}" srcOrd="0" destOrd="0" presId="urn:microsoft.com/office/officeart/2005/8/layout/list1"/>
    <dgm:cxn modelId="{5DB2078A-CB97-48A3-BA6B-994470533DE0}" type="presParOf" srcId="{1AD5D5FF-DD8B-4DC2-BD06-89ED248BD9BB}" destId="{5F0AD3AC-4195-4026-A692-4D9C19B7AFF1}" srcOrd="1" destOrd="0" presId="urn:microsoft.com/office/officeart/2005/8/layout/list1"/>
    <dgm:cxn modelId="{DC6BA0CB-7135-45C4-BDC4-B20BD661C903}" type="presParOf" srcId="{229C68F9-2C3E-44EF-9A6A-8986F798B1E7}" destId="{3FC7AF3F-8515-4C07-A5DC-BB78BD983F37}" srcOrd="9" destOrd="0" presId="urn:microsoft.com/office/officeart/2005/8/layout/list1"/>
    <dgm:cxn modelId="{E9940F33-7B6E-49AF-91A3-62E8EC09E4B4}" type="presParOf" srcId="{229C68F9-2C3E-44EF-9A6A-8986F798B1E7}" destId="{86252D35-2B32-46FF-9DBC-2C35022571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57AFA-C211-4023-BCDC-2A7E57A328C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673FDC-A24D-47B1-B84F-37B3C96CA6F2}">
      <dgm:prSet phldrT="[Text]"/>
      <dgm:spPr/>
      <dgm:t>
        <a:bodyPr/>
        <a:lstStyle/>
        <a:p>
          <a:r>
            <a:rPr lang="en-US" dirty="0"/>
            <a:t>Problem solving</a:t>
          </a:r>
        </a:p>
      </dgm:t>
    </dgm:pt>
    <dgm:pt modelId="{55AE2C9E-013E-406B-B5E0-F40FF5775333}" type="parTrans" cxnId="{2E2ACBFC-C8FB-491D-B0CA-7230FC59AAAC}">
      <dgm:prSet/>
      <dgm:spPr/>
      <dgm:t>
        <a:bodyPr/>
        <a:lstStyle/>
        <a:p>
          <a:endParaRPr lang="en-US"/>
        </a:p>
      </dgm:t>
    </dgm:pt>
    <dgm:pt modelId="{40EAF61F-63FE-4CC2-AB6F-B33C05FAE7B8}" type="sibTrans" cxnId="{2E2ACBFC-C8FB-491D-B0CA-7230FC59AAAC}">
      <dgm:prSet/>
      <dgm:spPr/>
      <dgm:t>
        <a:bodyPr/>
        <a:lstStyle/>
        <a:p>
          <a:endParaRPr lang="en-US"/>
        </a:p>
      </dgm:t>
    </dgm:pt>
    <dgm:pt modelId="{EC69CE15-6A01-4298-A5A1-1369109D871B}">
      <dgm:prSet phldrT="[Text]"/>
      <dgm:spPr/>
      <dgm:t>
        <a:bodyPr/>
        <a:lstStyle/>
        <a:p>
          <a:r>
            <a:rPr lang="en-US" dirty="0"/>
            <a:t>Breeding new ideas/perspectives</a:t>
          </a:r>
        </a:p>
      </dgm:t>
    </dgm:pt>
    <dgm:pt modelId="{C76AA79A-2400-482F-B88B-377A6D2973F3}" type="parTrans" cxnId="{56044388-DA57-438A-92F3-FD837B1A3CDD}">
      <dgm:prSet/>
      <dgm:spPr/>
      <dgm:t>
        <a:bodyPr/>
        <a:lstStyle/>
        <a:p>
          <a:endParaRPr lang="en-US"/>
        </a:p>
      </dgm:t>
    </dgm:pt>
    <dgm:pt modelId="{AD7D3863-5487-4415-B358-781E7A6E0AD9}" type="sibTrans" cxnId="{56044388-DA57-438A-92F3-FD837B1A3CDD}">
      <dgm:prSet/>
      <dgm:spPr/>
      <dgm:t>
        <a:bodyPr/>
        <a:lstStyle/>
        <a:p>
          <a:endParaRPr lang="en-US"/>
        </a:p>
      </dgm:t>
    </dgm:pt>
    <dgm:pt modelId="{85D4418E-97CD-4BF9-9651-EE7E923E22C2}">
      <dgm:prSet phldrT="[Text]"/>
      <dgm:spPr/>
      <dgm:t>
        <a:bodyPr/>
        <a:lstStyle/>
        <a:p>
          <a:r>
            <a:rPr lang="en-US" dirty="0"/>
            <a:t>Planning and developing action plans</a:t>
          </a:r>
        </a:p>
      </dgm:t>
    </dgm:pt>
    <dgm:pt modelId="{C8AC9D68-3F5E-4454-900F-00CFED4394A5}" type="parTrans" cxnId="{AB970933-C0AD-42B3-8033-9AC7974244F4}">
      <dgm:prSet/>
      <dgm:spPr/>
      <dgm:t>
        <a:bodyPr/>
        <a:lstStyle/>
        <a:p>
          <a:endParaRPr lang="en-US"/>
        </a:p>
      </dgm:t>
    </dgm:pt>
    <dgm:pt modelId="{848DA4F6-8F53-4041-8F83-F128720A4B35}" type="sibTrans" cxnId="{AB970933-C0AD-42B3-8033-9AC7974244F4}">
      <dgm:prSet/>
      <dgm:spPr/>
      <dgm:t>
        <a:bodyPr/>
        <a:lstStyle/>
        <a:p>
          <a:endParaRPr lang="en-US"/>
        </a:p>
      </dgm:t>
    </dgm:pt>
    <dgm:pt modelId="{BC8CFF3D-84F0-4B60-937F-A3F4FF2F21CA}">
      <dgm:prSet phldrT="[Text]"/>
      <dgm:spPr/>
      <dgm:t>
        <a:bodyPr/>
        <a:lstStyle/>
        <a:p>
          <a:r>
            <a:rPr lang="en-US" dirty="0"/>
            <a:t>Exploring ideas</a:t>
          </a:r>
        </a:p>
      </dgm:t>
    </dgm:pt>
    <dgm:pt modelId="{6E0B5D98-42DA-4883-928A-9A3654D9F362}" type="parTrans" cxnId="{A916A66A-C3F7-41FC-881C-BE9178B99A6A}">
      <dgm:prSet/>
      <dgm:spPr/>
      <dgm:t>
        <a:bodyPr/>
        <a:lstStyle/>
        <a:p>
          <a:endParaRPr lang="en-US"/>
        </a:p>
      </dgm:t>
    </dgm:pt>
    <dgm:pt modelId="{FA04BFE9-EA91-4F0A-BC4F-308989A092DE}" type="sibTrans" cxnId="{A916A66A-C3F7-41FC-881C-BE9178B99A6A}">
      <dgm:prSet/>
      <dgm:spPr/>
      <dgm:t>
        <a:bodyPr/>
        <a:lstStyle/>
        <a:p>
          <a:endParaRPr lang="en-US"/>
        </a:p>
      </dgm:t>
    </dgm:pt>
    <dgm:pt modelId="{F4BCF6F8-19D3-42FB-8378-46535F98569C}">
      <dgm:prSet phldrT="[Text]"/>
      <dgm:spPr/>
      <dgm:t>
        <a:bodyPr/>
        <a:lstStyle/>
        <a:p>
          <a:r>
            <a:rPr lang="en-US" dirty="0"/>
            <a:t>Unraveling complex ideas</a:t>
          </a:r>
        </a:p>
      </dgm:t>
    </dgm:pt>
    <dgm:pt modelId="{EF599E21-24D5-480D-8D5E-9A031166CF38}" type="parTrans" cxnId="{FB2AF653-D0E1-4C7F-84F5-C3ED100B5DD6}">
      <dgm:prSet/>
      <dgm:spPr/>
      <dgm:t>
        <a:bodyPr/>
        <a:lstStyle/>
        <a:p>
          <a:endParaRPr lang="en-US"/>
        </a:p>
      </dgm:t>
    </dgm:pt>
    <dgm:pt modelId="{B499EEA2-DEB2-4C00-86F5-02971F6BCE9A}" type="sibTrans" cxnId="{FB2AF653-D0E1-4C7F-84F5-C3ED100B5DD6}">
      <dgm:prSet/>
      <dgm:spPr/>
      <dgm:t>
        <a:bodyPr/>
        <a:lstStyle/>
        <a:p>
          <a:endParaRPr lang="en-US"/>
        </a:p>
      </dgm:t>
    </dgm:pt>
    <dgm:pt modelId="{D326045F-1CAA-4F21-9C23-8D61456ECE86}" type="pres">
      <dgm:prSet presAssocID="{71157AFA-C211-4023-BCDC-2A7E57A328C2}" presName="Name0" presStyleCnt="0">
        <dgm:presLayoutVars>
          <dgm:chMax val="7"/>
          <dgm:chPref val="7"/>
          <dgm:dir/>
        </dgm:presLayoutVars>
      </dgm:prSet>
      <dgm:spPr/>
    </dgm:pt>
    <dgm:pt modelId="{DAF12540-8651-4C45-AD51-536124DCFF10}" type="pres">
      <dgm:prSet presAssocID="{71157AFA-C211-4023-BCDC-2A7E57A328C2}" presName="Name1" presStyleCnt="0"/>
      <dgm:spPr/>
    </dgm:pt>
    <dgm:pt modelId="{480516DF-4428-4089-9F46-CA8629623878}" type="pres">
      <dgm:prSet presAssocID="{71157AFA-C211-4023-BCDC-2A7E57A328C2}" presName="cycle" presStyleCnt="0"/>
      <dgm:spPr/>
    </dgm:pt>
    <dgm:pt modelId="{BE0B39A9-69D0-4324-8ADC-DC0669976D9F}" type="pres">
      <dgm:prSet presAssocID="{71157AFA-C211-4023-BCDC-2A7E57A328C2}" presName="srcNode" presStyleLbl="node1" presStyleIdx="0" presStyleCnt="5"/>
      <dgm:spPr/>
    </dgm:pt>
    <dgm:pt modelId="{AAC3C89B-B85B-48B7-80F0-C6582674B40E}" type="pres">
      <dgm:prSet presAssocID="{71157AFA-C211-4023-BCDC-2A7E57A328C2}" presName="conn" presStyleLbl="parChTrans1D2" presStyleIdx="0" presStyleCnt="1"/>
      <dgm:spPr/>
    </dgm:pt>
    <dgm:pt modelId="{748D83E7-9A32-4715-BBA4-0250A856E090}" type="pres">
      <dgm:prSet presAssocID="{71157AFA-C211-4023-BCDC-2A7E57A328C2}" presName="extraNode" presStyleLbl="node1" presStyleIdx="0" presStyleCnt="5"/>
      <dgm:spPr/>
    </dgm:pt>
    <dgm:pt modelId="{A1FC4971-C544-4FDF-9994-F3645FC9A1A9}" type="pres">
      <dgm:prSet presAssocID="{71157AFA-C211-4023-BCDC-2A7E57A328C2}" presName="dstNode" presStyleLbl="node1" presStyleIdx="0" presStyleCnt="5"/>
      <dgm:spPr/>
    </dgm:pt>
    <dgm:pt modelId="{0C16C537-46B5-4CE8-96C7-9D3C3755B61D}" type="pres">
      <dgm:prSet presAssocID="{96673FDC-A24D-47B1-B84F-37B3C96CA6F2}" presName="text_1" presStyleLbl="node1" presStyleIdx="0" presStyleCnt="5">
        <dgm:presLayoutVars>
          <dgm:bulletEnabled val="1"/>
        </dgm:presLayoutVars>
      </dgm:prSet>
      <dgm:spPr/>
    </dgm:pt>
    <dgm:pt modelId="{F6797BB1-73AB-417A-BAB2-BCF0139BB20A}" type="pres">
      <dgm:prSet presAssocID="{96673FDC-A24D-47B1-B84F-37B3C96CA6F2}" presName="accent_1" presStyleCnt="0"/>
      <dgm:spPr/>
    </dgm:pt>
    <dgm:pt modelId="{5A22A641-B2DC-408A-B7C1-517EFF9CC50D}" type="pres">
      <dgm:prSet presAssocID="{96673FDC-A24D-47B1-B84F-37B3C96CA6F2}" presName="accentRepeatNode" presStyleLbl="solidFgAcc1" presStyleIdx="0" presStyleCnt="5"/>
      <dgm:spPr/>
    </dgm:pt>
    <dgm:pt modelId="{23FC38C1-AA66-4423-9C1A-CA3961263610}" type="pres">
      <dgm:prSet presAssocID="{EC69CE15-6A01-4298-A5A1-1369109D871B}" presName="text_2" presStyleLbl="node1" presStyleIdx="1" presStyleCnt="5">
        <dgm:presLayoutVars>
          <dgm:bulletEnabled val="1"/>
        </dgm:presLayoutVars>
      </dgm:prSet>
      <dgm:spPr/>
    </dgm:pt>
    <dgm:pt modelId="{92CF6632-C20F-414C-A1C2-9DAC7B7F7E44}" type="pres">
      <dgm:prSet presAssocID="{EC69CE15-6A01-4298-A5A1-1369109D871B}" presName="accent_2" presStyleCnt="0"/>
      <dgm:spPr/>
    </dgm:pt>
    <dgm:pt modelId="{20D9E2FB-4CD2-4F7F-90BE-4FC94B4C3724}" type="pres">
      <dgm:prSet presAssocID="{EC69CE15-6A01-4298-A5A1-1369109D871B}" presName="accentRepeatNode" presStyleLbl="solidFgAcc1" presStyleIdx="1" presStyleCnt="5"/>
      <dgm:spPr/>
    </dgm:pt>
    <dgm:pt modelId="{EEA637F0-7E96-40FE-BCA2-8A3F22E985B0}" type="pres">
      <dgm:prSet presAssocID="{85D4418E-97CD-4BF9-9651-EE7E923E22C2}" presName="text_3" presStyleLbl="node1" presStyleIdx="2" presStyleCnt="5">
        <dgm:presLayoutVars>
          <dgm:bulletEnabled val="1"/>
        </dgm:presLayoutVars>
      </dgm:prSet>
      <dgm:spPr/>
    </dgm:pt>
    <dgm:pt modelId="{DFD06EDA-80DC-4F4E-9BBA-A7658550CB9D}" type="pres">
      <dgm:prSet presAssocID="{85D4418E-97CD-4BF9-9651-EE7E923E22C2}" presName="accent_3" presStyleCnt="0"/>
      <dgm:spPr/>
    </dgm:pt>
    <dgm:pt modelId="{30031FC8-A7D4-4A46-B84F-2CBF779736C0}" type="pres">
      <dgm:prSet presAssocID="{85D4418E-97CD-4BF9-9651-EE7E923E22C2}" presName="accentRepeatNode" presStyleLbl="solidFgAcc1" presStyleIdx="2" presStyleCnt="5"/>
      <dgm:spPr/>
    </dgm:pt>
    <dgm:pt modelId="{2C477972-58F9-40ED-959E-67A3B56F9919}" type="pres">
      <dgm:prSet presAssocID="{BC8CFF3D-84F0-4B60-937F-A3F4FF2F21CA}" presName="text_4" presStyleLbl="node1" presStyleIdx="3" presStyleCnt="5">
        <dgm:presLayoutVars>
          <dgm:bulletEnabled val="1"/>
        </dgm:presLayoutVars>
      </dgm:prSet>
      <dgm:spPr/>
    </dgm:pt>
    <dgm:pt modelId="{A895D3EB-D7FF-4452-B81A-EF8521BB4756}" type="pres">
      <dgm:prSet presAssocID="{BC8CFF3D-84F0-4B60-937F-A3F4FF2F21CA}" presName="accent_4" presStyleCnt="0"/>
      <dgm:spPr/>
    </dgm:pt>
    <dgm:pt modelId="{F83AFE84-0149-4DEA-846D-F65BFD3E24FC}" type="pres">
      <dgm:prSet presAssocID="{BC8CFF3D-84F0-4B60-937F-A3F4FF2F21CA}" presName="accentRepeatNode" presStyleLbl="solidFgAcc1" presStyleIdx="3" presStyleCnt="5"/>
      <dgm:spPr/>
    </dgm:pt>
    <dgm:pt modelId="{2488739E-97A1-407D-93A6-265AB7C2302E}" type="pres">
      <dgm:prSet presAssocID="{F4BCF6F8-19D3-42FB-8378-46535F98569C}" presName="text_5" presStyleLbl="node1" presStyleIdx="4" presStyleCnt="5">
        <dgm:presLayoutVars>
          <dgm:bulletEnabled val="1"/>
        </dgm:presLayoutVars>
      </dgm:prSet>
      <dgm:spPr/>
    </dgm:pt>
    <dgm:pt modelId="{9F89FCF2-D592-43A8-AC66-8BAC7893B5A6}" type="pres">
      <dgm:prSet presAssocID="{F4BCF6F8-19D3-42FB-8378-46535F98569C}" presName="accent_5" presStyleCnt="0"/>
      <dgm:spPr/>
    </dgm:pt>
    <dgm:pt modelId="{BA587150-C9F6-49AD-AEA3-9D443C2CE56F}" type="pres">
      <dgm:prSet presAssocID="{F4BCF6F8-19D3-42FB-8378-46535F98569C}" presName="accentRepeatNode" presStyleLbl="solidFgAcc1" presStyleIdx="4" presStyleCnt="5"/>
      <dgm:spPr/>
    </dgm:pt>
  </dgm:ptLst>
  <dgm:cxnLst>
    <dgm:cxn modelId="{13717614-F5A4-4FC6-BA6C-4A9C2920AD90}" type="presOf" srcId="{40EAF61F-63FE-4CC2-AB6F-B33C05FAE7B8}" destId="{AAC3C89B-B85B-48B7-80F0-C6582674B40E}" srcOrd="0" destOrd="0" presId="urn:microsoft.com/office/officeart/2008/layout/VerticalCurvedList"/>
    <dgm:cxn modelId="{AB970933-C0AD-42B3-8033-9AC7974244F4}" srcId="{71157AFA-C211-4023-BCDC-2A7E57A328C2}" destId="{85D4418E-97CD-4BF9-9651-EE7E923E22C2}" srcOrd="2" destOrd="0" parTransId="{C8AC9D68-3F5E-4454-900F-00CFED4394A5}" sibTransId="{848DA4F6-8F53-4041-8F83-F128720A4B35}"/>
    <dgm:cxn modelId="{15D98E3F-EC5C-454A-A1A1-35986BE0E5E4}" type="presOf" srcId="{96673FDC-A24D-47B1-B84F-37B3C96CA6F2}" destId="{0C16C537-46B5-4CE8-96C7-9D3C3755B61D}" srcOrd="0" destOrd="0" presId="urn:microsoft.com/office/officeart/2008/layout/VerticalCurvedList"/>
    <dgm:cxn modelId="{3E622960-9BDC-4CE3-B99D-D4537F116DAC}" type="presOf" srcId="{EC69CE15-6A01-4298-A5A1-1369109D871B}" destId="{23FC38C1-AA66-4423-9C1A-CA3961263610}" srcOrd="0" destOrd="0" presId="urn:microsoft.com/office/officeart/2008/layout/VerticalCurvedList"/>
    <dgm:cxn modelId="{48D53E6A-6572-4BF1-AEB2-AFB8FC34B2E2}" type="presOf" srcId="{F4BCF6F8-19D3-42FB-8378-46535F98569C}" destId="{2488739E-97A1-407D-93A6-265AB7C2302E}" srcOrd="0" destOrd="0" presId="urn:microsoft.com/office/officeart/2008/layout/VerticalCurvedList"/>
    <dgm:cxn modelId="{A916A66A-C3F7-41FC-881C-BE9178B99A6A}" srcId="{71157AFA-C211-4023-BCDC-2A7E57A328C2}" destId="{BC8CFF3D-84F0-4B60-937F-A3F4FF2F21CA}" srcOrd="3" destOrd="0" parTransId="{6E0B5D98-42DA-4883-928A-9A3654D9F362}" sibTransId="{FA04BFE9-EA91-4F0A-BC4F-308989A092DE}"/>
    <dgm:cxn modelId="{FB2AF653-D0E1-4C7F-84F5-C3ED100B5DD6}" srcId="{71157AFA-C211-4023-BCDC-2A7E57A328C2}" destId="{F4BCF6F8-19D3-42FB-8378-46535F98569C}" srcOrd="4" destOrd="0" parTransId="{EF599E21-24D5-480D-8D5E-9A031166CF38}" sibTransId="{B499EEA2-DEB2-4C00-86F5-02971F6BCE9A}"/>
    <dgm:cxn modelId="{D3F4A158-B9B5-42F4-92C3-6BFF4BF79185}" type="presOf" srcId="{71157AFA-C211-4023-BCDC-2A7E57A328C2}" destId="{D326045F-1CAA-4F21-9C23-8D61456ECE86}" srcOrd="0" destOrd="0" presId="urn:microsoft.com/office/officeart/2008/layout/VerticalCurvedList"/>
    <dgm:cxn modelId="{56044388-DA57-438A-92F3-FD837B1A3CDD}" srcId="{71157AFA-C211-4023-BCDC-2A7E57A328C2}" destId="{EC69CE15-6A01-4298-A5A1-1369109D871B}" srcOrd="1" destOrd="0" parTransId="{C76AA79A-2400-482F-B88B-377A6D2973F3}" sibTransId="{AD7D3863-5487-4415-B358-781E7A6E0AD9}"/>
    <dgm:cxn modelId="{4E9AD896-8C24-4434-BBAE-DE9833F35833}" type="presOf" srcId="{85D4418E-97CD-4BF9-9651-EE7E923E22C2}" destId="{EEA637F0-7E96-40FE-BCA2-8A3F22E985B0}" srcOrd="0" destOrd="0" presId="urn:microsoft.com/office/officeart/2008/layout/VerticalCurvedList"/>
    <dgm:cxn modelId="{2E2ACBFC-C8FB-491D-B0CA-7230FC59AAAC}" srcId="{71157AFA-C211-4023-BCDC-2A7E57A328C2}" destId="{96673FDC-A24D-47B1-B84F-37B3C96CA6F2}" srcOrd="0" destOrd="0" parTransId="{55AE2C9E-013E-406B-B5E0-F40FF5775333}" sibTransId="{40EAF61F-63FE-4CC2-AB6F-B33C05FAE7B8}"/>
    <dgm:cxn modelId="{F019C0FE-7177-44B0-8FF7-4A6EAC795FC8}" type="presOf" srcId="{BC8CFF3D-84F0-4B60-937F-A3F4FF2F21CA}" destId="{2C477972-58F9-40ED-959E-67A3B56F9919}" srcOrd="0" destOrd="0" presId="urn:microsoft.com/office/officeart/2008/layout/VerticalCurvedList"/>
    <dgm:cxn modelId="{C748C599-33E9-4B09-860D-E7ED1A52E5AB}" type="presParOf" srcId="{D326045F-1CAA-4F21-9C23-8D61456ECE86}" destId="{DAF12540-8651-4C45-AD51-536124DCFF10}" srcOrd="0" destOrd="0" presId="urn:microsoft.com/office/officeart/2008/layout/VerticalCurvedList"/>
    <dgm:cxn modelId="{9E4DA77F-6C07-4ED2-A1AC-2DF3955F860C}" type="presParOf" srcId="{DAF12540-8651-4C45-AD51-536124DCFF10}" destId="{480516DF-4428-4089-9F46-CA8629623878}" srcOrd="0" destOrd="0" presId="urn:microsoft.com/office/officeart/2008/layout/VerticalCurvedList"/>
    <dgm:cxn modelId="{3C2581FD-E6DC-4BB7-8468-97E401F4FE6A}" type="presParOf" srcId="{480516DF-4428-4089-9F46-CA8629623878}" destId="{BE0B39A9-69D0-4324-8ADC-DC0669976D9F}" srcOrd="0" destOrd="0" presId="urn:microsoft.com/office/officeart/2008/layout/VerticalCurvedList"/>
    <dgm:cxn modelId="{8ED9F656-EEA6-48B5-B72F-F40C9AFEDF27}" type="presParOf" srcId="{480516DF-4428-4089-9F46-CA8629623878}" destId="{AAC3C89B-B85B-48B7-80F0-C6582674B40E}" srcOrd="1" destOrd="0" presId="urn:microsoft.com/office/officeart/2008/layout/VerticalCurvedList"/>
    <dgm:cxn modelId="{AD14D28B-1F19-47CF-BC5F-A4C2A6E68649}" type="presParOf" srcId="{480516DF-4428-4089-9F46-CA8629623878}" destId="{748D83E7-9A32-4715-BBA4-0250A856E090}" srcOrd="2" destOrd="0" presId="urn:microsoft.com/office/officeart/2008/layout/VerticalCurvedList"/>
    <dgm:cxn modelId="{36A54C92-093D-4BD7-A662-62F901B8D478}" type="presParOf" srcId="{480516DF-4428-4089-9F46-CA8629623878}" destId="{A1FC4971-C544-4FDF-9994-F3645FC9A1A9}" srcOrd="3" destOrd="0" presId="urn:microsoft.com/office/officeart/2008/layout/VerticalCurvedList"/>
    <dgm:cxn modelId="{48672725-0D30-4A8C-AD0D-66AA085567B2}" type="presParOf" srcId="{DAF12540-8651-4C45-AD51-536124DCFF10}" destId="{0C16C537-46B5-4CE8-96C7-9D3C3755B61D}" srcOrd="1" destOrd="0" presId="urn:microsoft.com/office/officeart/2008/layout/VerticalCurvedList"/>
    <dgm:cxn modelId="{456E2229-7EE5-42EB-B7B2-F2A11356A8E9}" type="presParOf" srcId="{DAF12540-8651-4C45-AD51-536124DCFF10}" destId="{F6797BB1-73AB-417A-BAB2-BCF0139BB20A}" srcOrd="2" destOrd="0" presId="urn:microsoft.com/office/officeart/2008/layout/VerticalCurvedList"/>
    <dgm:cxn modelId="{3D90638F-0285-4914-9DCB-5C0AA27C415F}" type="presParOf" srcId="{F6797BB1-73AB-417A-BAB2-BCF0139BB20A}" destId="{5A22A641-B2DC-408A-B7C1-517EFF9CC50D}" srcOrd="0" destOrd="0" presId="urn:microsoft.com/office/officeart/2008/layout/VerticalCurvedList"/>
    <dgm:cxn modelId="{EF995FDD-70F8-4CC1-A097-30B5BA2115A1}" type="presParOf" srcId="{DAF12540-8651-4C45-AD51-536124DCFF10}" destId="{23FC38C1-AA66-4423-9C1A-CA3961263610}" srcOrd="3" destOrd="0" presId="urn:microsoft.com/office/officeart/2008/layout/VerticalCurvedList"/>
    <dgm:cxn modelId="{C3964609-E26A-4718-A827-F2FA166A34F5}" type="presParOf" srcId="{DAF12540-8651-4C45-AD51-536124DCFF10}" destId="{92CF6632-C20F-414C-A1C2-9DAC7B7F7E44}" srcOrd="4" destOrd="0" presId="urn:microsoft.com/office/officeart/2008/layout/VerticalCurvedList"/>
    <dgm:cxn modelId="{BE625F6A-08BD-49BB-9D0B-468CE7A4C7AF}" type="presParOf" srcId="{92CF6632-C20F-414C-A1C2-9DAC7B7F7E44}" destId="{20D9E2FB-4CD2-4F7F-90BE-4FC94B4C3724}" srcOrd="0" destOrd="0" presId="urn:microsoft.com/office/officeart/2008/layout/VerticalCurvedList"/>
    <dgm:cxn modelId="{E11BFC40-958C-4F99-AED2-2E124AAA635E}" type="presParOf" srcId="{DAF12540-8651-4C45-AD51-536124DCFF10}" destId="{EEA637F0-7E96-40FE-BCA2-8A3F22E985B0}" srcOrd="5" destOrd="0" presId="urn:microsoft.com/office/officeart/2008/layout/VerticalCurvedList"/>
    <dgm:cxn modelId="{1AE2FB0D-65FF-459D-8724-A34CB81A092A}" type="presParOf" srcId="{DAF12540-8651-4C45-AD51-536124DCFF10}" destId="{DFD06EDA-80DC-4F4E-9BBA-A7658550CB9D}" srcOrd="6" destOrd="0" presId="urn:microsoft.com/office/officeart/2008/layout/VerticalCurvedList"/>
    <dgm:cxn modelId="{694CA3A6-2306-4A51-94A6-3F1E6152939D}" type="presParOf" srcId="{DFD06EDA-80DC-4F4E-9BBA-A7658550CB9D}" destId="{30031FC8-A7D4-4A46-B84F-2CBF779736C0}" srcOrd="0" destOrd="0" presId="urn:microsoft.com/office/officeart/2008/layout/VerticalCurvedList"/>
    <dgm:cxn modelId="{D3FC0886-116B-4F97-9DE1-5D96339AA75F}" type="presParOf" srcId="{DAF12540-8651-4C45-AD51-536124DCFF10}" destId="{2C477972-58F9-40ED-959E-67A3B56F9919}" srcOrd="7" destOrd="0" presId="urn:microsoft.com/office/officeart/2008/layout/VerticalCurvedList"/>
    <dgm:cxn modelId="{B92E069A-4060-411B-8C35-D8DFD958E1F6}" type="presParOf" srcId="{DAF12540-8651-4C45-AD51-536124DCFF10}" destId="{A895D3EB-D7FF-4452-B81A-EF8521BB4756}" srcOrd="8" destOrd="0" presId="urn:microsoft.com/office/officeart/2008/layout/VerticalCurvedList"/>
    <dgm:cxn modelId="{FC7451BF-0458-4E8A-8815-01F4E0A41B13}" type="presParOf" srcId="{A895D3EB-D7FF-4452-B81A-EF8521BB4756}" destId="{F83AFE84-0149-4DEA-846D-F65BFD3E24FC}" srcOrd="0" destOrd="0" presId="urn:microsoft.com/office/officeart/2008/layout/VerticalCurvedList"/>
    <dgm:cxn modelId="{1E729FEE-8D8E-4846-820F-686027B16C4D}" type="presParOf" srcId="{DAF12540-8651-4C45-AD51-536124DCFF10}" destId="{2488739E-97A1-407D-93A6-265AB7C2302E}" srcOrd="9" destOrd="0" presId="urn:microsoft.com/office/officeart/2008/layout/VerticalCurvedList"/>
    <dgm:cxn modelId="{D925EB78-FD7F-48AC-84AA-0D1D597FB435}" type="presParOf" srcId="{DAF12540-8651-4C45-AD51-536124DCFF10}" destId="{9F89FCF2-D592-43A8-AC66-8BAC7893B5A6}" srcOrd="10" destOrd="0" presId="urn:microsoft.com/office/officeart/2008/layout/VerticalCurvedList"/>
    <dgm:cxn modelId="{9C5FCA08-B9D7-4614-A1D7-609333379203}" type="presParOf" srcId="{9F89FCF2-D592-43A8-AC66-8BAC7893B5A6}" destId="{BA587150-C9F6-49AD-AEA3-9D443C2CE5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67459-C462-4139-ACE3-69591AA74BB2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3A3D0A-6E25-4C5D-9573-FDD5962F0860}">
      <dgm:prSet phldrT="[Text]"/>
      <dgm:spPr/>
      <dgm:t>
        <a:bodyPr/>
        <a:lstStyle/>
        <a:p>
          <a:r>
            <a:rPr lang="en-US" dirty="0"/>
            <a:t>Special Interest Groups in Academia and Industry</a:t>
          </a:r>
        </a:p>
      </dgm:t>
    </dgm:pt>
    <dgm:pt modelId="{240434C5-DD0C-4C76-B695-29C56F16FC0F}" type="parTrans" cxnId="{9CF9581D-54C3-416A-817C-53B9F9E2CAA6}">
      <dgm:prSet/>
      <dgm:spPr/>
      <dgm:t>
        <a:bodyPr/>
        <a:lstStyle/>
        <a:p>
          <a:endParaRPr lang="en-US"/>
        </a:p>
      </dgm:t>
    </dgm:pt>
    <dgm:pt modelId="{975220FD-256A-4A5F-BBE3-31DF7429D647}" type="sibTrans" cxnId="{9CF9581D-54C3-416A-817C-53B9F9E2CAA6}">
      <dgm:prSet/>
      <dgm:spPr/>
      <dgm:t>
        <a:bodyPr/>
        <a:lstStyle/>
        <a:p>
          <a:endParaRPr lang="en-US"/>
        </a:p>
      </dgm:t>
    </dgm:pt>
    <dgm:pt modelId="{283813D6-42D8-427C-B935-1F8F1D360ED9}">
      <dgm:prSet phldrT="[Text]"/>
      <dgm:spPr/>
      <dgm:t>
        <a:bodyPr/>
        <a:lstStyle/>
        <a:p>
          <a:r>
            <a:rPr lang="en-US" dirty="0"/>
            <a:t>Business Meetings</a:t>
          </a:r>
        </a:p>
      </dgm:t>
    </dgm:pt>
    <dgm:pt modelId="{DFFDFCEC-5343-48BB-9DA9-1D3B2088CE31}" type="parTrans" cxnId="{EEA68AF2-E707-4822-B58A-C9CED5018D2F}">
      <dgm:prSet/>
      <dgm:spPr/>
      <dgm:t>
        <a:bodyPr/>
        <a:lstStyle/>
        <a:p>
          <a:endParaRPr lang="en-US"/>
        </a:p>
      </dgm:t>
    </dgm:pt>
    <dgm:pt modelId="{4E217321-73F3-411E-89B2-AB37DB576195}" type="sibTrans" cxnId="{EEA68AF2-E707-4822-B58A-C9CED5018D2F}">
      <dgm:prSet/>
      <dgm:spPr/>
      <dgm:t>
        <a:bodyPr/>
        <a:lstStyle/>
        <a:p>
          <a:endParaRPr lang="en-US"/>
        </a:p>
      </dgm:t>
    </dgm:pt>
    <dgm:pt modelId="{9A2FE422-5AEE-46A3-AC1F-9E556A7E3083}">
      <dgm:prSet phldrT="[Text]"/>
      <dgm:spPr/>
      <dgm:t>
        <a:bodyPr/>
        <a:lstStyle/>
        <a:p>
          <a:r>
            <a:rPr lang="en-US" dirty="0"/>
            <a:t>Study Groups</a:t>
          </a:r>
        </a:p>
      </dgm:t>
    </dgm:pt>
    <dgm:pt modelId="{052A6FD7-5997-4F77-B89A-45ADB6F29ACE}" type="parTrans" cxnId="{AAC626BA-B26D-474B-A8B0-E26FAA62869B}">
      <dgm:prSet/>
      <dgm:spPr/>
      <dgm:t>
        <a:bodyPr/>
        <a:lstStyle/>
        <a:p>
          <a:endParaRPr lang="en-US"/>
        </a:p>
      </dgm:t>
    </dgm:pt>
    <dgm:pt modelId="{1DDFC273-1484-4472-96DD-918C9362B060}" type="sibTrans" cxnId="{AAC626BA-B26D-474B-A8B0-E26FAA62869B}">
      <dgm:prSet/>
      <dgm:spPr/>
      <dgm:t>
        <a:bodyPr/>
        <a:lstStyle/>
        <a:p>
          <a:endParaRPr lang="en-US"/>
        </a:p>
      </dgm:t>
    </dgm:pt>
    <dgm:pt modelId="{86D48CD8-BB3A-44BF-A831-002B1763146A}">
      <dgm:prSet phldrT="[Text]"/>
      <dgm:spPr/>
      <dgm:t>
        <a:bodyPr/>
        <a:lstStyle/>
        <a:p>
          <a:r>
            <a:rPr lang="en-US" dirty="0"/>
            <a:t>Assessment Tool</a:t>
          </a:r>
        </a:p>
      </dgm:t>
    </dgm:pt>
    <dgm:pt modelId="{46AE6E07-FA79-4756-A722-53C8C4C28FD0}" type="parTrans" cxnId="{AC8106BC-FCB8-4003-8FB8-964C68F41BEE}">
      <dgm:prSet/>
      <dgm:spPr/>
      <dgm:t>
        <a:bodyPr/>
        <a:lstStyle/>
        <a:p>
          <a:endParaRPr lang="en-US"/>
        </a:p>
      </dgm:t>
    </dgm:pt>
    <dgm:pt modelId="{F27DD76E-F646-47F7-9F80-0F9472B92CED}" type="sibTrans" cxnId="{AC8106BC-FCB8-4003-8FB8-964C68F41BEE}">
      <dgm:prSet/>
      <dgm:spPr/>
      <dgm:t>
        <a:bodyPr/>
        <a:lstStyle/>
        <a:p>
          <a:endParaRPr lang="en-US"/>
        </a:p>
      </dgm:t>
    </dgm:pt>
    <dgm:pt modelId="{D4D339AB-0967-48F3-B752-8E1767D7163E}">
      <dgm:prSet phldrT="[Text]"/>
      <dgm:spPr/>
      <dgm:t>
        <a:bodyPr/>
        <a:lstStyle/>
        <a:p>
          <a:r>
            <a:rPr lang="en-US" dirty="0"/>
            <a:t>Forums in Public Arenas</a:t>
          </a:r>
        </a:p>
      </dgm:t>
    </dgm:pt>
    <dgm:pt modelId="{DFB06D6B-2EE7-4CA9-AA55-D722E014B3FB}" type="parTrans" cxnId="{0FFB9829-B3D1-49F2-B4BD-FDA4CD2B904A}">
      <dgm:prSet/>
      <dgm:spPr/>
      <dgm:t>
        <a:bodyPr/>
        <a:lstStyle/>
        <a:p>
          <a:endParaRPr lang="en-US"/>
        </a:p>
      </dgm:t>
    </dgm:pt>
    <dgm:pt modelId="{95F55AE8-321D-4C8D-8ECA-7F68ECE1A66A}" type="sibTrans" cxnId="{0FFB9829-B3D1-49F2-B4BD-FDA4CD2B904A}">
      <dgm:prSet/>
      <dgm:spPr/>
      <dgm:t>
        <a:bodyPr/>
        <a:lstStyle/>
        <a:p>
          <a:endParaRPr lang="en-US"/>
        </a:p>
      </dgm:t>
    </dgm:pt>
    <dgm:pt modelId="{EA5FADE1-F18C-4C78-BD45-6A121F897E34}" type="pres">
      <dgm:prSet presAssocID="{4B167459-C462-4139-ACE3-69591AA74B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04A7C0-C281-468D-9F00-6F7F684E954D}" type="pres">
      <dgm:prSet presAssocID="{633A3D0A-6E25-4C5D-9573-FDD5962F0860}" presName="vertOne" presStyleCnt="0"/>
      <dgm:spPr/>
    </dgm:pt>
    <dgm:pt modelId="{EB77345E-ADD1-428C-BBE3-ED7A1CDCA043}" type="pres">
      <dgm:prSet presAssocID="{633A3D0A-6E25-4C5D-9573-FDD5962F0860}" presName="txOne" presStyleLbl="node0" presStyleIdx="0" presStyleCnt="1">
        <dgm:presLayoutVars>
          <dgm:chPref val="3"/>
        </dgm:presLayoutVars>
      </dgm:prSet>
      <dgm:spPr/>
    </dgm:pt>
    <dgm:pt modelId="{E3407576-F998-41A9-A38E-2D55265D838B}" type="pres">
      <dgm:prSet presAssocID="{633A3D0A-6E25-4C5D-9573-FDD5962F0860}" presName="parTransOne" presStyleCnt="0"/>
      <dgm:spPr/>
    </dgm:pt>
    <dgm:pt modelId="{C1FD0923-4F37-416F-8BF3-01CAE58197A7}" type="pres">
      <dgm:prSet presAssocID="{633A3D0A-6E25-4C5D-9573-FDD5962F0860}" presName="horzOne" presStyleCnt="0"/>
      <dgm:spPr/>
    </dgm:pt>
    <dgm:pt modelId="{9DB2D078-01F6-4BC3-9D74-0F6369A811C8}" type="pres">
      <dgm:prSet presAssocID="{283813D6-42D8-427C-B935-1F8F1D360ED9}" presName="vertTwo" presStyleCnt="0"/>
      <dgm:spPr/>
    </dgm:pt>
    <dgm:pt modelId="{5DF2AC0E-EC54-4560-AF51-3A5298701D06}" type="pres">
      <dgm:prSet presAssocID="{283813D6-42D8-427C-B935-1F8F1D360ED9}" presName="txTwo" presStyleLbl="node2" presStyleIdx="0" presStyleCnt="3">
        <dgm:presLayoutVars>
          <dgm:chPref val="3"/>
        </dgm:presLayoutVars>
      </dgm:prSet>
      <dgm:spPr/>
    </dgm:pt>
    <dgm:pt modelId="{6248B5E2-B234-4CB8-9B85-D590607745BE}" type="pres">
      <dgm:prSet presAssocID="{283813D6-42D8-427C-B935-1F8F1D360ED9}" presName="horzTwo" presStyleCnt="0"/>
      <dgm:spPr/>
    </dgm:pt>
    <dgm:pt modelId="{F034C8C3-6A4F-44D6-B245-FC7CD3FA9748}" type="pres">
      <dgm:prSet presAssocID="{4E217321-73F3-411E-89B2-AB37DB576195}" presName="sibSpaceTwo" presStyleCnt="0"/>
      <dgm:spPr/>
    </dgm:pt>
    <dgm:pt modelId="{41E2ED53-47F4-4601-A295-91F233B2D866}" type="pres">
      <dgm:prSet presAssocID="{9A2FE422-5AEE-46A3-AC1F-9E556A7E3083}" presName="vertTwo" presStyleCnt="0"/>
      <dgm:spPr/>
    </dgm:pt>
    <dgm:pt modelId="{D4C97A69-0DCE-4EE4-9D74-E8AFFCF845B7}" type="pres">
      <dgm:prSet presAssocID="{9A2FE422-5AEE-46A3-AC1F-9E556A7E3083}" presName="txTwo" presStyleLbl="node2" presStyleIdx="1" presStyleCnt="3">
        <dgm:presLayoutVars>
          <dgm:chPref val="3"/>
        </dgm:presLayoutVars>
      </dgm:prSet>
      <dgm:spPr/>
    </dgm:pt>
    <dgm:pt modelId="{74F1E6BD-6B3A-4BB6-A05C-863B2E60C173}" type="pres">
      <dgm:prSet presAssocID="{9A2FE422-5AEE-46A3-AC1F-9E556A7E3083}" presName="horzTwo" presStyleCnt="0"/>
      <dgm:spPr/>
    </dgm:pt>
    <dgm:pt modelId="{4C74BC85-1DEF-4200-AFD2-85ACAD0B72D3}" type="pres">
      <dgm:prSet presAssocID="{1DDFC273-1484-4472-96DD-918C9362B060}" presName="sibSpaceTwo" presStyleCnt="0"/>
      <dgm:spPr/>
    </dgm:pt>
    <dgm:pt modelId="{3C2C4599-AE1E-4E00-ADE6-8316E1B973FC}" type="pres">
      <dgm:prSet presAssocID="{86D48CD8-BB3A-44BF-A831-002B1763146A}" presName="vertTwo" presStyleCnt="0"/>
      <dgm:spPr/>
    </dgm:pt>
    <dgm:pt modelId="{47DB9497-6553-49F1-99F6-2F3FDBB6ABBD}" type="pres">
      <dgm:prSet presAssocID="{86D48CD8-BB3A-44BF-A831-002B1763146A}" presName="txTwo" presStyleLbl="node2" presStyleIdx="2" presStyleCnt="3">
        <dgm:presLayoutVars>
          <dgm:chPref val="3"/>
        </dgm:presLayoutVars>
      </dgm:prSet>
      <dgm:spPr/>
    </dgm:pt>
    <dgm:pt modelId="{EA503EA6-9BAE-42EE-84C8-254CA337A8FA}" type="pres">
      <dgm:prSet presAssocID="{86D48CD8-BB3A-44BF-A831-002B1763146A}" presName="parTransTwo" presStyleCnt="0"/>
      <dgm:spPr/>
    </dgm:pt>
    <dgm:pt modelId="{F12B7923-D8EC-4E04-8F5A-0664F1322887}" type="pres">
      <dgm:prSet presAssocID="{86D48CD8-BB3A-44BF-A831-002B1763146A}" presName="horzTwo" presStyleCnt="0"/>
      <dgm:spPr/>
    </dgm:pt>
    <dgm:pt modelId="{242DB531-3C26-4651-BFF4-B96BE765FD33}" type="pres">
      <dgm:prSet presAssocID="{D4D339AB-0967-48F3-B752-8E1767D7163E}" presName="vertThree" presStyleCnt="0"/>
      <dgm:spPr/>
    </dgm:pt>
    <dgm:pt modelId="{4BCCC315-7E75-4C7A-8635-CC838E1A8081}" type="pres">
      <dgm:prSet presAssocID="{D4D339AB-0967-48F3-B752-8E1767D7163E}" presName="txThree" presStyleLbl="node3" presStyleIdx="0" presStyleCnt="1">
        <dgm:presLayoutVars>
          <dgm:chPref val="3"/>
        </dgm:presLayoutVars>
      </dgm:prSet>
      <dgm:spPr/>
    </dgm:pt>
    <dgm:pt modelId="{5569815F-E646-427F-8A3E-394DB05AD007}" type="pres">
      <dgm:prSet presAssocID="{D4D339AB-0967-48F3-B752-8E1767D7163E}" presName="horzThree" presStyleCnt="0"/>
      <dgm:spPr/>
    </dgm:pt>
  </dgm:ptLst>
  <dgm:cxnLst>
    <dgm:cxn modelId="{4DFEFA0B-D073-4AAC-ABF4-B69F415FC3F9}" type="presOf" srcId="{4B167459-C462-4139-ACE3-69591AA74BB2}" destId="{EA5FADE1-F18C-4C78-BD45-6A121F897E34}" srcOrd="0" destOrd="0" presId="urn:microsoft.com/office/officeart/2005/8/layout/hierarchy4"/>
    <dgm:cxn modelId="{9CF9581D-54C3-416A-817C-53B9F9E2CAA6}" srcId="{4B167459-C462-4139-ACE3-69591AA74BB2}" destId="{633A3D0A-6E25-4C5D-9573-FDD5962F0860}" srcOrd="0" destOrd="0" parTransId="{240434C5-DD0C-4C76-B695-29C56F16FC0F}" sibTransId="{975220FD-256A-4A5F-BBE3-31DF7429D647}"/>
    <dgm:cxn modelId="{55A3901E-F24E-4842-984D-D0F06CDFBE0C}" type="presOf" srcId="{283813D6-42D8-427C-B935-1F8F1D360ED9}" destId="{5DF2AC0E-EC54-4560-AF51-3A5298701D06}" srcOrd="0" destOrd="0" presId="urn:microsoft.com/office/officeart/2005/8/layout/hierarchy4"/>
    <dgm:cxn modelId="{0FFB9829-B3D1-49F2-B4BD-FDA4CD2B904A}" srcId="{86D48CD8-BB3A-44BF-A831-002B1763146A}" destId="{D4D339AB-0967-48F3-B752-8E1767D7163E}" srcOrd="0" destOrd="0" parTransId="{DFB06D6B-2EE7-4CA9-AA55-D722E014B3FB}" sibTransId="{95F55AE8-321D-4C8D-8ECA-7F68ECE1A66A}"/>
    <dgm:cxn modelId="{39626A7A-34BD-463C-87AB-864B34BCC83E}" type="presOf" srcId="{9A2FE422-5AEE-46A3-AC1F-9E556A7E3083}" destId="{D4C97A69-0DCE-4EE4-9D74-E8AFFCF845B7}" srcOrd="0" destOrd="0" presId="urn:microsoft.com/office/officeart/2005/8/layout/hierarchy4"/>
    <dgm:cxn modelId="{F4DDB3AD-2FCB-4EA3-921B-ABA687DF970C}" type="presOf" srcId="{86D48CD8-BB3A-44BF-A831-002B1763146A}" destId="{47DB9497-6553-49F1-99F6-2F3FDBB6ABBD}" srcOrd="0" destOrd="0" presId="urn:microsoft.com/office/officeart/2005/8/layout/hierarchy4"/>
    <dgm:cxn modelId="{086E4AAF-DF75-4DE1-A8D3-0CA19EC08877}" type="presOf" srcId="{D4D339AB-0967-48F3-B752-8E1767D7163E}" destId="{4BCCC315-7E75-4C7A-8635-CC838E1A8081}" srcOrd="0" destOrd="0" presId="urn:microsoft.com/office/officeart/2005/8/layout/hierarchy4"/>
    <dgm:cxn modelId="{AAC626BA-B26D-474B-A8B0-E26FAA62869B}" srcId="{633A3D0A-6E25-4C5D-9573-FDD5962F0860}" destId="{9A2FE422-5AEE-46A3-AC1F-9E556A7E3083}" srcOrd="1" destOrd="0" parTransId="{052A6FD7-5997-4F77-B89A-45ADB6F29ACE}" sibTransId="{1DDFC273-1484-4472-96DD-918C9362B060}"/>
    <dgm:cxn modelId="{AC8106BC-FCB8-4003-8FB8-964C68F41BEE}" srcId="{633A3D0A-6E25-4C5D-9573-FDD5962F0860}" destId="{86D48CD8-BB3A-44BF-A831-002B1763146A}" srcOrd="2" destOrd="0" parTransId="{46AE6E07-FA79-4756-A722-53C8C4C28FD0}" sibTransId="{F27DD76E-F646-47F7-9F80-0F9472B92CED}"/>
    <dgm:cxn modelId="{0C9E5DD7-7CB5-4948-8A8A-8A6471981482}" type="presOf" srcId="{633A3D0A-6E25-4C5D-9573-FDD5962F0860}" destId="{EB77345E-ADD1-428C-BBE3-ED7A1CDCA043}" srcOrd="0" destOrd="0" presId="urn:microsoft.com/office/officeart/2005/8/layout/hierarchy4"/>
    <dgm:cxn modelId="{EEA68AF2-E707-4822-B58A-C9CED5018D2F}" srcId="{633A3D0A-6E25-4C5D-9573-FDD5962F0860}" destId="{283813D6-42D8-427C-B935-1F8F1D360ED9}" srcOrd="0" destOrd="0" parTransId="{DFFDFCEC-5343-48BB-9DA9-1D3B2088CE31}" sibTransId="{4E217321-73F3-411E-89B2-AB37DB576195}"/>
    <dgm:cxn modelId="{09847540-6346-417E-8057-B0A2CA654D3C}" type="presParOf" srcId="{EA5FADE1-F18C-4C78-BD45-6A121F897E34}" destId="{D604A7C0-C281-468D-9F00-6F7F684E954D}" srcOrd="0" destOrd="0" presId="urn:microsoft.com/office/officeart/2005/8/layout/hierarchy4"/>
    <dgm:cxn modelId="{51133025-0F27-4E3A-81A5-AFDD4728944C}" type="presParOf" srcId="{D604A7C0-C281-468D-9F00-6F7F684E954D}" destId="{EB77345E-ADD1-428C-BBE3-ED7A1CDCA043}" srcOrd="0" destOrd="0" presId="urn:microsoft.com/office/officeart/2005/8/layout/hierarchy4"/>
    <dgm:cxn modelId="{2A7B03F6-5AFE-4165-9963-7A93E5D68891}" type="presParOf" srcId="{D604A7C0-C281-468D-9F00-6F7F684E954D}" destId="{E3407576-F998-41A9-A38E-2D55265D838B}" srcOrd="1" destOrd="0" presId="urn:microsoft.com/office/officeart/2005/8/layout/hierarchy4"/>
    <dgm:cxn modelId="{08972098-0C11-418F-BBDD-7A3807D91F2F}" type="presParOf" srcId="{D604A7C0-C281-468D-9F00-6F7F684E954D}" destId="{C1FD0923-4F37-416F-8BF3-01CAE58197A7}" srcOrd="2" destOrd="0" presId="urn:microsoft.com/office/officeart/2005/8/layout/hierarchy4"/>
    <dgm:cxn modelId="{E71C43EA-5150-4B43-9EC8-48BA94D1558D}" type="presParOf" srcId="{C1FD0923-4F37-416F-8BF3-01CAE58197A7}" destId="{9DB2D078-01F6-4BC3-9D74-0F6369A811C8}" srcOrd="0" destOrd="0" presId="urn:microsoft.com/office/officeart/2005/8/layout/hierarchy4"/>
    <dgm:cxn modelId="{3A4832F9-054B-415E-AAFB-4805EDE5DFDC}" type="presParOf" srcId="{9DB2D078-01F6-4BC3-9D74-0F6369A811C8}" destId="{5DF2AC0E-EC54-4560-AF51-3A5298701D06}" srcOrd="0" destOrd="0" presId="urn:microsoft.com/office/officeart/2005/8/layout/hierarchy4"/>
    <dgm:cxn modelId="{39CC187F-9AE4-4006-91C2-AD10463CE057}" type="presParOf" srcId="{9DB2D078-01F6-4BC3-9D74-0F6369A811C8}" destId="{6248B5E2-B234-4CB8-9B85-D590607745BE}" srcOrd="1" destOrd="0" presId="urn:microsoft.com/office/officeart/2005/8/layout/hierarchy4"/>
    <dgm:cxn modelId="{A0E062B5-B757-400A-9D93-00EB8D3141D0}" type="presParOf" srcId="{C1FD0923-4F37-416F-8BF3-01CAE58197A7}" destId="{F034C8C3-6A4F-44D6-B245-FC7CD3FA9748}" srcOrd="1" destOrd="0" presId="urn:microsoft.com/office/officeart/2005/8/layout/hierarchy4"/>
    <dgm:cxn modelId="{D4DAF889-E9C4-4210-9942-9ABC32BD9A95}" type="presParOf" srcId="{C1FD0923-4F37-416F-8BF3-01CAE58197A7}" destId="{41E2ED53-47F4-4601-A295-91F233B2D866}" srcOrd="2" destOrd="0" presId="urn:microsoft.com/office/officeart/2005/8/layout/hierarchy4"/>
    <dgm:cxn modelId="{9A356047-733C-4EEB-B6B7-FEAEFB913140}" type="presParOf" srcId="{41E2ED53-47F4-4601-A295-91F233B2D866}" destId="{D4C97A69-0DCE-4EE4-9D74-E8AFFCF845B7}" srcOrd="0" destOrd="0" presId="urn:microsoft.com/office/officeart/2005/8/layout/hierarchy4"/>
    <dgm:cxn modelId="{FED10C5D-A6B7-4FB8-B94A-C8D4AFC13B0A}" type="presParOf" srcId="{41E2ED53-47F4-4601-A295-91F233B2D866}" destId="{74F1E6BD-6B3A-4BB6-A05C-863B2E60C173}" srcOrd="1" destOrd="0" presId="urn:microsoft.com/office/officeart/2005/8/layout/hierarchy4"/>
    <dgm:cxn modelId="{DA018403-B3AA-4061-8819-DB6C19CF166A}" type="presParOf" srcId="{C1FD0923-4F37-416F-8BF3-01CAE58197A7}" destId="{4C74BC85-1DEF-4200-AFD2-85ACAD0B72D3}" srcOrd="3" destOrd="0" presId="urn:microsoft.com/office/officeart/2005/8/layout/hierarchy4"/>
    <dgm:cxn modelId="{07BE66BB-5DF3-4896-80E1-1C3BDBCB8097}" type="presParOf" srcId="{C1FD0923-4F37-416F-8BF3-01CAE58197A7}" destId="{3C2C4599-AE1E-4E00-ADE6-8316E1B973FC}" srcOrd="4" destOrd="0" presId="urn:microsoft.com/office/officeart/2005/8/layout/hierarchy4"/>
    <dgm:cxn modelId="{1B4F59DD-C48E-41D2-AB28-E1CCEF9652EB}" type="presParOf" srcId="{3C2C4599-AE1E-4E00-ADE6-8316E1B973FC}" destId="{47DB9497-6553-49F1-99F6-2F3FDBB6ABBD}" srcOrd="0" destOrd="0" presId="urn:microsoft.com/office/officeart/2005/8/layout/hierarchy4"/>
    <dgm:cxn modelId="{BEC44701-85FF-4EE2-902A-749553642F9E}" type="presParOf" srcId="{3C2C4599-AE1E-4E00-ADE6-8316E1B973FC}" destId="{EA503EA6-9BAE-42EE-84C8-254CA337A8FA}" srcOrd="1" destOrd="0" presId="urn:microsoft.com/office/officeart/2005/8/layout/hierarchy4"/>
    <dgm:cxn modelId="{6882BE27-ECBD-47B9-9ED2-C928A031FD6A}" type="presParOf" srcId="{3C2C4599-AE1E-4E00-ADE6-8316E1B973FC}" destId="{F12B7923-D8EC-4E04-8F5A-0664F1322887}" srcOrd="2" destOrd="0" presId="urn:microsoft.com/office/officeart/2005/8/layout/hierarchy4"/>
    <dgm:cxn modelId="{8EA67F1C-97CA-48AC-A3F3-C5FAED952EB1}" type="presParOf" srcId="{F12B7923-D8EC-4E04-8F5A-0664F1322887}" destId="{242DB531-3C26-4651-BFF4-B96BE765FD33}" srcOrd="0" destOrd="0" presId="urn:microsoft.com/office/officeart/2005/8/layout/hierarchy4"/>
    <dgm:cxn modelId="{40A854D8-D84A-4315-92EA-3BA754546108}" type="presParOf" srcId="{242DB531-3C26-4651-BFF4-B96BE765FD33}" destId="{4BCCC315-7E75-4C7A-8635-CC838E1A8081}" srcOrd="0" destOrd="0" presId="urn:microsoft.com/office/officeart/2005/8/layout/hierarchy4"/>
    <dgm:cxn modelId="{C51E191E-27C2-4F46-9DB9-8AE17711922F}" type="presParOf" srcId="{242DB531-3C26-4651-BFF4-B96BE765FD33}" destId="{5569815F-E646-427F-8A3E-394DB05AD0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3CDFE-DB52-415C-9A0C-C981209BC0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3A6B37-C4AD-4E6A-8A1E-ACEC8F5FD37C}">
      <dgm:prSet phldrT="[Text]"/>
      <dgm:spPr/>
      <dgm:t>
        <a:bodyPr/>
        <a:lstStyle/>
        <a:p>
          <a:r>
            <a:rPr lang="en-US" dirty="0"/>
            <a:t>Participants come prepared</a:t>
          </a:r>
        </a:p>
      </dgm:t>
    </dgm:pt>
    <dgm:pt modelId="{7D0F2989-9B89-4A77-B78C-24B85443525A}" type="parTrans" cxnId="{B080B4D1-E833-41CD-BF9E-A79E9E600A41}">
      <dgm:prSet/>
      <dgm:spPr/>
      <dgm:t>
        <a:bodyPr/>
        <a:lstStyle/>
        <a:p>
          <a:endParaRPr lang="en-US"/>
        </a:p>
      </dgm:t>
    </dgm:pt>
    <dgm:pt modelId="{8D59253D-205E-4B67-AFD1-BA7EBA1B3E6C}" type="sibTrans" cxnId="{B080B4D1-E833-41CD-BF9E-A79E9E600A41}">
      <dgm:prSet/>
      <dgm:spPr/>
      <dgm:t>
        <a:bodyPr/>
        <a:lstStyle/>
        <a:p>
          <a:endParaRPr lang="en-US"/>
        </a:p>
      </dgm:t>
    </dgm:pt>
    <dgm:pt modelId="{0CBE4101-C89D-4E86-BD1E-B74ACC791B07}">
      <dgm:prSet phldrT="[Text]"/>
      <dgm:spPr/>
      <dgm:t>
        <a:bodyPr/>
        <a:lstStyle/>
        <a:p>
          <a:r>
            <a:rPr lang="en-US" dirty="0"/>
            <a:t>Proper seating arrangement for interpersonal communication</a:t>
          </a:r>
        </a:p>
      </dgm:t>
    </dgm:pt>
    <dgm:pt modelId="{1F94A9CA-D585-4F08-8CD3-99E76C5C60E4}" type="parTrans" cxnId="{427CE40E-63D7-488B-98A0-8F218FF4E4AC}">
      <dgm:prSet/>
      <dgm:spPr/>
      <dgm:t>
        <a:bodyPr/>
        <a:lstStyle/>
        <a:p>
          <a:endParaRPr lang="en-US"/>
        </a:p>
      </dgm:t>
    </dgm:pt>
    <dgm:pt modelId="{699892FB-BF9A-4523-9B25-F6C37C650951}" type="sibTrans" cxnId="{427CE40E-63D7-488B-98A0-8F218FF4E4AC}">
      <dgm:prSet/>
      <dgm:spPr/>
      <dgm:t>
        <a:bodyPr/>
        <a:lstStyle/>
        <a:p>
          <a:endParaRPr lang="en-US"/>
        </a:p>
      </dgm:t>
    </dgm:pt>
    <dgm:pt modelId="{3FE5FB65-380A-4266-9D0A-ECA06EA085C7}">
      <dgm:prSet phldrT="[Text]"/>
      <dgm:spPr/>
      <dgm:t>
        <a:bodyPr/>
        <a:lstStyle/>
        <a:p>
          <a:r>
            <a:rPr lang="en-US" dirty="0"/>
            <a:t>Clear Agenda and purpose of the discussions</a:t>
          </a:r>
        </a:p>
      </dgm:t>
    </dgm:pt>
    <dgm:pt modelId="{E9A8E795-3692-4D26-9AC1-0B6D28B60247}" type="parTrans" cxnId="{E79550B2-6E6E-49D0-A9BB-691C88660AA6}">
      <dgm:prSet/>
      <dgm:spPr/>
      <dgm:t>
        <a:bodyPr/>
        <a:lstStyle/>
        <a:p>
          <a:endParaRPr lang="en-US"/>
        </a:p>
      </dgm:t>
    </dgm:pt>
    <dgm:pt modelId="{D8C415C2-AC18-45A9-88BE-F769B8108A68}" type="sibTrans" cxnId="{E79550B2-6E6E-49D0-A9BB-691C88660AA6}">
      <dgm:prSet/>
      <dgm:spPr/>
      <dgm:t>
        <a:bodyPr/>
        <a:lstStyle/>
        <a:p>
          <a:endParaRPr lang="en-US"/>
        </a:p>
      </dgm:t>
    </dgm:pt>
    <dgm:pt modelId="{C10B9AEF-1961-4F36-AB0B-DBFFBD53A6E5}">
      <dgm:prSet phldrT="[Text]"/>
      <dgm:spPr/>
      <dgm:t>
        <a:bodyPr/>
        <a:lstStyle/>
        <a:p>
          <a:r>
            <a:rPr lang="en-US" dirty="0"/>
            <a:t>Active and critical listening</a:t>
          </a:r>
        </a:p>
      </dgm:t>
    </dgm:pt>
    <dgm:pt modelId="{9469F0AC-3625-4513-96A5-195DDADC4503}" type="parTrans" cxnId="{ADE8A662-180A-4431-A096-A2DB6B81473F}">
      <dgm:prSet/>
      <dgm:spPr/>
      <dgm:t>
        <a:bodyPr/>
        <a:lstStyle/>
        <a:p>
          <a:endParaRPr lang="en-US"/>
        </a:p>
      </dgm:t>
    </dgm:pt>
    <dgm:pt modelId="{AE981D6D-BE54-435A-8788-0870C9F205A4}" type="sibTrans" cxnId="{ADE8A662-180A-4431-A096-A2DB6B81473F}">
      <dgm:prSet/>
      <dgm:spPr/>
      <dgm:t>
        <a:bodyPr/>
        <a:lstStyle/>
        <a:p>
          <a:endParaRPr lang="en-US"/>
        </a:p>
      </dgm:t>
    </dgm:pt>
    <dgm:pt modelId="{6EF22EC8-1A1D-4EC2-A867-4A8AECC0A5A3}">
      <dgm:prSet phldrT="[Text]"/>
      <dgm:spPr/>
      <dgm:t>
        <a:bodyPr/>
        <a:lstStyle/>
        <a:p>
          <a:r>
            <a:rPr lang="en-US" dirty="0"/>
            <a:t>Clear expression of ideas with required elaboration</a:t>
          </a:r>
        </a:p>
      </dgm:t>
    </dgm:pt>
    <dgm:pt modelId="{7E027E69-0177-4317-B415-0D18D37E228E}" type="parTrans" cxnId="{BB6EDBF3-0E89-45C3-B25D-609E3E1AE925}">
      <dgm:prSet/>
      <dgm:spPr/>
      <dgm:t>
        <a:bodyPr/>
        <a:lstStyle/>
        <a:p>
          <a:endParaRPr lang="en-US"/>
        </a:p>
      </dgm:t>
    </dgm:pt>
    <dgm:pt modelId="{23E2F481-6478-431A-B0FA-64F4BC80C40E}" type="sibTrans" cxnId="{BB6EDBF3-0E89-45C3-B25D-609E3E1AE925}">
      <dgm:prSet/>
      <dgm:spPr/>
      <dgm:t>
        <a:bodyPr/>
        <a:lstStyle/>
        <a:p>
          <a:endParaRPr lang="en-US"/>
        </a:p>
      </dgm:t>
    </dgm:pt>
    <dgm:pt modelId="{F4250BB6-2212-4795-B384-BDD69A6D7D56}">
      <dgm:prSet phldrT="[Text]"/>
      <dgm:spPr/>
      <dgm:t>
        <a:bodyPr/>
        <a:lstStyle/>
        <a:p>
          <a:r>
            <a:rPr lang="en-US" dirty="0"/>
            <a:t>Thinking deeply</a:t>
          </a:r>
        </a:p>
      </dgm:t>
    </dgm:pt>
    <dgm:pt modelId="{ABBF7469-7EF6-400D-9623-EF248AC48407}" type="parTrans" cxnId="{2B3FEFA4-F4E9-42E1-9061-E3746E3A5880}">
      <dgm:prSet/>
      <dgm:spPr/>
      <dgm:t>
        <a:bodyPr/>
        <a:lstStyle/>
        <a:p>
          <a:endParaRPr lang="en-US"/>
        </a:p>
      </dgm:t>
    </dgm:pt>
    <dgm:pt modelId="{ADCA1EB8-D655-418D-A7E1-24C10A2AC447}" type="sibTrans" cxnId="{2B3FEFA4-F4E9-42E1-9061-E3746E3A5880}">
      <dgm:prSet/>
      <dgm:spPr/>
      <dgm:t>
        <a:bodyPr/>
        <a:lstStyle/>
        <a:p>
          <a:endParaRPr lang="en-US"/>
        </a:p>
      </dgm:t>
    </dgm:pt>
    <dgm:pt modelId="{817101A6-BE78-4302-99DF-2850746C8C48}">
      <dgm:prSet phldrT="[Text]"/>
      <dgm:spPr/>
      <dgm:t>
        <a:bodyPr/>
        <a:lstStyle/>
        <a:p>
          <a:r>
            <a:rPr lang="en-US" dirty="0"/>
            <a:t>Good speech delivery</a:t>
          </a:r>
        </a:p>
      </dgm:t>
    </dgm:pt>
    <dgm:pt modelId="{E6D797AF-C82E-4816-BD31-CE95B152D4FF}" type="parTrans" cxnId="{981961AA-D224-4E0D-B50A-5431A5790E17}">
      <dgm:prSet/>
      <dgm:spPr/>
      <dgm:t>
        <a:bodyPr/>
        <a:lstStyle/>
        <a:p>
          <a:endParaRPr lang="en-US"/>
        </a:p>
      </dgm:t>
    </dgm:pt>
    <dgm:pt modelId="{F364D22C-DFDB-43FF-9DFF-35DE5B2B8C28}" type="sibTrans" cxnId="{981961AA-D224-4E0D-B50A-5431A5790E17}">
      <dgm:prSet/>
      <dgm:spPr/>
      <dgm:t>
        <a:bodyPr/>
        <a:lstStyle/>
        <a:p>
          <a:endParaRPr lang="en-US"/>
        </a:p>
      </dgm:t>
    </dgm:pt>
    <dgm:pt modelId="{5195746E-0E19-4351-9186-A6C2728774F2}" type="pres">
      <dgm:prSet presAssocID="{F443CDFE-DB52-415C-9A0C-C981209BC050}" presName="diagram" presStyleCnt="0">
        <dgm:presLayoutVars>
          <dgm:dir/>
          <dgm:resizeHandles val="exact"/>
        </dgm:presLayoutVars>
      </dgm:prSet>
      <dgm:spPr/>
    </dgm:pt>
    <dgm:pt modelId="{942670AA-B6C5-4EC9-9D5D-4CB0B469B48D}" type="pres">
      <dgm:prSet presAssocID="{A13A6B37-C4AD-4E6A-8A1E-ACEC8F5FD37C}" presName="node" presStyleLbl="node1" presStyleIdx="0" presStyleCnt="7">
        <dgm:presLayoutVars>
          <dgm:bulletEnabled val="1"/>
        </dgm:presLayoutVars>
      </dgm:prSet>
      <dgm:spPr/>
    </dgm:pt>
    <dgm:pt modelId="{D5973FC7-92D2-44E6-8F38-658B5241828B}" type="pres">
      <dgm:prSet presAssocID="{8D59253D-205E-4B67-AFD1-BA7EBA1B3E6C}" presName="sibTrans" presStyleCnt="0"/>
      <dgm:spPr/>
    </dgm:pt>
    <dgm:pt modelId="{258ACE43-E53F-4BBF-903A-943D5C2C1BFC}" type="pres">
      <dgm:prSet presAssocID="{0CBE4101-C89D-4E86-BD1E-B74ACC791B07}" presName="node" presStyleLbl="node1" presStyleIdx="1" presStyleCnt="7">
        <dgm:presLayoutVars>
          <dgm:bulletEnabled val="1"/>
        </dgm:presLayoutVars>
      </dgm:prSet>
      <dgm:spPr/>
    </dgm:pt>
    <dgm:pt modelId="{0BD21558-E3F0-4DAB-AA79-2D22B092063F}" type="pres">
      <dgm:prSet presAssocID="{699892FB-BF9A-4523-9B25-F6C37C650951}" presName="sibTrans" presStyleCnt="0"/>
      <dgm:spPr/>
    </dgm:pt>
    <dgm:pt modelId="{F2EAF428-81F4-4C20-96A5-FF78C014991D}" type="pres">
      <dgm:prSet presAssocID="{3FE5FB65-380A-4266-9D0A-ECA06EA085C7}" presName="node" presStyleLbl="node1" presStyleIdx="2" presStyleCnt="7">
        <dgm:presLayoutVars>
          <dgm:bulletEnabled val="1"/>
        </dgm:presLayoutVars>
      </dgm:prSet>
      <dgm:spPr/>
    </dgm:pt>
    <dgm:pt modelId="{9E58D38E-691C-4A9D-AEC8-15DF72DBB363}" type="pres">
      <dgm:prSet presAssocID="{D8C415C2-AC18-45A9-88BE-F769B8108A68}" presName="sibTrans" presStyleCnt="0"/>
      <dgm:spPr/>
    </dgm:pt>
    <dgm:pt modelId="{B8C9F9DA-5A3F-4266-B758-B3BFF72B5BD8}" type="pres">
      <dgm:prSet presAssocID="{C10B9AEF-1961-4F36-AB0B-DBFFBD53A6E5}" presName="node" presStyleLbl="node1" presStyleIdx="3" presStyleCnt="7">
        <dgm:presLayoutVars>
          <dgm:bulletEnabled val="1"/>
        </dgm:presLayoutVars>
      </dgm:prSet>
      <dgm:spPr/>
    </dgm:pt>
    <dgm:pt modelId="{F2AE87FC-9816-4151-A0EF-85FC26292F91}" type="pres">
      <dgm:prSet presAssocID="{AE981D6D-BE54-435A-8788-0870C9F205A4}" presName="sibTrans" presStyleCnt="0"/>
      <dgm:spPr/>
    </dgm:pt>
    <dgm:pt modelId="{29069256-3842-4722-B530-0AFFE857393A}" type="pres">
      <dgm:prSet presAssocID="{6EF22EC8-1A1D-4EC2-A867-4A8AECC0A5A3}" presName="node" presStyleLbl="node1" presStyleIdx="4" presStyleCnt="7">
        <dgm:presLayoutVars>
          <dgm:bulletEnabled val="1"/>
        </dgm:presLayoutVars>
      </dgm:prSet>
      <dgm:spPr/>
    </dgm:pt>
    <dgm:pt modelId="{998A3051-7278-4D85-A053-502F736A0AC2}" type="pres">
      <dgm:prSet presAssocID="{23E2F481-6478-431A-B0FA-64F4BC80C40E}" presName="sibTrans" presStyleCnt="0"/>
      <dgm:spPr/>
    </dgm:pt>
    <dgm:pt modelId="{58181F0E-1FD5-4B18-AA8E-4ECC31A6139B}" type="pres">
      <dgm:prSet presAssocID="{F4250BB6-2212-4795-B384-BDD69A6D7D56}" presName="node" presStyleLbl="node1" presStyleIdx="5" presStyleCnt="7">
        <dgm:presLayoutVars>
          <dgm:bulletEnabled val="1"/>
        </dgm:presLayoutVars>
      </dgm:prSet>
      <dgm:spPr/>
    </dgm:pt>
    <dgm:pt modelId="{2477896C-3A2F-4A15-9881-96FFEC802F5D}" type="pres">
      <dgm:prSet presAssocID="{ADCA1EB8-D655-418D-A7E1-24C10A2AC447}" presName="sibTrans" presStyleCnt="0"/>
      <dgm:spPr/>
    </dgm:pt>
    <dgm:pt modelId="{B44FDB1E-1040-4E39-B962-6EDB46589BFA}" type="pres">
      <dgm:prSet presAssocID="{817101A6-BE78-4302-99DF-2850746C8C48}" presName="node" presStyleLbl="node1" presStyleIdx="6" presStyleCnt="7">
        <dgm:presLayoutVars>
          <dgm:bulletEnabled val="1"/>
        </dgm:presLayoutVars>
      </dgm:prSet>
      <dgm:spPr/>
    </dgm:pt>
  </dgm:ptLst>
  <dgm:cxnLst>
    <dgm:cxn modelId="{427CE40E-63D7-488B-98A0-8F218FF4E4AC}" srcId="{F443CDFE-DB52-415C-9A0C-C981209BC050}" destId="{0CBE4101-C89D-4E86-BD1E-B74ACC791B07}" srcOrd="1" destOrd="0" parTransId="{1F94A9CA-D585-4F08-8CD3-99E76C5C60E4}" sibTransId="{699892FB-BF9A-4523-9B25-F6C37C650951}"/>
    <dgm:cxn modelId="{B66DC82A-62A2-4007-A271-7F9332E78EE2}" type="presOf" srcId="{C10B9AEF-1961-4F36-AB0B-DBFFBD53A6E5}" destId="{B8C9F9DA-5A3F-4266-B758-B3BFF72B5BD8}" srcOrd="0" destOrd="0" presId="urn:microsoft.com/office/officeart/2005/8/layout/default"/>
    <dgm:cxn modelId="{ADE8A662-180A-4431-A096-A2DB6B81473F}" srcId="{F443CDFE-DB52-415C-9A0C-C981209BC050}" destId="{C10B9AEF-1961-4F36-AB0B-DBFFBD53A6E5}" srcOrd="3" destOrd="0" parTransId="{9469F0AC-3625-4513-96A5-195DDADC4503}" sibTransId="{AE981D6D-BE54-435A-8788-0870C9F205A4}"/>
    <dgm:cxn modelId="{95345759-EA60-4F58-96F0-83B0E63B3FCC}" type="presOf" srcId="{F443CDFE-DB52-415C-9A0C-C981209BC050}" destId="{5195746E-0E19-4351-9186-A6C2728774F2}" srcOrd="0" destOrd="0" presId="urn:microsoft.com/office/officeart/2005/8/layout/default"/>
    <dgm:cxn modelId="{3C45B285-8897-4872-AE80-348A33C4A28B}" type="presOf" srcId="{A13A6B37-C4AD-4E6A-8A1E-ACEC8F5FD37C}" destId="{942670AA-B6C5-4EC9-9D5D-4CB0B469B48D}" srcOrd="0" destOrd="0" presId="urn:microsoft.com/office/officeart/2005/8/layout/default"/>
    <dgm:cxn modelId="{63A90D8D-F8B3-4A4F-BEFA-1C24BAE07CF1}" type="presOf" srcId="{817101A6-BE78-4302-99DF-2850746C8C48}" destId="{B44FDB1E-1040-4E39-B962-6EDB46589BFA}" srcOrd="0" destOrd="0" presId="urn:microsoft.com/office/officeart/2005/8/layout/default"/>
    <dgm:cxn modelId="{2E11D796-7E4B-4F4C-BEDD-0D406E492E2E}" type="presOf" srcId="{3FE5FB65-380A-4266-9D0A-ECA06EA085C7}" destId="{F2EAF428-81F4-4C20-96A5-FF78C014991D}" srcOrd="0" destOrd="0" presId="urn:microsoft.com/office/officeart/2005/8/layout/default"/>
    <dgm:cxn modelId="{7FFC71A4-8FF7-4FD6-9D40-21F76CE8F4DF}" type="presOf" srcId="{F4250BB6-2212-4795-B384-BDD69A6D7D56}" destId="{58181F0E-1FD5-4B18-AA8E-4ECC31A6139B}" srcOrd="0" destOrd="0" presId="urn:microsoft.com/office/officeart/2005/8/layout/default"/>
    <dgm:cxn modelId="{2B3FEFA4-F4E9-42E1-9061-E3746E3A5880}" srcId="{F443CDFE-DB52-415C-9A0C-C981209BC050}" destId="{F4250BB6-2212-4795-B384-BDD69A6D7D56}" srcOrd="5" destOrd="0" parTransId="{ABBF7469-7EF6-400D-9623-EF248AC48407}" sibTransId="{ADCA1EB8-D655-418D-A7E1-24C10A2AC447}"/>
    <dgm:cxn modelId="{981961AA-D224-4E0D-B50A-5431A5790E17}" srcId="{F443CDFE-DB52-415C-9A0C-C981209BC050}" destId="{817101A6-BE78-4302-99DF-2850746C8C48}" srcOrd="6" destOrd="0" parTransId="{E6D797AF-C82E-4816-BD31-CE95B152D4FF}" sibTransId="{F364D22C-DFDB-43FF-9DFF-35DE5B2B8C28}"/>
    <dgm:cxn modelId="{E79550B2-6E6E-49D0-A9BB-691C88660AA6}" srcId="{F443CDFE-DB52-415C-9A0C-C981209BC050}" destId="{3FE5FB65-380A-4266-9D0A-ECA06EA085C7}" srcOrd="2" destOrd="0" parTransId="{E9A8E795-3692-4D26-9AC1-0B6D28B60247}" sibTransId="{D8C415C2-AC18-45A9-88BE-F769B8108A68}"/>
    <dgm:cxn modelId="{B080B4D1-E833-41CD-BF9E-A79E9E600A41}" srcId="{F443CDFE-DB52-415C-9A0C-C981209BC050}" destId="{A13A6B37-C4AD-4E6A-8A1E-ACEC8F5FD37C}" srcOrd="0" destOrd="0" parTransId="{7D0F2989-9B89-4A77-B78C-24B85443525A}" sibTransId="{8D59253D-205E-4B67-AFD1-BA7EBA1B3E6C}"/>
    <dgm:cxn modelId="{4A2CDCDF-CB5B-4404-A74E-502ACB0F542F}" type="presOf" srcId="{6EF22EC8-1A1D-4EC2-A867-4A8AECC0A5A3}" destId="{29069256-3842-4722-B530-0AFFE857393A}" srcOrd="0" destOrd="0" presId="urn:microsoft.com/office/officeart/2005/8/layout/default"/>
    <dgm:cxn modelId="{BB6EDBF3-0E89-45C3-B25D-609E3E1AE925}" srcId="{F443CDFE-DB52-415C-9A0C-C981209BC050}" destId="{6EF22EC8-1A1D-4EC2-A867-4A8AECC0A5A3}" srcOrd="4" destOrd="0" parTransId="{7E027E69-0177-4317-B415-0D18D37E228E}" sibTransId="{23E2F481-6478-431A-B0FA-64F4BC80C40E}"/>
    <dgm:cxn modelId="{D28567F5-8068-4E5A-B5C4-6C040E1EC019}" type="presOf" srcId="{0CBE4101-C89D-4E86-BD1E-B74ACC791B07}" destId="{258ACE43-E53F-4BBF-903A-943D5C2C1BFC}" srcOrd="0" destOrd="0" presId="urn:microsoft.com/office/officeart/2005/8/layout/default"/>
    <dgm:cxn modelId="{65E564F8-79D9-4B3C-878F-8E5E27C56C04}" type="presParOf" srcId="{5195746E-0E19-4351-9186-A6C2728774F2}" destId="{942670AA-B6C5-4EC9-9D5D-4CB0B469B48D}" srcOrd="0" destOrd="0" presId="urn:microsoft.com/office/officeart/2005/8/layout/default"/>
    <dgm:cxn modelId="{EFC76491-0785-4353-822A-9DA7267E5C9F}" type="presParOf" srcId="{5195746E-0E19-4351-9186-A6C2728774F2}" destId="{D5973FC7-92D2-44E6-8F38-658B5241828B}" srcOrd="1" destOrd="0" presId="urn:microsoft.com/office/officeart/2005/8/layout/default"/>
    <dgm:cxn modelId="{2311D67F-F4FC-46FF-B0AE-CCA61BA7D94E}" type="presParOf" srcId="{5195746E-0E19-4351-9186-A6C2728774F2}" destId="{258ACE43-E53F-4BBF-903A-943D5C2C1BFC}" srcOrd="2" destOrd="0" presId="urn:microsoft.com/office/officeart/2005/8/layout/default"/>
    <dgm:cxn modelId="{13BE87A4-C6D9-4D5F-94EF-598B81660C55}" type="presParOf" srcId="{5195746E-0E19-4351-9186-A6C2728774F2}" destId="{0BD21558-E3F0-4DAB-AA79-2D22B092063F}" srcOrd="3" destOrd="0" presId="urn:microsoft.com/office/officeart/2005/8/layout/default"/>
    <dgm:cxn modelId="{08A4AD31-A265-494E-96FD-2F84848DC199}" type="presParOf" srcId="{5195746E-0E19-4351-9186-A6C2728774F2}" destId="{F2EAF428-81F4-4C20-96A5-FF78C014991D}" srcOrd="4" destOrd="0" presId="urn:microsoft.com/office/officeart/2005/8/layout/default"/>
    <dgm:cxn modelId="{6FEA86E3-1BAB-467A-A96F-DA434DE8D05F}" type="presParOf" srcId="{5195746E-0E19-4351-9186-A6C2728774F2}" destId="{9E58D38E-691C-4A9D-AEC8-15DF72DBB363}" srcOrd="5" destOrd="0" presId="urn:microsoft.com/office/officeart/2005/8/layout/default"/>
    <dgm:cxn modelId="{DE8DE836-FA54-4096-9844-EBDAB7EA2D05}" type="presParOf" srcId="{5195746E-0E19-4351-9186-A6C2728774F2}" destId="{B8C9F9DA-5A3F-4266-B758-B3BFF72B5BD8}" srcOrd="6" destOrd="0" presId="urn:microsoft.com/office/officeart/2005/8/layout/default"/>
    <dgm:cxn modelId="{B47DD005-3D19-4A83-8B00-74CDFC2B62AD}" type="presParOf" srcId="{5195746E-0E19-4351-9186-A6C2728774F2}" destId="{F2AE87FC-9816-4151-A0EF-85FC26292F91}" srcOrd="7" destOrd="0" presId="urn:microsoft.com/office/officeart/2005/8/layout/default"/>
    <dgm:cxn modelId="{22DA8122-BC45-4B28-A3B2-E7AFB0144E34}" type="presParOf" srcId="{5195746E-0E19-4351-9186-A6C2728774F2}" destId="{29069256-3842-4722-B530-0AFFE857393A}" srcOrd="8" destOrd="0" presId="urn:microsoft.com/office/officeart/2005/8/layout/default"/>
    <dgm:cxn modelId="{244FB9A1-BCC5-49D7-A075-41BB4DE4649A}" type="presParOf" srcId="{5195746E-0E19-4351-9186-A6C2728774F2}" destId="{998A3051-7278-4D85-A053-502F736A0AC2}" srcOrd="9" destOrd="0" presId="urn:microsoft.com/office/officeart/2005/8/layout/default"/>
    <dgm:cxn modelId="{CCF839C0-B5AB-4282-B8F3-BFFA24972C56}" type="presParOf" srcId="{5195746E-0E19-4351-9186-A6C2728774F2}" destId="{58181F0E-1FD5-4B18-AA8E-4ECC31A6139B}" srcOrd="10" destOrd="0" presId="urn:microsoft.com/office/officeart/2005/8/layout/default"/>
    <dgm:cxn modelId="{1D602EFE-009E-4A2B-AE66-39D862233242}" type="presParOf" srcId="{5195746E-0E19-4351-9186-A6C2728774F2}" destId="{2477896C-3A2F-4A15-9881-96FFEC802F5D}" srcOrd="11" destOrd="0" presId="urn:microsoft.com/office/officeart/2005/8/layout/default"/>
    <dgm:cxn modelId="{30A158A8-0AB7-4B8E-A66A-B43DC8E9FD06}" type="presParOf" srcId="{5195746E-0E19-4351-9186-A6C2728774F2}" destId="{B44FDB1E-1040-4E39-B962-6EDB46589BF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077826-9677-44D4-86FC-62140F5646A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925184-0938-430B-BA62-024B77ABB45A}">
      <dgm:prSet phldrT="[Text]"/>
      <dgm:spPr/>
      <dgm:t>
        <a:bodyPr/>
        <a:lstStyle/>
        <a:p>
          <a:r>
            <a:rPr lang="en-US" dirty="0"/>
            <a:t>Getting off track</a:t>
          </a:r>
        </a:p>
      </dgm:t>
    </dgm:pt>
    <dgm:pt modelId="{38279482-4465-46D4-928C-856947695DB9}" type="parTrans" cxnId="{0B8983B9-C1FC-4AB2-BDBD-92C5D6A25501}">
      <dgm:prSet/>
      <dgm:spPr/>
      <dgm:t>
        <a:bodyPr/>
        <a:lstStyle/>
        <a:p>
          <a:endParaRPr lang="en-US"/>
        </a:p>
      </dgm:t>
    </dgm:pt>
    <dgm:pt modelId="{C4B685F0-B641-460C-88E1-83417FC11E4C}" type="sibTrans" cxnId="{0B8983B9-C1FC-4AB2-BDBD-92C5D6A25501}">
      <dgm:prSet/>
      <dgm:spPr/>
      <dgm:t>
        <a:bodyPr/>
        <a:lstStyle/>
        <a:p>
          <a:endParaRPr lang="en-US"/>
        </a:p>
      </dgm:t>
    </dgm:pt>
    <dgm:pt modelId="{73FA1BF8-E766-498A-902F-DEB334044F4E}">
      <dgm:prSet phldrT="[Text]"/>
      <dgm:spPr/>
      <dgm:t>
        <a:bodyPr/>
        <a:lstStyle/>
        <a:p>
          <a:r>
            <a:rPr lang="en-US" dirty="0"/>
            <a:t>Uneven participation</a:t>
          </a:r>
        </a:p>
      </dgm:t>
    </dgm:pt>
    <dgm:pt modelId="{ADBD181E-63D3-46E2-84CD-1FC0C60FFA1C}" type="parTrans" cxnId="{5E01B589-AA36-4797-9232-ADAE5EFDFC71}">
      <dgm:prSet/>
      <dgm:spPr/>
      <dgm:t>
        <a:bodyPr/>
        <a:lstStyle/>
        <a:p>
          <a:endParaRPr lang="en-US"/>
        </a:p>
      </dgm:t>
    </dgm:pt>
    <dgm:pt modelId="{B9FD780B-AFDC-4188-84EB-BDC6AC8CD7C2}" type="sibTrans" cxnId="{5E01B589-AA36-4797-9232-ADAE5EFDFC71}">
      <dgm:prSet/>
      <dgm:spPr/>
      <dgm:t>
        <a:bodyPr/>
        <a:lstStyle/>
        <a:p>
          <a:endParaRPr lang="en-US"/>
        </a:p>
      </dgm:t>
    </dgm:pt>
    <dgm:pt modelId="{6B89F542-B38E-4023-AB72-71975570B095}">
      <dgm:prSet phldrT="[Text]"/>
      <dgm:spPr/>
      <dgm:t>
        <a:bodyPr/>
        <a:lstStyle/>
        <a:p>
          <a:r>
            <a:rPr lang="en-US" dirty="0"/>
            <a:t>Bad attitude (non-serious, rude, aggressive, etc.)</a:t>
          </a:r>
        </a:p>
      </dgm:t>
    </dgm:pt>
    <dgm:pt modelId="{CF57B0C0-6574-4387-BEE3-FC1DF5C3CB4F}" type="parTrans" cxnId="{E71E1535-235D-4F83-9FD6-CA40028CFC69}">
      <dgm:prSet/>
      <dgm:spPr/>
      <dgm:t>
        <a:bodyPr/>
        <a:lstStyle/>
        <a:p>
          <a:endParaRPr lang="en-US"/>
        </a:p>
      </dgm:t>
    </dgm:pt>
    <dgm:pt modelId="{751A90CE-1172-4600-93C7-B250E5C22C94}" type="sibTrans" cxnId="{E71E1535-235D-4F83-9FD6-CA40028CFC69}">
      <dgm:prSet/>
      <dgm:spPr/>
      <dgm:t>
        <a:bodyPr/>
        <a:lstStyle/>
        <a:p>
          <a:endParaRPr lang="en-US"/>
        </a:p>
      </dgm:t>
    </dgm:pt>
    <dgm:pt modelId="{3F4ABD36-67E9-419E-A546-4365C5E86AD7}" type="pres">
      <dgm:prSet presAssocID="{FE077826-9677-44D4-86FC-62140F5646A3}" presName="rootnode" presStyleCnt="0">
        <dgm:presLayoutVars>
          <dgm:chMax/>
          <dgm:chPref/>
          <dgm:dir/>
          <dgm:animLvl val="lvl"/>
        </dgm:presLayoutVars>
      </dgm:prSet>
      <dgm:spPr/>
    </dgm:pt>
    <dgm:pt modelId="{DCCFA110-413E-4FE5-9A8F-2D54B98DF0E0}" type="pres">
      <dgm:prSet presAssocID="{5D925184-0938-430B-BA62-024B77ABB45A}" presName="composite" presStyleCnt="0"/>
      <dgm:spPr/>
    </dgm:pt>
    <dgm:pt modelId="{2BBFB3F9-1C75-4656-98EC-869AC2A0C898}" type="pres">
      <dgm:prSet presAssocID="{5D925184-0938-430B-BA62-024B77ABB45A}" presName="LShape" presStyleLbl="alignNode1" presStyleIdx="0" presStyleCnt="5"/>
      <dgm:spPr/>
    </dgm:pt>
    <dgm:pt modelId="{4864B9DC-EF28-4738-9103-1740FC657622}" type="pres">
      <dgm:prSet presAssocID="{5D925184-0938-430B-BA62-024B77ABB45A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B516B4A-2A56-4623-9055-565E3CF39DB7}" type="pres">
      <dgm:prSet presAssocID="{5D925184-0938-430B-BA62-024B77ABB45A}" presName="Triangle" presStyleLbl="alignNode1" presStyleIdx="1" presStyleCnt="5"/>
      <dgm:spPr/>
    </dgm:pt>
    <dgm:pt modelId="{8EF06C8A-66E6-4C54-B239-6806A8820330}" type="pres">
      <dgm:prSet presAssocID="{C4B685F0-B641-460C-88E1-83417FC11E4C}" presName="sibTrans" presStyleCnt="0"/>
      <dgm:spPr/>
    </dgm:pt>
    <dgm:pt modelId="{86096987-AA12-4AFE-A4D8-D4CE3EEA37B3}" type="pres">
      <dgm:prSet presAssocID="{C4B685F0-B641-460C-88E1-83417FC11E4C}" presName="space" presStyleCnt="0"/>
      <dgm:spPr/>
    </dgm:pt>
    <dgm:pt modelId="{47EEC729-3F06-4D85-A311-4F608CC97ADC}" type="pres">
      <dgm:prSet presAssocID="{73FA1BF8-E766-498A-902F-DEB334044F4E}" presName="composite" presStyleCnt="0"/>
      <dgm:spPr/>
    </dgm:pt>
    <dgm:pt modelId="{6027DDA2-1518-48E6-BE75-49B3CF720340}" type="pres">
      <dgm:prSet presAssocID="{73FA1BF8-E766-498A-902F-DEB334044F4E}" presName="LShape" presStyleLbl="alignNode1" presStyleIdx="2" presStyleCnt="5"/>
      <dgm:spPr/>
    </dgm:pt>
    <dgm:pt modelId="{29818AD9-0121-4B92-AA78-2A03FFEAE1AC}" type="pres">
      <dgm:prSet presAssocID="{73FA1BF8-E766-498A-902F-DEB334044F4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A41A4C8-3B74-4331-917C-9F1BBDA04FA0}" type="pres">
      <dgm:prSet presAssocID="{73FA1BF8-E766-498A-902F-DEB334044F4E}" presName="Triangle" presStyleLbl="alignNode1" presStyleIdx="3" presStyleCnt="5"/>
      <dgm:spPr/>
    </dgm:pt>
    <dgm:pt modelId="{F37B9605-6C44-4777-B900-126C66C061AE}" type="pres">
      <dgm:prSet presAssocID="{B9FD780B-AFDC-4188-84EB-BDC6AC8CD7C2}" presName="sibTrans" presStyleCnt="0"/>
      <dgm:spPr/>
    </dgm:pt>
    <dgm:pt modelId="{5B6A0790-C4A2-4D46-A9D2-CAEF39F44202}" type="pres">
      <dgm:prSet presAssocID="{B9FD780B-AFDC-4188-84EB-BDC6AC8CD7C2}" presName="space" presStyleCnt="0"/>
      <dgm:spPr/>
    </dgm:pt>
    <dgm:pt modelId="{3268DBE1-C07F-478C-9016-BE5790A8B45A}" type="pres">
      <dgm:prSet presAssocID="{6B89F542-B38E-4023-AB72-71975570B095}" presName="composite" presStyleCnt="0"/>
      <dgm:spPr/>
    </dgm:pt>
    <dgm:pt modelId="{FD8EBCF8-3A56-4111-B61A-B8C02F110765}" type="pres">
      <dgm:prSet presAssocID="{6B89F542-B38E-4023-AB72-71975570B095}" presName="LShape" presStyleLbl="alignNode1" presStyleIdx="4" presStyleCnt="5"/>
      <dgm:spPr/>
    </dgm:pt>
    <dgm:pt modelId="{9BE97583-AA0D-402C-A999-155591BA816B}" type="pres">
      <dgm:prSet presAssocID="{6B89F542-B38E-4023-AB72-71975570B09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71E1535-235D-4F83-9FD6-CA40028CFC69}" srcId="{FE077826-9677-44D4-86FC-62140F5646A3}" destId="{6B89F542-B38E-4023-AB72-71975570B095}" srcOrd="2" destOrd="0" parTransId="{CF57B0C0-6574-4387-BEE3-FC1DF5C3CB4F}" sibTransId="{751A90CE-1172-4600-93C7-B250E5C22C94}"/>
    <dgm:cxn modelId="{E2AAB561-C601-4209-82AB-274F309BA5D7}" type="presOf" srcId="{73FA1BF8-E766-498A-902F-DEB334044F4E}" destId="{29818AD9-0121-4B92-AA78-2A03FFEAE1AC}" srcOrd="0" destOrd="0" presId="urn:microsoft.com/office/officeart/2009/3/layout/StepUpProcess"/>
    <dgm:cxn modelId="{5E01B589-AA36-4797-9232-ADAE5EFDFC71}" srcId="{FE077826-9677-44D4-86FC-62140F5646A3}" destId="{73FA1BF8-E766-498A-902F-DEB334044F4E}" srcOrd="1" destOrd="0" parTransId="{ADBD181E-63D3-46E2-84CD-1FC0C60FFA1C}" sibTransId="{B9FD780B-AFDC-4188-84EB-BDC6AC8CD7C2}"/>
    <dgm:cxn modelId="{1220F29F-9B36-416F-A513-60EFF80702ED}" type="presOf" srcId="{FE077826-9677-44D4-86FC-62140F5646A3}" destId="{3F4ABD36-67E9-419E-A546-4365C5E86AD7}" srcOrd="0" destOrd="0" presId="urn:microsoft.com/office/officeart/2009/3/layout/StepUpProcess"/>
    <dgm:cxn modelId="{0B8983B9-C1FC-4AB2-BDBD-92C5D6A25501}" srcId="{FE077826-9677-44D4-86FC-62140F5646A3}" destId="{5D925184-0938-430B-BA62-024B77ABB45A}" srcOrd="0" destOrd="0" parTransId="{38279482-4465-46D4-928C-856947695DB9}" sibTransId="{C4B685F0-B641-460C-88E1-83417FC11E4C}"/>
    <dgm:cxn modelId="{5E7F7ADC-74F2-4A98-822B-2663C0DFF518}" type="presOf" srcId="{5D925184-0938-430B-BA62-024B77ABB45A}" destId="{4864B9DC-EF28-4738-9103-1740FC657622}" srcOrd="0" destOrd="0" presId="urn:microsoft.com/office/officeart/2009/3/layout/StepUpProcess"/>
    <dgm:cxn modelId="{490064F1-8374-4347-9956-70F5D30FB8AF}" type="presOf" srcId="{6B89F542-B38E-4023-AB72-71975570B095}" destId="{9BE97583-AA0D-402C-A999-155591BA816B}" srcOrd="0" destOrd="0" presId="urn:microsoft.com/office/officeart/2009/3/layout/StepUpProcess"/>
    <dgm:cxn modelId="{5B8774EA-3ED8-4D2F-AE1A-40EF22C973D9}" type="presParOf" srcId="{3F4ABD36-67E9-419E-A546-4365C5E86AD7}" destId="{DCCFA110-413E-4FE5-9A8F-2D54B98DF0E0}" srcOrd="0" destOrd="0" presId="urn:microsoft.com/office/officeart/2009/3/layout/StepUpProcess"/>
    <dgm:cxn modelId="{439226CE-E27A-42FB-9541-FDDBC1BD4D74}" type="presParOf" srcId="{DCCFA110-413E-4FE5-9A8F-2D54B98DF0E0}" destId="{2BBFB3F9-1C75-4656-98EC-869AC2A0C898}" srcOrd="0" destOrd="0" presId="urn:microsoft.com/office/officeart/2009/3/layout/StepUpProcess"/>
    <dgm:cxn modelId="{7F8901F6-5C0A-4C6E-A391-E9F2056E4E49}" type="presParOf" srcId="{DCCFA110-413E-4FE5-9A8F-2D54B98DF0E0}" destId="{4864B9DC-EF28-4738-9103-1740FC657622}" srcOrd="1" destOrd="0" presId="urn:microsoft.com/office/officeart/2009/3/layout/StepUpProcess"/>
    <dgm:cxn modelId="{46C15DC2-A1F7-4B23-846C-F67015AB635E}" type="presParOf" srcId="{DCCFA110-413E-4FE5-9A8F-2D54B98DF0E0}" destId="{6B516B4A-2A56-4623-9055-565E3CF39DB7}" srcOrd="2" destOrd="0" presId="urn:microsoft.com/office/officeart/2009/3/layout/StepUpProcess"/>
    <dgm:cxn modelId="{CB8EC60B-F56A-4A60-9BD4-554F2504CFE1}" type="presParOf" srcId="{3F4ABD36-67E9-419E-A546-4365C5E86AD7}" destId="{8EF06C8A-66E6-4C54-B239-6806A8820330}" srcOrd="1" destOrd="0" presId="urn:microsoft.com/office/officeart/2009/3/layout/StepUpProcess"/>
    <dgm:cxn modelId="{AFE7B66B-0005-490B-BCD0-CB078EF9B8BF}" type="presParOf" srcId="{8EF06C8A-66E6-4C54-B239-6806A8820330}" destId="{86096987-AA12-4AFE-A4D8-D4CE3EEA37B3}" srcOrd="0" destOrd="0" presId="urn:microsoft.com/office/officeart/2009/3/layout/StepUpProcess"/>
    <dgm:cxn modelId="{F4E78135-4B20-49BD-8D10-4942EF6A33EE}" type="presParOf" srcId="{3F4ABD36-67E9-419E-A546-4365C5E86AD7}" destId="{47EEC729-3F06-4D85-A311-4F608CC97ADC}" srcOrd="2" destOrd="0" presId="urn:microsoft.com/office/officeart/2009/3/layout/StepUpProcess"/>
    <dgm:cxn modelId="{430AE767-57F3-49B3-9C7D-1E57AF108B3D}" type="presParOf" srcId="{47EEC729-3F06-4D85-A311-4F608CC97ADC}" destId="{6027DDA2-1518-48E6-BE75-49B3CF720340}" srcOrd="0" destOrd="0" presId="urn:microsoft.com/office/officeart/2009/3/layout/StepUpProcess"/>
    <dgm:cxn modelId="{323DDC22-6B7A-47E8-8F40-DB1988966D5E}" type="presParOf" srcId="{47EEC729-3F06-4D85-A311-4F608CC97ADC}" destId="{29818AD9-0121-4B92-AA78-2A03FFEAE1AC}" srcOrd="1" destOrd="0" presId="urn:microsoft.com/office/officeart/2009/3/layout/StepUpProcess"/>
    <dgm:cxn modelId="{55A921C7-105F-4527-B1C6-D09C1D4D1F7D}" type="presParOf" srcId="{47EEC729-3F06-4D85-A311-4F608CC97ADC}" destId="{4A41A4C8-3B74-4331-917C-9F1BBDA04FA0}" srcOrd="2" destOrd="0" presId="urn:microsoft.com/office/officeart/2009/3/layout/StepUpProcess"/>
    <dgm:cxn modelId="{BF500371-49D9-4162-B29B-0804FA75A0C1}" type="presParOf" srcId="{3F4ABD36-67E9-419E-A546-4365C5E86AD7}" destId="{F37B9605-6C44-4777-B900-126C66C061AE}" srcOrd="3" destOrd="0" presId="urn:microsoft.com/office/officeart/2009/3/layout/StepUpProcess"/>
    <dgm:cxn modelId="{C788EFC4-0685-46CD-A04E-DEEDDDC1724D}" type="presParOf" srcId="{F37B9605-6C44-4777-B900-126C66C061AE}" destId="{5B6A0790-C4A2-4D46-A9D2-CAEF39F44202}" srcOrd="0" destOrd="0" presId="urn:microsoft.com/office/officeart/2009/3/layout/StepUpProcess"/>
    <dgm:cxn modelId="{8288B154-BE91-4EF5-8432-09D4C2667EE9}" type="presParOf" srcId="{3F4ABD36-67E9-419E-A546-4365C5E86AD7}" destId="{3268DBE1-C07F-478C-9016-BE5790A8B45A}" srcOrd="4" destOrd="0" presId="urn:microsoft.com/office/officeart/2009/3/layout/StepUpProcess"/>
    <dgm:cxn modelId="{BBFC7D77-7E47-424F-829E-BD2A315176CB}" type="presParOf" srcId="{3268DBE1-C07F-478C-9016-BE5790A8B45A}" destId="{FD8EBCF8-3A56-4111-B61A-B8C02F110765}" srcOrd="0" destOrd="0" presId="urn:microsoft.com/office/officeart/2009/3/layout/StepUpProcess"/>
    <dgm:cxn modelId="{D002958D-B3D3-43B9-91B3-3D7492904386}" type="presParOf" srcId="{3268DBE1-C07F-478C-9016-BE5790A8B45A}" destId="{9BE97583-AA0D-402C-A999-155591BA816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20CCC-CB33-43EC-A4F8-0A48912B32A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715CFC-AE18-4C6C-97A0-8FFB05A52318}">
      <dgm:prSet phldrT="[Text]"/>
      <dgm:spPr/>
      <dgm:t>
        <a:bodyPr/>
        <a:lstStyle/>
        <a:p>
          <a:r>
            <a:rPr lang="en-US" dirty="0"/>
            <a:t>Academic Vocabulary (formal dignified English)</a:t>
          </a:r>
        </a:p>
      </dgm:t>
    </dgm:pt>
    <dgm:pt modelId="{B6AE5088-B95B-4D39-910B-69CC6F27F226}" type="parTrans" cxnId="{532F9994-4D21-4617-8C50-C06BAF0F874C}">
      <dgm:prSet/>
      <dgm:spPr/>
      <dgm:t>
        <a:bodyPr/>
        <a:lstStyle/>
        <a:p>
          <a:endParaRPr lang="en-US"/>
        </a:p>
      </dgm:t>
    </dgm:pt>
    <dgm:pt modelId="{2748DC26-BA99-4FF9-9EC4-82A8F7D7AF43}" type="sibTrans" cxnId="{532F9994-4D21-4617-8C50-C06BAF0F874C}">
      <dgm:prSet/>
      <dgm:spPr/>
      <dgm:t>
        <a:bodyPr/>
        <a:lstStyle/>
        <a:p>
          <a:endParaRPr lang="en-US"/>
        </a:p>
      </dgm:t>
    </dgm:pt>
    <dgm:pt modelId="{BC909B98-19F2-4292-83FE-3C7F9AEC15BC}">
      <dgm:prSet phldrT="[Text]"/>
      <dgm:spPr/>
      <dgm:t>
        <a:bodyPr/>
        <a:lstStyle/>
        <a:p>
          <a:r>
            <a:rPr lang="en-US" dirty="0"/>
            <a:t>Academic Collocations and Sentence frames</a:t>
          </a:r>
        </a:p>
      </dgm:t>
    </dgm:pt>
    <dgm:pt modelId="{7DC7352F-BF4B-4C48-83E2-FD60D80DD773}" type="parTrans" cxnId="{7BB78170-B53A-4BF9-9BCF-B34AA8C5C46A}">
      <dgm:prSet/>
      <dgm:spPr/>
      <dgm:t>
        <a:bodyPr/>
        <a:lstStyle/>
        <a:p>
          <a:endParaRPr lang="en-US"/>
        </a:p>
      </dgm:t>
    </dgm:pt>
    <dgm:pt modelId="{173552FE-15CF-403D-B286-7B48FE447533}" type="sibTrans" cxnId="{7BB78170-B53A-4BF9-9BCF-B34AA8C5C46A}">
      <dgm:prSet/>
      <dgm:spPr/>
      <dgm:t>
        <a:bodyPr/>
        <a:lstStyle/>
        <a:p>
          <a:endParaRPr lang="en-US"/>
        </a:p>
      </dgm:t>
    </dgm:pt>
    <dgm:pt modelId="{4C385AB0-909F-4CA1-93C5-A4415D34D9C0}">
      <dgm:prSet phldrT="[Text]"/>
      <dgm:spPr/>
      <dgm:t>
        <a:bodyPr/>
        <a:lstStyle/>
        <a:p>
          <a:r>
            <a:rPr lang="en-US" dirty="0"/>
            <a:t>Specific vocabulary of the field</a:t>
          </a:r>
        </a:p>
      </dgm:t>
    </dgm:pt>
    <dgm:pt modelId="{665D8B83-EEA7-422C-8804-BC0CB109486D}" type="parTrans" cxnId="{0A001222-580E-477C-9292-F7DA8E49D2AE}">
      <dgm:prSet/>
      <dgm:spPr/>
      <dgm:t>
        <a:bodyPr/>
        <a:lstStyle/>
        <a:p>
          <a:endParaRPr lang="en-US"/>
        </a:p>
      </dgm:t>
    </dgm:pt>
    <dgm:pt modelId="{868EF840-D9F4-4127-9777-ED2A105F74D1}" type="sibTrans" cxnId="{0A001222-580E-477C-9292-F7DA8E49D2AE}">
      <dgm:prSet/>
      <dgm:spPr/>
      <dgm:t>
        <a:bodyPr/>
        <a:lstStyle/>
        <a:p>
          <a:endParaRPr lang="en-US"/>
        </a:p>
      </dgm:t>
    </dgm:pt>
    <dgm:pt modelId="{995B8C4C-F79F-4615-8979-671A9788641F}" type="pres">
      <dgm:prSet presAssocID="{20920CCC-CB33-43EC-A4F8-0A48912B32A3}" presName="linear" presStyleCnt="0">
        <dgm:presLayoutVars>
          <dgm:dir/>
          <dgm:animLvl val="lvl"/>
          <dgm:resizeHandles val="exact"/>
        </dgm:presLayoutVars>
      </dgm:prSet>
      <dgm:spPr/>
    </dgm:pt>
    <dgm:pt modelId="{5AAEDF40-9778-44AF-9B3D-38F03D6D4447}" type="pres">
      <dgm:prSet presAssocID="{F9715CFC-AE18-4C6C-97A0-8FFB05A52318}" presName="parentLin" presStyleCnt="0"/>
      <dgm:spPr/>
    </dgm:pt>
    <dgm:pt modelId="{610B7FCF-52AE-4DAF-B59C-C73D48D8CB35}" type="pres">
      <dgm:prSet presAssocID="{F9715CFC-AE18-4C6C-97A0-8FFB05A52318}" presName="parentLeftMargin" presStyleLbl="node1" presStyleIdx="0" presStyleCnt="3"/>
      <dgm:spPr/>
    </dgm:pt>
    <dgm:pt modelId="{4D0AF909-C885-45E1-B652-0923DFB17E8A}" type="pres">
      <dgm:prSet presAssocID="{F9715CFC-AE18-4C6C-97A0-8FFB05A523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5CE2D1-5CA1-4CD1-AE2A-C3D091D3ADE3}" type="pres">
      <dgm:prSet presAssocID="{F9715CFC-AE18-4C6C-97A0-8FFB05A52318}" presName="negativeSpace" presStyleCnt="0"/>
      <dgm:spPr/>
    </dgm:pt>
    <dgm:pt modelId="{B7D65DAD-145A-45D8-9933-40090C7D2D3F}" type="pres">
      <dgm:prSet presAssocID="{F9715CFC-AE18-4C6C-97A0-8FFB05A52318}" presName="childText" presStyleLbl="conFgAcc1" presStyleIdx="0" presStyleCnt="3">
        <dgm:presLayoutVars>
          <dgm:bulletEnabled val="1"/>
        </dgm:presLayoutVars>
      </dgm:prSet>
      <dgm:spPr/>
    </dgm:pt>
    <dgm:pt modelId="{F76A466C-C58C-4266-8217-6801587A6766}" type="pres">
      <dgm:prSet presAssocID="{2748DC26-BA99-4FF9-9EC4-82A8F7D7AF43}" presName="spaceBetweenRectangles" presStyleCnt="0"/>
      <dgm:spPr/>
    </dgm:pt>
    <dgm:pt modelId="{DE6EEA4B-77C1-43E5-BABF-A33BB5B73981}" type="pres">
      <dgm:prSet presAssocID="{BC909B98-19F2-4292-83FE-3C7F9AEC15BC}" presName="parentLin" presStyleCnt="0"/>
      <dgm:spPr/>
    </dgm:pt>
    <dgm:pt modelId="{058953A8-EC86-4CED-A5DB-D4F524703ACB}" type="pres">
      <dgm:prSet presAssocID="{BC909B98-19F2-4292-83FE-3C7F9AEC15BC}" presName="parentLeftMargin" presStyleLbl="node1" presStyleIdx="0" presStyleCnt="3"/>
      <dgm:spPr/>
    </dgm:pt>
    <dgm:pt modelId="{F6F59EB8-9CD2-4128-AA26-12D847513235}" type="pres">
      <dgm:prSet presAssocID="{BC909B98-19F2-4292-83FE-3C7F9AEC15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F87484-C2F2-47A1-802C-9351C85DCD26}" type="pres">
      <dgm:prSet presAssocID="{BC909B98-19F2-4292-83FE-3C7F9AEC15BC}" presName="negativeSpace" presStyleCnt="0"/>
      <dgm:spPr/>
    </dgm:pt>
    <dgm:pt modelId="{5F768942-0528-4B19-8FD5-C6534AEE1E73}" type="pres">
      <dgm:prSet presAssocID="{BC909B98-19F2-4292-83FE-3C7F9AEC15BC}" presName="childText" presStyleLbl="conFgAcc1" presStyleIdx="1" presStyleCnt="3">
        <dgm:presLayoutVars>
          <dgm:bulletEnabled val="1"/>
        </dgm:presLayoutVars>
      </dgm:prSet>
      <dgm:spPr/>
    </dgm:pt>
    <dgm:pt modelId="{DA11C889-1A0D-4A41-82AD-E3AFBCB784DE}" type="pres">
      <dgm:prSet presAssocID="{173552FE-15CF-403D-B286-7B48FE447533}" presName="spaceBetweenRectangles" presStyleCnt="0"/>
      <dgm:spPr/>
    </dgm:pt>
    <dgm:pt modelId="{40EBCA77-A394-4EF4-9D21-A29D4A40ACD0}" type="pres">
      <dgm:prSet presAssocID="{4C385AB0-909F-4CA1-93C5-A4415D34D9C0}" presName="parentLin" presStyleCnt="0"/>
      <dgm:spPr/>
    </dgm:pt>
    <dgm:pt modelId="{AB4771AA-CF56-470B-A97C-F1541FB39559}" type="pres">
      <dgm:prSet presAssocID="{4C385AB0-909F-4CA1-93C5-A4415D34D9C0}" presName="parentLeftMargin" presStyleLbl="node1" presStyleIdx="1" presStyleCnt="3"/>
      <dgm:spPr/>
    </dgm:pt>
    <dgm:pt modelId="{73DF61C0-7586-4B4F-A161-388245F3B950}" type="pres">
      <dgm:prSet presAssocID="{4C385AB0-909F-4CA1-93C5-A4415D34D9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594E5E-0393-4920-A394-802C437E60AD}" type="pres">
      <dgm:prSet presAssocID="{4C385AB0-909F-4CA1-93C5-A4415D34D9C0}" presName="negativeSpace" presStyleCnt="0"/>
      <dgm:spPr/>
    </dgm:pt>
    <dgm:pt modelId="{3A26BEA1-D9FD-4382-8F00-D5AA8563FA59}" type="pres">
      <dgm:prSet presAssocID="{4C385AB0-909F-4CA1-93C5-A4415D34D9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DB9315-2671-4893-A79A-BB29BA5CF1FA}" type="presOf" srcId="{20920CCC-CB33-43EC-A4F8-0A48912B32A3}" destId="{995B8C4C-F79F-4615-8979-671A9788641F}" srcOrd="0" destOrd="0" presId="urn:microsoft.com/office/officeart/2005/8/layout/list1"/>
    <dgm:cxn modelId="{0A001222-580E-477C-9292-F7DA8E49D2AE}" srcId="{20920CCC-CB33-43EC-A4F8-0A48912B32A3}" destId="{4C385AB0-909F-4CA1-93C5-A4415D34D9C0}" srcOrd="2" destOrd="0" parTransId="{665D8B83-EEA7-422C-8804-BC0CB109486D}" sibTransId="{868EF840-D9F4-4127-9777-ED2A105F74D1}"/>
    <dgm:cxn modelId="{2D704C3F-F32B-41BB-9A09-1AD54FA88532}" type="presOf" srcId="{F9715CFC-AE18-4C6C-97A0-8FFB05A52318}" destId="{4D0AF909-C885-45E1-B652-0923DFB17E8A}" srcOrd="1" destOrd="0" presId="urn:microsoft.com/office/officeart/2005/8/layout/list1"/>
    <dgm:cxn modelId="{7BB78170-B53A-4BF9-9BCF-B34AA8C5C46A}" srcId="{20920CCC-CB33-43EC-A4F8-0A48912B32A3}" destId="{BC909B98-19F2-4292-83FE-3C7F9AEC15BC}" srcOrd="1" destOrd="0" parTransId="{7DC7352F-BF4B-4C48-83E2-FD60D80DD773}" sibTransId="{173552FE-15CF-403D-B286-7B48FE447533}"/>
    <dgm:cxn modelId="{6AED7390-DB38-44B1-8028-1D62ADCBB05A}" type="presOf" srcId="{4C385AB0-909F-4CA1-93C5-A4415D34D9C0}" destId="{AB4771AA-CF56-470B-A97C-F1541FB39559}" srcOrd="0" destOrd="0" presId="urn:microsoft.com/office/officeart/2005/8/layout/list1"/>
    <dgm:cxn modelId="{08C1A490-4824-4FC6-88BD-5AE81F7D1A09}" type="presOf" srcId="{F9715CFC-AE18-4C6C-97A0-8FFB05A52318}" destId="{610B7FCF-52AE-4DAF-B59C-C73D48D8CB35}" srcOrd="0" destOrd="0" presId="urn:microsoft.com/office/officeart/2005/8/layout/list1"/>
    <dgm:cxn modelId="{532F9994-4D21-4617-8C50-C06BAF0F874C}" srcId="{20920CCC-CB33-43EC-A4F8-0A48912B32A3}" destId="{F9715CFC-AE18-4C6C-97A0-8FFB05A52318}" srcOrd="0" destOrd="0" parTransId="{B6AE5088-B95B-4D39-910B-69CC6F27F226}" sibTransId="{2748DC26-BA99-4FF9-9EC4-82A8F7D7AF43}"/>
    <dgm:cxn modelId="{48B8A2CD-3C1C-406B-BF0A-98E4BD2D4955}" type="presOf" srcId="{BC909B98-19F2-4292-83FE-3C7F9AEC15BC}" destId="{F6F59EB8-9CD2-4128-AA26-12D847513235}" srcOrd="1" destOrd="0" presId="urn:microsoft.com/office/officeart/2005/8/layout/list1"/>
    <dgm:cxn modelId="{052E68E9-8904-4C7B-ABD4-1F21C3CCA424}" type="presOf" srcId="{BC909B98-19F2-4292-83FE-3C7F9AEC15BC}" destId="{058953A8-EC86-4CED-A5DB-D4F524703ACB}" srcOrd="0" destOrd="0" presId="urn:microsoft.com/office/officeart/2005/8/layout/list1"/>
    <dgm:cxn modelId="{4CC266F8-6018-42A9-B7C8-48C075106BB9}" type="presOf" srcId="{4C385AB0-909F-4CA1-93C5-A4415D34D9C0}" destId="{73DF61C0-7586-4B4F-A161-388245F3B950}" srcOrd="1" destOrd="0" presId="urn:microsoft.com/office/officeart/2005/8/layout/list1"/>
    <dgm:cxn modelId="{2CC3AD49-2E09-4764-AC3F-AAFC34CA069D}" type="presParOf" srcId="{995B8C4C-F79F-4615-8979-671A9788641F}" destId="{5AAEDF40-9778-44AF-9B3D-38F03D6D4447}" srcOrd="0" destOrd="0" presId="urn:microsoft.com/office/officeart/2005/8/layout/list1"/>
    <dgm:cxn modelId="{AF07F078-6A87-487C-AC8B-518E99C7ADB5}" type="presParOf" srcId="{5AAEDF40-9778-44AF-9B3D-38F03D6D4447}" destId="{610B7FCF-52AE-4DAF-B59C-C73D48D8CB35}" srcOrd="0" destOrd="0" presId="urn:microsoft.com/office/officeart/2005/8/layout/list1"/>
    <dgm:cxn modelId="{D63B796F-5137-4949-9F28-2582E8905036}" type="presParOf" srcId="{5AAEDF40-9778-44AF-9B3D-38F03D6D4447}" destId="{4D0AF909-C885-45E1-B652-0923DFB17E8A}" srcOrd="1" destOrd="0" presId="urn:microsoft.com/office/officeart/2005/8/layout/list1"/>
    <dgm:cxn modelId="{3027CB8F-BFE0-46C5-834C-4591A48EEB86}" type="presParOf" srcId="{995B8C4C-F79F-4615-8979-671A9788641F}" destId="{6F5CE2D1-5CA1-4CD1-AE2A-C3D091D3ADE3}" srcOrd="1" destOrd="0" presId="urn:microsoft.com/office/officeart/2005/8/layout/list1"/>
    <dgm:cxn modelId="{242DDF5B-F644-415E-A7BD-7FDD6582074D}" type="presParOf" srcId="{995B8C4C-F79F-4615-8979-671A9788641F}" destId="{B7D65DAD-145A-45D8-9933-40090C7D2D3F}" srcOrd="2" destOrd="0" presId="urn:microsoft.com/office/officeart/2005/8/layout/list1"/>
    <dgm:cxn modelId="{CBF813DE-43CC-41C1-B884-9825D349F29E}" type="presParOf" srcId="{995B8C4C-F79F-4615-8979-671A9788641F}" destId="{F76A466C-C58C-4266-8217-6801587A6766}" srcOrd="3" destOrd="0" presId="urn:microsoft.com/office/officeart/2005/8/layout/list1"/>
    <dgm:cxn modelId="{03256C35-833E-46B2-A7FA-875570E44016}" type="presParOf" srcId="{995B8C4C-F79F-4615-8979-671A9788641F}" destId="{DE6EEA4B-77C1-43E5-BABF-A33BB5B73981}" srcOrd="4" destOrd="0" presId="urn:microsoft.com/office/officeart/2005/8/layout/list1"/>
    <dgm:cxn modelId="{F41ECC70-9C5C-4BE2-B2C7-E56CB06BB93D}" type="presParOf" srcId="{DE6EEA4B-77C1-43E5-BABF-A33BB5B73981}" destId="{058953A8-EC86-4CED-A5DB-D4F524703ACB}" srcOrd="0" destOrd="0" presId="urn:microsoft.com/office/officeart/2005/8/layout/list1"/>
    <dgm:cxn modelId="{5BC04D1A-6A71-42FA-A6AF-5367FE00B246}" type="presParOf" srcId="{DE6EEA4B-77C1-43E5-BABF-A33BB5B73981}" destId="{F6F59EB8-9CD2-4128-AA26-12D847513235}" srcOrd="1" destOrd="0" presId="urn:microsoft.com/office/officeart/2005/8/layout/list1"/>
    <dgm:cxn modelId="{A6DFBC25-79C0-4B02-A291-107BD98F03E4}" type="presParOf" srcId="{995B8C4C-F79F-4615-8979-671A9788641F}" destId="{28F87484-C2F2-47A1-802C-9351C85DCD26}" srcOrd="5" destOrd="0" presId="urn:microsoft.com/office/officeart/2005/8/layout/list1"/>
    <dgm:cxn modelId="{B5110718-EC21-49FE-B3DF-07BD35F721CD}" type="presParOf" srcId="{995B8C4C-F79F-4615-8979-671A9788641F}" destId="{5F768942-0528-4B19-8FD5-C6534AEE1E73}" srcOrd="6" destOrd="0" presId="urn:microsoft.com/office/officeart/2005/8/layout/list1"/>
    <dgm:cxn modelId="{2EF61F94-E1F1-4C7B-A845-0EAAE0FB6787}" type="presParOf" srcId="{995B8C4C-F79F-4615-8979-671A9788641F}" destId="{DA11C889-1A0D-4A41-82AD-E3AFBCB784DE}" srcOrd="7" destOrd="0" presId="urn:microsoft.com/office/officeart/2005/8/layout/list1"/>
    <dgm:cxn modelId="{B16D7140-111D-4B22-9605-A526386325A5}" type="presParOf" srcId="{995B8C4C-F79F-4615-8979-671A9788641F}" destId="{40EBCA77-A394-4EF4-9D21-A29D4A40ACD0}" srcOrd="8" destOrd="0" presId="urn:microsoft.com/office/officeart/2005/8/layout/list1"/>
    <dgm:cxn modelId="{7610A2CF-C6AD-427B-98A7-D2CA64974C03}" type="presParOf" srcId="{40EBCA77-A394-4EF4-9D21-A29D4A40ACD0}" destId="{AB4771AA-CF56-470B-A97C-F1541FB39559}" srcOrd="0" destOrd="0" presId="urn:microsoft.com/office/officeart/2005/8/layout/list1"/>
    <dgm:cxn modelId="{A3F6D120-D180-48B3-AF90-C59F4B1C5CA3}" type="presParOf" srcId="{40EBCA77-A394-4EF4-9D21-A29D4A40ACD0}" destId="{73DF61C0-7586-4B4F-A161-388245F3B950}" srcOrd="1" destOrd="0" presId="urn:microsoft.com/office/officeart/2005/8/layout/list1"/>
    <dgm:cxn modelId="{D68E6E36-EC26-4152-B3E3-9BD84D3DC2BA}" type="presParOf" srcId="{995B8C4C-F79F-4615-8979-671A9788641F}" destId="{13594E5E-0393-4920-A394-802C437E60AD}" srcOrd="9" destOrd="0" presId="urn:microsoft.com/office/officeart/2005/8/layout/list1"/>
    <dgm:cxn modelId="{A379EF5C-E95D-4C94-B276-384FC4F71FCD}" type="presParOf" srcId="{995B8C4C-F79F-4615-8979-671A9788641F}" destId="{3A26BEA1-D9FD-4382-8F00-D5AA8563F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B0F735-F43F-414F-807F-6DB5137CE2A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E2FB9A-C831-482F-A7AD-7F3F38AF4226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6D1980C2-D2E7-4F63-9062-121F8C438F66}" type="parTrans" cxnId="{F1932950-1ADD-4305-9830-8D4E22272985}">
      <dgm:prSet/>
      <dgm:spPr/>
      <dgm:t>
        <a:bodyPr/>
        <a:lstStyle/>
        <a:p>
          <a:endParaRPr lang="en-US"/>
        </a:p>
      </dgm:t>
    </dgm:pt>
    <dgm:pt modelId="{BF92EF71-AB20-4AD0-BBB4-B6BD74D962B8}" type="sibTrans" cxnId="{F1932950-1ADD-4305-9830-8D4E22272985}">
      <dgm:prSet/>
      <dgm:spPr/>
      <dgm:t>
        <a:bodyPr/>
        <a:lstStyle/>
        <a:p>
          <a:endParaRPr lang="en-US"/>
        </a:p>
      </dgm:t>
    </dgm:pt>
    <dgm:pt modelId="{AD4D9438-51AF-45AA-A130-0D0F09958D5C}">
      <dgm:prSet phldrT="[Text]"/>
      <dgm:spPr/>
      <dgm:t>
        <a:bodyPr/>
        <a:lstStyle/>
        <a:p>
          <a:pPr algn="just"/>
          <a:r>
            <a:rPr lang="en-US" dirty="0"/>
            <a:t>The facilitator starts the discussion with greetings, group member introduction, socialization, stating the topic and objectives of the discussion.</a:t>
          </a:r>
        </a:p>
        <a:p>
          <a:pPr algn="just"/>
          <a:r>
            <a:rPr lang="en-US" dirty="0"/>
            <a:t>The facilitator then outlines how the discussion will proceed by sharing a plan with order of key topics/points.</a:t>
          </a:r>
        </a:p>
      </dgm:t>
    </dgm:pt>
    <dgm:pt modelId="{E3D40C95-6CFD-4558-9397-723BF30B0ADE}" type="parTrans" cxnId="{62515C22-E65B-4661-8EC0-4A980FD6C7E6}">
      <dgm:prSet/>
      <dgm:spPr/>
      <dgm:t>
        <a:bodyPr/>
        <a:lstStyle/>
        <a:p>
          <a:endParaRPr lang="en-US"/>
        </a:p>
      </dgm:t>
    </dgm:pt>
    <dgm:pt modelId="{C8603525-DBFA-4C9D-A8C9-FA5CFE7F624C}" type="sibTrans" cxnId="{62515C22-E65B-4661-8EC0-4A980FD6C7E6}">
      <dgm:prSet/>
      <dgm:spPr/>
      <dgm:t>
        <a:bodyPr/>
        <a:lstStyle/>
        <a:p>
          <a:endParaRPr lang="en-US"/>
        </a:p>
      </dgm:t>
    </dgm:pt>
    <dgm:pt modelId="{43F416FE-275B-461B-8F15-1283F4625367}">
      <dgm:prSet phldrT="[Text]"/>
      <dgm:spPr/>
      <dgm:t>
        <a:bodyPr/>
        <a:lstStyle/>
        <a:p>
          <a:pPr algn="just"/>
          <a:r>
            <a:rPr lang="en-US" dirty="0"/>
            <a:t>The facilitator asks every member to share their points and questions for discussion.</a:t>
          </a:r>
        </a:p>
      </dgm:t>
    </dgm:pt>
    <dgm:pt modelId="{359A1B7B-3642-41BA-B1F7-DCB5F1309F0E}" type="parTrans" cxnId="{8F66B256-2564-4F4B-9B0F-B54EEF547B9A}">
      <dgm:prSet/>
      <dgm:spPr/>
      <dgm:t>
        <a:bodyPr/>
        <a:lstStyle/>
        <a:p>
          <a:endParaRPr lang="en-US"/>
        </a:p>
      </dgm:t>
    </dgm:pt>
    <dgm:pt modelId="{E4E42B07-1B1A-49EC-96C4-6F2EE808F956}" type="sibTrans" cxnId="{8F66B256-2564-4F4B-9B0F-B54EEF547B9A}">
      <dgm:prSet/>
      <dgm:spPr/>
      <dgm:t>
        <a:bodyPr/>
        <a:lstStyle/>
        <a:p>
          <a:endParaRPr lang="en-US"/>
        </a:p>
      </dgm:t>
    </dgm:pt>
    <dgm:pt modelId="{60054593-5C20-4A90-923D-69C1F94D59F7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5C3D9C37-01EA-4701-8EE5-77A8FEB8F7CB}" type="parTrans" cxnId="{5A075427-2BC3-43DC-81F8-AC63A9CC68B0}">
      <dgm:prSet/>
      <dgm:spPr/>
      <dgm:t>
        <a:bodyPr/>
        <a:lstStyle/>
        <a:p>
          <a:endParaRPr lang="en-US"/>
        </a:p>
      </dgm:t>
    </dgm:pt>
    <dgm:pt modelId="{D5ABAFED-1785-4F50-833A-3D9E3BBBD641}" type="sibTrans" cxnId="{5A075427-2BC3-43DC-81F8-AC63A9CC68B0}">
      <dgm:prSet/>
      <dgm:spPr/>
      <dgm:t>
        <a:bodyPr/>
        <a:lstStyle/>
        <a:p>
          <a:endParaRPr lang="en-US"/>
        </a:p>
      </dgm:t>
    </dgm:pt>
    <dgm:pt modelId="{D6A76487-91BE-4D04-B931-EF6BF9104EF2}">
      <dgm:prSet phldrT="[Text]"/>
      <dgm:spPr/>
      <dgm:t>
        <a:bodyPr/>
        <a:lstStyle/>
        <a:p>
          <a:r>
            <a:rPr lang="en-US" dirty="0"/>
            <a:t>Main body</a:t>
          </a:r>
        </a:p>
      </dgm:t>
    </dgm:pt>
    <dgm:pt modelId="{301E9E12-7E1A-4A68-BCF7-93A7F6E0DBC6}" type="parTrans" cxnId="{FADB39FA-D6CB-4211-9DE7-B32B03569C67}">
      <dgm:prSet/>
      <dgm:spPr/>
      <dgm:t>
        <a:bodyPr/>
        <a:lstStyle/>
        <a:p>
          <a:endParaRPr lang="en-US"/>
        </a:p>
      </dgm:t>
    </dgm:pt>
    <dgm:pt modelId="{F27CF28A-B021-48FF-B774-BB48F03BEAD5}" type="sibTrans" cxnId="{FADB39FA-D6CB-4211-9DE7-B32B03569C67}">
      <dgm:prSet/>
      <dgm:spPr/>
      <dgm:t>
        <a:bodyPr/>
        <a:lstStyle/>
        <a:p>
          <a:endParaRPr lang="en-US"/>
        </a:p>
      </dgm:t>
    </dgm:pt>
    <dgm:pt modelId="{50EEB430-831B-443E-9A1C-65AC7512769D}">
      <dgm:prSet phldrT="[Text]"/>
      <dgm:spPr/>
      <dgm:t>
        <a:bodyPr/>
        <a:lstStyle/>
        <a:p>
          <a:pPr algn="just"/>
          <a:r>
            <a:rPr lang="en-US" dirty="0"/>
            <a:t>The members share their understanding and viewpoints and work together to answer the questions posed.</a:t>
          </a:r>
        </a:p>
      </dgm:t>
    </dgm:pt>
    <dgm:pt modelId="{D18BD507-9789-44C4-BF07-C0CF51F371B5}" type="parTrans" cxnId="{58177160-9560-472A-BDEF-3DB945C8F516}">
      <dgm:prSet/>
      <dgm:spPr/>
      <dgm:t>
        <a:bodyPr/>
        <a:lstStyle/>
        <a:p>
          <a:endParaRPr lang="en-US"/>
        </a:p>
      </dgm:t>
    </dgm:pt>
    <dgm:pt modelId="{4BB2139E-19A4-416A-86E0-52B238E0220E}" type="sibTrans" cxnId="{58177160-9560-472A-BDEF-3DB945C8F516}">
      <dgm:prSet/>
      <dgm:spPr/>
      <dgm:t>
        <a:bodyPr/>
        <a:lstStyle/>
        <a:p>
          <a:endParaRPr lang="en-US"/>
        </a:p>
      </dgm:t>
    </dgm:pt>
    <dgm:pt modelId="{E477E0D3-D873-4A6D-80F3-33DDFABBE782}">
      <dgm:prSet phldrT="[Text]"/>
      <dgm:spPr/>
      <dgm:t>
        <a:bodyPr/>
        <a:lstStyle/>
        <a:p>
          <a:pPr algn="just"/>
          <a:r>
            <a:rPr lang="en-US" dirty="0"/>
            <a:t>The Facilitator works towards summarizing the key points of the discussion.</a:t>
          </a:r>
        </a:p>
      </dgm:t>
    </dgm:pt>
    <dgm:pt modelId="{E5D4A6FA-9A18-4801-892D-3ADB4FF39AD4}" type="parTrans" cxnId="{2F1BB5A8-8DA0-4BBA-8E07-B2F12A367333}">
      <dgm:prSet/>
      <dgm:spPr/>
      <dgm:t>
        <a:bodyPr/>
        <a:lstStyle/>
        <a:p>
          <a:endParaRPr lang="en-US"/>
        </a:p>
      </dgm:t>
    </dgm:pt>
    <dgm:pt modelId="{EA5BD478-2FAD-48C2-8639-059F042CBE12}" type="sibTrans" cxnId="{2F1BB5A8-8DA0-4BBA-8E07-B2F12A367333}">
      <dgm:prSet/>
      <dgm:spPr/>
      <dgm:t>
        <a:bodyPr/>
        <a:lstStyle/>
        <a:p>
          <a:endParaRPr lang="en-US"/>
        </a:p>
      </dgm:t>
    </dgm:pt>
    <dgm:pt modelId="{7EB826C8-B0C1-4E74-BFF2-1E00122899E6}">
      <dgm:prSet phldrT="[Text]"/>
      <dgm:spPr/>
      <dgm:t>
        <a:bodyPr/>
        <a:lstStyle/>
        <a:p>
          <a:pPr algn="just"/>
          <a:r>
            <a:rPr lang="en-US" dirty="0"/>
            <a:t>Based on consensus and agreement, key conclusions and made.</a:t>
          </a:r>
        </a:p>
      </dgm:t>
    </dgm:pt>
    <dgm:pt modelId="{8C4DF8B2-AE3A-4AF6-B95E-0ACCDCFFEB35}" type="parTrans" cxnId="{AF0CF6F1-4A1F-4BD5-A3F2-62B47708E39B}">
      <dgm:prSet/>
      <dgm:spPr/>
      <dgm:t>
        <a:bodyPr/>
        <a:lstStyle/>
        <a:p>
          <a:endParaRPr lang="en-US"/>
        </a:p>
      </dgm:t>
    </dgm:pt>
    <dgm:pt modelId="{97A192B3-4373-408E-9180-073CB0E37F2D}" type="sibTrans" cxnId="{AF0CF6F1-4A1F-4BD5-A3F2-62B47708E39B}">
      <dgm:prSet/>
      <dgm:spPr/>
      <dgm:t>
        <a:bodyPr/>
        <a:lstStyle/>
        <a:p>
          <a:endParaRPr lang="en-US"/>
        </a:p>
      </dgm:t>
    </dgm:pt>
    <dgm:pt modelId="{7C7268D7-F947-4FB4-B89D-43574E712C5F}" type="pres">
      <dgm:prSet presAssocID="{A9B0F735-F43F-414F-807F-6DB5137CE2A3}" presName="vert0" presStyleCnt="0">
        <dgm:presLayoutVars>
          <dgm:dir/>
          <dgm:animOne val="branch"/>
          <dgm:animLvl val="lvl"/>
        </dgm:presLayoutVars>
      </dgm:prSet>
      <dgm:spPr/>
    </dgm:pt>
    <dgm:pt modelId="{6E9B1538-F5BE-4CB5-BC6B-1444395AC46D}" type="pres">
      <dgm:prSet presAssocID="{52E2FB9A-C831-482F-A7AD-7F3F38AF4226}" presName="thickLine" presStyleLbl="alignNode1" presStyleIdx="0" presStyleCnt="3"/>
      <dgm:spPr/>
    </dgm:pt>
    <dgm:pt modelId="{BECAC638-34BC-43D6-8985-729C94D363BA}" type="pres">
      <dgm:prSet presAssocID="{52E2FB9A-C831-482F-A7AD-7F3F38AF4226}" presName="horz1" presStyleCnt="0"/>
      <dgm:spPr/>
    </dgm:pt>
    <dgm:pt modelId="{343AA46F-4439-4351-B149-BDBE07A5D022}" type="pres">
      <dgm:prSet presAssocID="{52E2FB9A-C831-482F-A7AD-7F3F38AF4226}" presName="tx1" presStyleLbl="revTx" presStyleIdx="0" presStyleCnt="8"/>
      <dgm:spPr/>
    </dgm:pt>
    <dgm:pt modelId="{30E22BB0-792A-4F37-97BC-484E7380CC2B}" type="pres">
      <dgm:prSet presAssocID="{52E2FB9A-C831-482F-A7AD-7F3F38AF4226}" presName="vert1" presStyleCnt="0"/>
      <dgm:spPr/>
    </dgm:pt>
    <dgm:pt modelId="{1363055E-AFF8-41F7-AFEE-B47F350AAD8A}" type="pres">
      <dgm:prSet presAssocID="{AD4D9438-51AF-45AA-A130-0D0F09958D5C}" presName="vertSpace2a" presStyleCnt="0"/>
      <dgm:spPr/>
    </dgm:pt>
    <dgm:pt modelId="{59B52BC8-9007-45A3-B327-CBBB0F6E8AFB}" type="pres">
      <dgm:prSet presAssocID="{AD4D9438-51AF-45AA-A130-0D0F09958D5C}" presName="horz2" presStyleCnt="0"/>
      <dgm:spPr/>
    </dgm:pt>
    <dgm:pt modelId="{8B591BF0-06FA-48E2-AFD0-400E3AAC6839}" type="pres">
      <dgm:prSet presAssocID="{AD4D9438-51AF-45AA-A130-0D0F09958D5C}" presName="horzSpace2" presStyleCnt="0"/>
      <dgm:spPr/>
    </dgm:pt>
    <dgm:pt modelId="{96C7C962-76A5-4208-8B25-5A0B87516ED9}" type="pres">
      <dgm:prSet presAssocID="{AD4D9438-51AF-45AA-A130-0D0F09958D5C}" presName="tx2" presStyleLbl="revTx" presStyleIdx="1" presStyleCnt="8" custScaleY="126824"/>
      <dgm:spPr/>
    </dgm:pt>
    <dgm:pt modelId="{FFEE2E98-6B0D-475F-84BC-2960F9EC9246}" type="pres">
      <dgm:prSet presAssocID="{AD4D9438-51AF-45AA-A130-0D0F09958D5C}" presName="vert2" presStyleCnt="0"/>
      <dgm:spPr/>
    </dgm:pt>
    <dgm:pt modelId="{B15CCEDC-0561-42DC-AF41-7BBAB6B342FA}" type="pres">
      <dgm:prSet presAssocID="{AD4D9438-51AF-45AA-A130-0D0F09958D5C}" presName="thinLine2b" presStyleLbl="callout" presStyleIdx="0" presStyleCnt="5"/>
      <dgm:spPr/>
    </dgm:pt>
    <dgm:pt modelId="{91922353-4284-45F0-BFCE-F92A3E1802D1}" type="pres">
      <dgm:prSet presAssocID="{AD4D9438-51AF-45AA-A130-0D0F09958D5C}" presName="vertSpace2b" presStyleCnt="0"/>
      <dgm:spPr/>
    </dgm:pt>
    <dgm:pt modelId="{1DF6A4B3-83B0-4D00-A1D6-BEC650C3484A}" type="pres">
      <dgm:prSet presAssocID="{D6A76487-91BE-4D04-B931-EF6BF9104EF2}" presName="thickLine" presStyleLbl="alignNode1" presStyleIdx="1" presStyleCnt="3"/>
      <dgm:spPr/>
    </dgm:pt>
    <dgm:pt modelId="{5CEEC728-CFCE-4A08-98F8-EAF24C9E76CB}" type="pres">
      <dgm:prSet presAssocID="{D6A76487-91BE-4D04-B931-EF6BF9104EF2}" presName="horz1" presStyleCnt="0"/>
      <dgm:spPr/>
    </dgm:pt>
    <dgm:pt modelId="{0FD1048F-6ACB-4B8E-AC72-C33C0C74625B}" type="pres">
      <dgm:prSet presAssocID="{D6A76487-91BE-4D04-B931-EF6BF9104EF2}" presName="tx1" presStyleLbl="revTx" presStyleIdx="2" presStyleCnt="8"/>
      <dgm:spPr/>
    </dgm:pt>
    <dgm:pt modelId="{DF05B7DB-8619-45CB-8103-824A1D9910E8}" type="pres">
      <dgm:prSet presAssocID="{D6A76487-91BE-4D04-B931-EF6BF9104EF2}" presName="vert1" presStyleCnt="0"/>
      <dgm:spPr/>
    </dgm:pt>
    <dgm:pt modelId="{882EEBDD-E5C3-4B05-8BA9-5F512B45933E}" type="pres">
      <dgm:prSet presAssocID="{43F416FE-275B-461B-8F15-1283F4625367}" presName="vertSpace2a" presStyleCnt="0"/>
      <dgm:spPr/>
    </dgm:pt>
    <dgm:pt modelId="{5356C402-CE65-4DDF-A06E-2DB14255F1BB}" type="pres">
      <dgm:prSet presAssocID="{43F416FE-275B-461B-8F15-1283F4625367}" presName="horz2" presStyleCnt="0"/>
      <dgm:spPr/>
    </dgm:pt>
    <dgm:pt modelId="{5861DAE8-13A4-4BD7-906F-1339783DF632}" type="pres">
      <dgm:prSet presAssocID="{43F416FE-275B-461B-8F15-1283F4625367}" presName="horzSpace2" presStyleCnt="0"/>
      <dgm:spPr/>
    </dgm:pt>
    <dgm:pt modelId="{45B1F5AD-9357-4965-89C8-FC7B8EA14B36}" type="pres">
      <dgm:prSet presAssocID="{43F416FE-275B-461B-8F15-1283F4625367}" presName="tx2" presStyleLbl="revTx" presStyleIdx="3" presStyleCnt="8"/>
      <dgm:spPr/>
    </dgm:pt>
    <dgm:pt modelId="{17EDF2FB-F80F-4989-8F91-29C793C34A4E}" type="pres">
      <dgm:prSet presAssocID="{43F416FE-275B-461B-8F15-1283F4625367}" presName="vert2" presStyleCnt="0"/>
      <dgm:spPr/>
    </dgm:pt>
    <dgm:pt modelId="{D37C9BC5-7F5F-425E-B396-383D2D84F770}" type="pres">
      <dgm:prSet presAssocID="{43F416FE-275B-461B-8F15-1283F4625367}" presName="thinLine2b" presStyleLbl="callout" presStyleIdx="1" presStyleCnt="5"/>
      <dgm:spPr/>
    </dgm:pt>
    <dgm:pt modelId="{65D75CE6-456C-4141-976E-6CC17DD2587A}" type="pres">
      <dgm:prSet presAssocID="{43F416FE-275B-461B-8F15-1283F4625367}" presName="vertSpace2b" presStyleCnt="0"/>
      <dgm:spPr/>
    </dgm:pt>
    <dgm:pt modelId="{C836D18F-58E6-4C66-AFA6-9F45A17A92EC}" type="pres">
      <dgm:prSet presAssocID="{50EEB430-831B-443E-9A1C-65AC7512769D}" presName="horz2" presStyleCnt="0"/>
      <dgm:spPr/>
    </dgm:pt>
    <dgm:pt modelId="{9120BAB4-5F7C-4EB5-ABFB-A73EA446E0BE}" type="pres">
      <dgm:prSet presAssocID="{50EEB430-831B-443E-9A1C-65AC7512769D}" presName="horzSpace2" presStyleCnt="0"/>
      <dgm:spPr/>
    </dgm:pt>
    <dgm:pt modelId="{7395A94F-AC39-4001-ADF2-AB58A2350737}" type="pres">
      <dgm:prSet presAssocID="{50EEB430-831B-443E-9A1C-65AC7512769D}" presName="tx2" presStyleLbl="revTx" presStyleIdx="4" presStyleCnt="8"/>
      <dgm:spPr/>
    </dgm:pt>
    <dgm:pt modelId="{016F6CE7-A5FA-42E9-9D93-1D4C20334BF0}" type="pres">
      <dgm:prSet presAssocID="{50EEB430-831B-443E-9A1C-65AC7512769D}" presName="vert2" presStyleCnt="0"/>
      <dgm:spPr/>
    </dgm:pt>
    <dgm:pt modelId="{867DAD79-22D1-46B0-808F-5101F8B04F9D}" type="pres">
      <dgm:prSet presAssocID="{50EEB430-831B-443E-9A1C-65AC7512769D}" presName="thinLine2b" presStyleLbl="callout" presStyleIdx="2" presStyleCnt="5"/>
      <dgm:spPr/>
    </dgm:pt>
    <dgm:pt modelId="{5AE499E1-BB4D-46DE-8D48-222CA72E900E}" type="pres">
      <dgm:prSet presAssocID="{50EEB430-831B-443E-9A1C-65AC7512769D}" presName="vertSpace2b" presStyleCnt="0"/>
      <dgm:spPr/>
    </dgm:pt>
    <dgm:pt modelId="{E54066B2-E331-490F-8C21-929AC1656450}" type="pres">
      <dgm:prSet presAssocID="{60054593-5C20-4A90-923D-69C1F94D59F7}" presName="thickLine" presStyleLbl="alignNode1" presStyleIdx="2" presStyleCnt="3"/>
      <dgm:spPr/>
    </dgm:pt>
    <dgm:pt modelId="{7F85A724-5C35-46EE-A806-F434680D1909}" type="pres">
      <dgm:prSet presAssocID="{60054593-5C20-4A90-923D-69C1F94D59F7}" presName="horz1" presStyleCnt="0"/>
      <dgm:spPr/>
    </dgm:pt>
    <dgm:pt modelId="{7E149525-9C58-46E3-928E-192649900664}" type="pres">
      <dgm:prSet presAssocID="{60054593-5C20-4A90-923D-69C1F94D59F7}" presName="tx1" presStyleLbl="revTx" presStyleIdx="5" presStyleCnt="8"/>
      <dgm:spPr/>
    </dgm:pt>
    <dgm:pt modelId="{8826667F-BD13-4DB3-A526-8259559FCD07}" type="pres">
      <dgm:prSet presAssocID="{60054593-5C20-4A90-923D-69C1F94D59F7}" presName="vert1" presStyleCnt="0"/>
      <dgm:spPr/>
    </dgm:pt>
    <dgm:pt modelId="{B7F75EE6-A6A9-443A-8E0D-AF34C3ABE252}" type="pres">
      <dgm:prSet presAssocID="{E477E0D3-D873-4A6D-80F3-33DDFABBE782}" presName="vertSpace2a" presStyleCnt="0"/>
      <dgm:spPr/>
    </dgm:pt>
    <dgm:pt modelId="{D74B8171-32EC-4C30-AA2B-14BCB62E877A}" type="pres">
      <dgm:prSet presAssocID="{E477E0D3-D873-4A6D-80F3-33DDFABBE782}" presName="horz2" presStyleCnt="0"/>
      <dgm:spPr/>
    </dgm:pt>
    <dgm:pt modelId="{C3644A83-9E08-4CA8-B295-2BFE463A117A}" type="pres">
      <dgm:prSet presAssocID="{E477E0D3-D873-4A6D-80F3-33DDFABBE782}" presName="horzSpace2" presStyleCnt="0"/>
      <dgm:spPr/>
    </dgm:pt>
    <dgm:pt modelId="{77F859ED-0279-44A3-891C-7E4C62A008AD}" type="pres">
      <dgm:prSet presAssocID="{E477E0D3-D873-4A6D-80F3-33DDFABBE782}" presName="tx2" presStyleLbl="revTx" presStyleIdx="6" presStyleCnt="8"/>
      <dgm:spPr/>
    </dgm:pt>
    <dgm:pt modelId="{72BBDA4D-F11D-4A80-94DA-09AC56195721}" type="pres">
      <dgm:prSet presAssocID="{E477E0D3-D873-4A6D-80F3-33DDFABBE782}" presName="vert2" presStyleCnt="0"/>
      <dgm:spPr/>
    </dgm:pt>
    <dgm:pt modelId="{DC588589-D375-40F0-85E4-2BEE21A6142F}" type="pres">
      <dgm:prSet presAssocID="{E477E0D3-D873-4A6D-80F3-33DDFABBE782}" presName="thinLine2b" presStyleLbl="callout" presStyleIdx="3" presStyleCnt="5"/>
      <dgm:spPr/>
    </dgm:pt>
    <dgm:pt modelId="{E2C8C7BB-18FE-4B81-805B-C842EBD4BE3F}" type="pres">
      <dgm:prSet presAssocID="{E477E0D3-D873-4A6D-80F3-33DDFABBE782}" presName="vertSpace2b" presStyleCnt="0"/>
      <dgm:spPr/>
    </dgm:pt>
    <dgm:pt modelId="{FF140638-5E33-4D79-870D-740C31F0AD8C}" type="pres">
      <dgm:prSet presAssocID="{7EB826C8-B0C1-4E74-BFF2-1E00122899E6}" presName="horz2" presStyleCnt="0"/>
      <dgm:spPr/>
    </dgm:pt>
    <dgm:pt modelId="{921A62EF-2CC4-4A37-B731-8416021107B1}" type="pres">
      <dgm:prSet presAssocID="{7EB826C8-B0C1-4E74-BFF2-1E00122899E6}" presName="horzSpace2" presStyleCnt="0"/>
      <dgm:spPr/>
    </dgm:pt>
    <dgm:pt modelId="{92C25A59-FD3E-4C23-9588-734A5EFC1FAB}" type="pres">
      <dgm:prSet presAssocID="{7EB826C8-B0C1-4E74-BFF2-1E00122899E6}" presName="tx2" presStyleLbl="revTx" presStyleIdx="7" presStyleCnt="8"/>
      <dgm:spPr/>
    </dgm:pt>
    <dgm:pt modelId="{D263ADD1-76D8-4EE2-A223-59A39E067E4C}" type="pres">
      <dgm:prSet presAssocID="{7EB826C8-B0C1-4E74-BFF2-1E00122899E6}" presName="vert2" presStyleCnt="0"/>
      <dgm:spPr/>
    </dgm:pt>
    <dgm:pt modelId="{A3A1CCE6-8A6A-4DE3-A70B-6CD8352A36D8}" type="pres">
      <dgm:prSet presAssocID="{7EB826C8-B0C1-4E74-BFF2-1E00122899E6}" presName="thinLine2b" presStyleLbl="callout" presStyleIdx="4" presStyleCnt="5"/>
      <dgm:spPr/>
    </dgm:pt>
    <dgm:pt modelId="{18CCC31D-E503-4185-8626-E6EACDE27B71}" type="pres">
      <dgm:prSet presAssocID="{7EB826C8-B0C1-4E74-BFF2-1E00122899E6}" presName="vertSpace2b" presStyleCnt="0"/>
      <dgm:spPr/>
    </dgm:pt>
  </dgm:ptLst>
  <dgm:cxnLst>
    <dgm:cxn modelId="{0BAF3A04-B657-43F3-BFA6-9E71D05355CE}" type="presOf" srcId="{D6A76487-91BE-4D04-B931-EF6BF9104EF2}" destId="{0FD1048F-6ACB-4B8E-AC72-C33C0C74625B}" srcOrd="0" destOrd="0" presId="urn:microsoft.com/office/officeart/2008/layout/LinedList"/>
    <dgm:cxn modelId="{A7DFBB09-70C0-4A86-971C-61CFA3747BF9}" type="presOf" srcId="{60054593-5C20-4A90-923D-69C1F94D59F7}" destId="{7E149525-9C58-46E3-928E-192649900664}" srcOrd="0" destOrd="0" presId="urn:microsoft.com/office/officeart/2008/layout/LinedList"/>
    <dgm:cxn modelId="{1BB3130D-BF59-48AD-B43B-BBC82EEAE6A3}" type="presOf" srcId="{52E2FB9A-C831-482F-A7AD-7F3F38AF4226}" destId="{343AA46F-4439-4351-B149-BDBE07A5D022}" srcOrd="0" destOrd="0" presId="urn:microsoft.com/office/officeart/2008/layout/LinedList"/>
    <dgm:cxn modelId="{62515C22-E65B-4661-8EC0-4A980FD6C7E6}" srcId="{52E2FB9A-C831-482F-A7AD-7F3F38AF4226}" destId="{AD4D9438-51AF-45AA-A130-0D0F09958D5C}" srcOrd="0" destOrd="0" parTransId="{E3D40C95-6CFD-4558-9397-723BF30B0ADE}" sibTransId="{C8603525-DBFA-4C9D-A8C9-FA5CFE7F624C}"/>
    <dgm:cxn modelId="{5A075427-2BC3-43DC-81F8-AC63A9CC68B0}" srcId="{A9B0F735-F43F-414F-807F-6DB5137CE2A3}" destId="{60054593-5C20-4A90-923D-69C1F94D59F7}" srcOrd="2" destOrd="0" parTransId="{5C3D9C37-01EA-4701-8EE5-77A8FEB8F7CB}" sibTransId="{D5ABAFED-1785-4F50-833A-3D9E3BBBD641}"/>
    <dgm:cxn modelId="{58177160-9560-472A-BDEF-3DB945C8F516}" srcId="{D6A76487-91BE-4D04-B931-EF6BF9104EF2}" destId="{50EEB430-831B-443E-9A1C-65AC7512769D}" srcOrd="1" destOrd="0" parTransId="{D18BD507-9789-44C4-BF07-C0CF51F371B5}" sibTransId="{4BB2139E-19A4-416A-86E0-52B238E0220E}"/>
    <dgm:cxn modelId="{5841DD66-D66A-43F7-8A37-486D16AFE769}" type="presOf" srcId="{7EB826C8-B0C1-4E74-BFF2-1E00122899E6}" destId="{92C25A59-FD3E-4C23-9588-734A5EFC1FAB}" srcOrd="0" destOrd="0" presId="urn:microsoft.com/office/officeart/2008/layout/LinedList"/>
    <dgm:cxn modelId="{F1932950-1ADD-4305-9830-8D4E22272985}" srcId="{A9B0F735-F43F-414F-807F-6DB5137CE2A3}" destId="{52E2FB9A-C831-482F-A7AD-7F3F38AF4226}" srcOrd="0" destOrd="0" parTransId="{6D1980C2-D2E7-4F63-9062-121F8C438F66}" sibTransId="{BF92EF71-AB20-4AD0-BBB4-B6BD74D962B8}"/>
    <dgm:cxn modelId="{CE523A50-4A76-49AC-8CC9-2C99169BA171}" type="presOf" srcId="{50EEB430-831B-443E-9A1C-65AC7512769D}" destId="{7395A94F-AC39-4001-ADF2-AB58A2350737}" srcOrd="0" destOrd="0" presId="urn:microsoft.com/office/officeart/2008/layout/LinedList"/>
    <dgm:cxn modelId="{EE58E573-4360-46BE-8AE5-68785635A8E6}" type="presOf" srcId="{43F416FE-275B-461B-8F15-1283F4625367}" destId="{45B1F5AD-9357-4965-89C8-FC7B8EA14B36}" srcOrd="0" destOrd="0" presId="urn:microsoft.com/office/officeart/2008/layout/LinedList"/>
    <dgm:cxn modelId="{8F66B256-2564-4F4B-9B0F-B54EEF547B9A}" srcId="{D6A76487-91BE-4D04-B931-EF6BF9104EF2}" destId="{43F416FE-275B-461B-8F15-1283F4625367}" srcOrd="0" destOrd="0" parTransId="{359A1B7B-3642-41BA-B1F7-DCB5F1309F0E}" sibTransId="{E4E42B07-1B1A-49EC-96C4-6F2EE808F956}"/>
    <dgm:cxn modelId="{ECDF597F-047A-4302-945D-DF4EF64BE69D}" type="presOf" srcId="{E477E0D3-D873-4A6D-80F3-33DDFABBE782}" destId="{77F859ED-0279-44A3-891C-7E4C62A008AD}" srcOrd="0" destOrd="0" presId="urn:microsoft.com/office/officeart/2008/layout/LinedList"/>
    <dgm:cxn modelId="{62953786-677A-434B-B7CC-975C51BB5C06}" type="presOf" srcId="{AD4D9438-51AF-45AA-A130-0D0F09958D5C}" destId="{96C7C962-76A5-4208-8B25-5A0B87516ED9}" srcOrd="0" destOrd="0" presId="urn:microsoft.com/office/officeart/2008/layout/LinedList"/>
    <dgm:cxn modelId="{2F1BB5A8-8DA0-4BBA-8E07-B2F12A367333}" srcId="{60054593-5C20-4A90-923D-69C1F94D59F7}" destId="{E477E0D3-D873-4A6D-80F3-33DDFABBE782}" srcOrd="0" destOrd="0" parTransId="{E5D4A6FA-9A18-4801-892D-3ADB4FF39AD4}" sibTransId="{EA5BD478-2FAD-48C2-8639-059F042CBE12}"/>
    <dgm:cxn modelId="{2DCDCDC6-D68B-48AE-87FD-D443C6A9A6E5}" type="presOf" srcId="{A9B0F735-F43F-414F-807F-6DB5137CE2A3}" destId="{7C7268D7-F947-4FB4-B89D-43574E712C5F}" srcOrd="0" destOrd="0" presId="urn:microsoft.com/office/officeart/2008/layout/LinedList"/>
    <dgm:cxn modelId="{AF0CF6F1-4A1F-4BD5-A3F2-62B47708E39B}" srcId="{60054593-5C20-4A90-923D-69C1F94D59F7}" destId="{7EB826C8-B0C1-4E74-BFF2-1E00122899E6}" srcOrd="1" destOrd="0" parTransId="{8C4DF8B2-AE3A-4AF6-B95E-0ACCDCFFEB35}" sibTransId="{97A192B3-4373-408E-9180-073CB0E37F2D}"/>
    <dgm:cxn modelId="{FADB39FA-D6CB-4211-9DE7-B32B03569C67}" srcId="{A9B0F735-F43F-414F-807F-6DB5137CE2A3}" destId="{D6A76487-91BE-4D04-B931-EF6BF9104EF2}" srcOrd="1" destOrd="0" parTransId="{301E9E12-7E1A-4A68-BCF7-93A7F6E0DBC6}" sibTransId="{F27CF28A-B021-48FF-B774-BB48F03BEAD5}"/>
    <dgm:cxn modelId="{90BBC3E2-AB84-4C11-A032-9D1965D0743C}" type="presParOf" srcId="{7C7268D7-F947-4FB4-B89D-43574E712C5F}" destId="{6E9B1538-F5BE-4CB5-BC6B-1444395AC46D}" srcOrd="0" destOrd="0" presId="urn:microsoft.com/office/officeart/2008/layout/LinedList"/>
    <dgm:cxn modelId="{84F89C84-52B5-46F6-95AB-C2CCAF3FE9BD}" type="presParOf" srcId="{7C7268D7-F947-4FB4-B89D-43574E712C5F}" destId="{BECAC638-34BC-43D6-8985-729C94D363BA}" srcOrd="1" destOrd="0" presId="urn:microsoft.com/office/officeart/2008/layout/LinedList"/>
    <dgm:cxn modelId="{335C0E14-AB9A-48E1-B302-2919D6155074}" type="presParOf" srcId="{BECAC638-34BC-43D6-8985-729C94D363BA}" destId="{343AA46F-4439-4351-B149-BDBE07A5D022}" srcOrd="0" destOrd="0" presId="urn:microsoft.com/office/officeart/2008/layout/LinedList"/>
    <dgm:cxn modelId="{6A38B274-E248-421D-8F27-FDE3B72F806B}" type="presParOf" srcId="{BECAC638-34BC-43D6-8985-729C94D363BA}" destId="{30E22BB0-792A-4F37-97BC-484E7380CC2B}" srcOrd="1" destOrd="0" presId="urn:microsoft.com/office/officeart/2008/layout/LinedList"/>
    <dgm:cxn modelId="{92E8A19A-B762-41B3-9E91-C90464B93FA7}" type="presParOf" srcId="{30E22BB0-792A-4F37-97BC-484E7380CC2B}" destId="{1363055E-AFF8-41F7-AFEE-B47F350AAD8A}" srcOrd="0" destOrd="0" presId="urn:microsoft.com/office/officeart/2008/layout/LinedList"/>
    <dgm:cxn modelId="{157BF487-00D7-4799-AD09-DFC1A7CDC467}" type="presParOf" srcId="{30E22BB0-792A-4F37-97BC-484E7380CC2B}" destId="{59B52BC8-9007-45A3-B327-CBBB0F6E8AFB}" srcOrd="1" destOrd="0" presId="urn:microsoft.com/office/officeart/2008/layout/LinedList"/>
    <dgm:cxn modelId="{80C9DFEC-C1FE-4ACA-8D04-720D76572F47}" type="presParOf" srcId="{59B52BC8-9007-45A3-B327-CBBB0F6E8AFB}" destId="{8B591BF0-06FA-48E2-AFD0-400E3AAC6839}" srcOrd="0" destOrd="0" presId="urn:microsoft.com/office/officeart/2008/layout/LinedList"/>
    <dgm:cxn modelId="{F3E06224-986E-4CFC-AA71-F5B9B1792C16}" type="presParOf" srcId="{59B52BC8-9007-45A3-B327-CBBB0F6E8AFB}" destId="{96C7C962-76A5-4208-8B25-5A0B87516ED9}" srcOrd="1" destOrd="0" presId="urn:microsoft.com/office/officeart/2008/layout/LinedList"/>
    <dgm:cxn modelId="{8D265E7F-C294-45CA-BC70-0E17697CCE26}" type="presParOf" srcId="{59B52BC8-9007-45A3-B327-CBBB0F6E8AFB}" destId="{FFEE2E98-6B0D-475F-84BC-2960F9EC9246}" srcOrd="2" destOrd="0" presId="urn:microsoft.com/office/officeart/2008/layout/LinedList"/>
    <dgm:cxn modelId="{E9D9B21E-0561-4FA1-AA02-D2AAEAE36DD8}" type="presParOf" srcId="{30E22BB0-792A-4F37-97BC-484E7380CC2B}" destId="{B15CCEDC-0561-42DC-AF41-7BBAB6B342FA}" srcOrd="2" destOrd="0" presId="urn:microsoft.com/office/officeart/2008/layout/LinedList"/>
    <dgm:cxn modelId="{9D87BED7-A207-4ECC-970D-28BF4D4E7FF8}" type="presParOf" srcId="{30E22BB0-792A-4F37-97BC-484E7380CC2B}" destId="{91922353-4284-45F0-BFCE-F92A3E1802D1}" srcOrd="3" destOrd="0" presId="urn:microsoft.com/office/officeart/2008/layout/LinedList"/>
    <dgm:cxn modelId="{28C7B2E6-B651-473E-AB4A-7AE65DD8D317}" type="presParOf" srcId="{7C7268D7-F947-4FB4-B89D-43574E712C5F}" destId="{1DF6A4B3-83B0-4D00-A1D6-BEC650C3484A}" srcOrd="2" destOrd="0" presId="urn:microsoft.com/office/officeart/2008/layout/LinedList"/>
    <dgm:cxn modelId="{C1426F86-F3B5-4284-80C1-F64482CED601}" type="presParOf" srcId="{7C7268D7-F947-4FB4-B89D-43574E712C5F}" destId="{5CEEC728-CFCE-4A08-98F8-EAF24C9E76CB}" srcOrd="3" destOrd="0" presId="urn:microsoft.com/office/officeart/2008/layout/LinedList"/>
    <dgm:cxn modelId="{0F1B2780-48DE-4E86-A9BA-F36BA00DB9DB}" type="presParOf" srcId="{5CEEC728-CFCE-4A08-98F8-EAF24C9E76CB}" destId="{0FD1048F-6ACB-4B8E-AC72-C33C0C74625B}" srcOrd="0" destOrd="0" presId="urn:microsoft.com/office/officeart/2008/layout/LinedList"/>
    <dgm:cxn modelId="{3793334E-F4DF-4020-9D26-2E98CB093B6D}" type="presParOf" srcId="{5CEEC728-CFCE-4A08-98F8-EAF24C9E76CB}" destId="{DF05B7DB-8619-45CB-8103-824A1D9910E8}" srcOrd="1" destOrd="0" presId="urn:microsoft.com/office/officeart/2008/layout/LinedList"/>
    <dgm:cxn modelId="{3849FC49-E73D-407C-94E3-AAEBCCC50831}" type="presParOf" srcId="{DF05B7DB-8619-45CB-8103-824A1D9910E8}" destId="{882EEBDD-E5C3-4B05-8BA9-5F512B45933E}" srcOrd="0" destOrd="0" presId="urn:microsoft.com/office/officeart/2008/layout/LinedList"/>
    <dgm:cxn modelId="{87253A8C-31F7-4510-8D07-F3EB93E2FB2E}" type="presParOf" srcId="{DF05B7DB-8619-45CB-8103-824A1D9910E8}" destId="{5356C402-CE65-4DDF-A06E-2DB14255F1BB}" srcOrd="1" destOrd="0" presId="urn:microsoft.com/office/officeart/2008/layout/LinedList"/>
    <dgm:cxn modelId="{2770BAB8-66F0-4858-B30C-0A5812DB4421}" type="presParOf" srcId="{5356C402-CE65-4DDF-A06E-2DB14255F1BB}" destId="{5861DAE8-13A4-4BD7-906F-1339783DF632}" srcOrd="0" destOrd="0" presId="urn:microsoft.com/office/officeart/2008/layout/LinedList"/>
    <dgm:cxn modelId="{18A53B8F-F634-4500-9ECA-16B2659171D4}" type="presParOf" srcId="{5356C402-CE65-4DDF-A06E-2DB14255F1BB}" destId="{45B1F5AD-9357-4965-89C8-FC7B8EA14B36}" srcOrd="1" destOrd="0" presId="urn:microsoft.com/office/officeart/2008/layout/LinedList"/>
    <dgm:cxn modelId="{E65040FE-4305-41C1-ACB9-22640F16C132}" type="presParOf" srcId="{5356C402-CE65-4DDF-A06E-2DB14255F1BB}" destId="{17EDF2FB-F80F-4989-8F91-29C793C34A4E}" srcOrd="2" destOrd="0" presId="urn:microsoft.com/office/officeart/2008/layout/LinedList"/>
    <dgm:cxn modelId="{7814C340-07D2-4AA6-8614-6C4179DC1AC5}" type="presParOf" srcId="{DF05B7DB-8619-45CB-8103-824A1D9910E8}" destId="{D37C9BC5-7F5F-425E-B396-383D2D84F770}" srcOrd="2" destOrd="0" presId="urn:microsoft.com/office/officeart/2008/layout/LinedList"/>
    <dgm:cxn modelId="{108632CF-F654-45A3-8277-ABD6B4E00A6A}" type="presParOf" srcId="{DF05B7DB-8619-45CB-8103-824A1D9910E8}" destId="{65D75CE6-456C-4141-976E-6CC17DD2587A}" srcOrd="3" destOrd="0" presId="urn:microsoft.com/office/officeart/2008/layout/LinedList"/>
    <dgm:cxn modelId="{A15C9815-77E0-4126-BD05-EE4C64994B23}" type="presParOf" srcId="{DF05B7DB-8619-45CB-8103-824A1D9910E8}" destId="{C836D18F-58E6-4C66-AFA6-9F45A17A92EC}" srcOrd="4" destOrd="0" presId="urn:microsoft.com/office/officeart/2008/layout/LinedList"/>
    <dgm:cxn modelId="{FB29B578-9868-4B50-B748-362A97EFF02E}" type="presParOf" srcId="{C836D18F-58E6-4C66-AFA6-9F45A17A92EC}" destId="{9120BAB4-5F7C-4EB5-ABFB-A73EA446E0BE}" srcOrd="0" destOrd="0" presId="urn:microsoft.com/office/officeart/2008/layout/LinedList"/>
    <dgm:cxn modelId="{22A7B39B-9228-4468-9AB3-2148B9B8BCDB}" type="presParOf" srcId="{C836D18F-58E6-4C66-AFA6-9F45A17A92EC}" destId="{7395A94F-AC39-4001-ADF2-AB58A2350737}" srcOrd="1" destOrd="0" presId="urn:microsoft.com/office/officeart/2008/layout/LinedList"/>
    <dgm:cxn modelId="{56FBD7A3-5BDB-40B0-A190-A18D84F40D9B}" type="presParOf" srcId="{C836D18F-58E6-4C66-AFA6-9F45A17A92EC}" destId="{016F6CE7-A5FA-42E9-9D93-1D4C20334BF0}" srcOrd="2" destOrd="0" presId="urn:microsoft.com/office/officeart/2008/layout/LinedList"/>
    <dgm:cxn modelId="{231BD8C7-26C3-420D-83F2-23CAD55DA020}" type="presParOf" srcId="{DF05B7DB-8619-45CB-8103-824A1D9910E8}" destId="{867DAD79-22D1-46B0-808F-5101F8B04F9D}" srcOrd="5" destOrd="0" presId="urn:microsoft.com/office/officeart/2008/layout/LinedList"/>
    <dgm:cxn modelId="{B551787E-6DCB-44D6-9974-F9601B6D0036}" type="presParOf" srcId="{DF05B7DB-8619-45CB-8103-824A1D9910E8}" destId="{5AE499E1-BB4D-46DE-8D48-222CA72E900E}" srcOrd="6" destOrd="0" presId="urn:microsoft.com/office/officeart/2008/layout/LinedList"/>
    <dgm:cxn modelId="{3256ECB1-3452-4239-8204-F64970CE1E58}" type="presParOf" srcId="{7C7268D7-F947-4FB4-B89D-43574E712C5F}" destId="{E54066B2-E331-490F-8C21-929AC1656450}" srcOrd="4" destOrd="0" presId="urn:microsoft.com/office/officeart/2008/layout/LinedList"/>
    <dgm:cxn modelId="{BC88443D-81BF-4D81-AE0F-28A86F0E289C}" type="presParOf" srcId="{7C7268D7-F947-4FB4-B89D-43574E712C5F}" destId="{7F85A724-5C35-46EE-A806-F434680D1909}" srcOrd="5" destOrd="0" presId="urn:microsoft.com/office/officeart/2008/layout/LinedList"/>
    <dgm:cxn modelId="{C83F054F-82AB-47EF-9578-2A13102CE458}" type="presParOf" srcId="{7F85A724-5C35-46EE-A806-F434680D1909}" destId="{7E149525-9C58-46E3-928E-192649900664}" srcOrd="0" destOrd="0" presId="urn:microsoft.com/office/officeart/2008/layout/LinedList"/>
    <dgm:cxn modelId="{4CE37E4E-D835-4D8A-8C98-F031CCF17C3A}" type="presParOf" srcId="{7F85A724-5C35-46EE-A806-F434680D1909}" destId="{8826667F-BD13-4DB3-A526-8259559FCD07}" srcOrd="1" destOrd="0" presId="urn:microsoft.com/office/officeart/2008/layout/LinedList"/>
    <dgm:cxn modelId="{8605DAF0-B1F3-4811-BDEE-3323C798CB07}" type="presParOf" srcId="{8826667F-BD13-4DB3-A526-8259559FCD07}" destId="{B7F75EE6-A6A9-443A-8E0D-AF34C3ABE252}" srcOrd="0" destOrd="0" presId="urn:microsoft.com/office/officeart/2008/layout/LinedList"/>
    <dgm:cxn modelId="{91340DB1-5913-4280-AF56-B3BC6920EBA2}" type="presParOf" srcId="{8826667F-BD13-4DB3-A526-8259559FCD07}" destId="{D74B8171-32EC-4C30-AA2B-14BCB62E877A}" srcOrd="1" destOrd="0" presId="urn:microsoft.com/office/officeart/2008/layout/LinedList"/>
    <dgm:cxn modelId="{A54C719D-FB41-4001-8CA3-9D88871238B0}" type="presParOf" srcId="{D74B8171-32EC-4C30-AA2B-14BCB62E877A}" destId="{C3644A83-9E08-4CA8-B295-2BFE463A117A}" srcOrd="0" destOrd="0" presId="urn:microsoft.com/office/officeart/2008/layout/LinedList"/>
    <dgm:cxn modelId="{85430CCD-99B4-446F-858D-ABDF27B65F92}" type="presParOf" srcId="{D74B8171-32EC-4C30-AA2B-14BCB62E877A}" destId="{77F859ED-0279-44A3-891C-7E4C62A008AD}" srcOrd="1" destOrd="0" presId="urn:microsoft.com/office/officeart/2008/layout/LinedList"/>
    <dgm:cxn modelId="{40273FCB-8F7E-4259-9AA3-AADA87884DD9}" type="presParOf" srcId="{D74B8171-32EC-4C30-AA2B-14BCB62E877A}" destId="{72BBDA4D-F11D-4A80-94DA-09AC56195721}" srcOrd="2" destOrd="0" presId="urn:microsoft.com/office/officeart/2008/layout/LinedList"/>
    <dgm:cxn modelId="{BC176D08-8AA6-41FE-91E4-6E3C332CEF76}" type="presParOf" srcId="{8826667F-BD13-4DB3-A526-8259559FCD07}" destId="{DC588589-D375-40F0-85E4-2BEE21A6142F}" srcOrd="2" destOrd="0" presId="urn:microsoft.com/office/officeart/2008/layout/LinedList"/>
    <dgm:cxn modelId="{282DFEE1-7B2F-4CA3-88BC-74EDE4EA72B9}" type="presParOf" srcId="{8826667F-BD13-4DB3-A526-8259559FCD07}" destId="{E2C8C7BB-18FE-4B81-805B-C842EBD4BE3F}" srcOrd="3" destOrd="0" presId="urn:microsoft.com/office/officeart/2008/layout/LinedList"/>
    <dgm:cxn modelId="{B3A84984-EDBD-462C-BD0A-386F65545B27}" type="presParOf" srcId="{8826667F-BD13-4DB3-A526-8259559FCD07}" destId="{FF140638-5E33-4D79-870D-740C31F0AD8C}" srcOrd="4" destOrd="0" presId="urn:microsoft.com/office/officeart/2008/layout/LinedList"/>
    <dgm:cxn modelId="{2658E7A6-9AEB-467C-8C27-84062563DDFD}" type="presParOf" srcId="{FF140638-5E33-4D79-870D-740C31F0AD8C}" destId="{921A62EF-2CC4-4A37-B731-8416021107B1}" srcOrd="0" destOrd="0" presId="urn:microsoft.com/office/officeart/2008/layout/LinedList"/>
    <dgm:cxn modelId="{DB918BD6-FB62-41DE-85F5-56ACEEF38C98}" type="presParOf" srcId="{FF140638-5E33-4D79-870D-740C31F0AD8C}" destId="{92C25A59-FD3E-4C23-9588-734A5EFC1FAB}" srcOrd="1" destOrd="0" presId="urn:microsoft.com/office/officeart/2008/layout/LinedList"/>
    <dgm:cxn modelId="{EFEEA16B-CFB0-47CA-84B2-D94A2AA7D96F}" type="presParOf" srcId="{FF140638-5E33-4D79-870D-740C31F0AD8C}" destId="{D263ADD1-76D8-4EE2-A223-59A39E067E4C}" srcOrd="2" destOrd="0" presId="urn:microsoft.com/office/officeart/2008/layout/LinedList"/>
    <dgm:cxn modelId="{DB417419-AE43-42A5-B5D0-C4D0C1A6DB41}" type="presParOf" srcId="{8826667F-BD13-4DB3-A526-8259559FCD07}" destId="{A3A1CCE6-8A6A-4DE3-A70B-6CD8352A36D8}" srcOrd="5" destOrd="0" presId="urn:microsoft.com/office/officeart/2008/layout/LinedList"/>
    <dgm:cxn modelId="{2A106125-E22B-4BFE-943A-22A8E0704F60}" type="presParOf" srcId="{8826667F-BD13-4DB3-A526-8259559FCD07}" destId="{18CCC31D-E503-4185-8626-E6EACDE27B7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05E658-667A-4026-82B2-149DD076C849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648F5ED-CD01-4A10-BCFE-007B10A837EC}">
      <dgm:prSet phldrT="[Text]"/>
      <dgm:spPr/>
      <dgm:t>
        <a:bodyPr/>
        <a:lstStyle/>
        <a:p>
          <a:r>
            <a:rPr lang="en-US" dirty="0"/>
            <a:t>Knowledge</a:t>
          </a:r>
        </a:p>
      </dgm:t>
    </dgm:pt>
    <dgm:pt modelId="{22A3AB00-9F2C-404C-AB49-4F1DF1FEA168}" type="parTrans" cxnId="{65C89582-1C35-4571-9F58-3B6C68851B8F}">
      <dgm:prSet/>
      <dgm:spPr/>
      <dgm:t>
        <a:bodyPr/>
        <a:lstStyle/>
        <a:p>
          <a:endParaRPr lang="en-US"/>
        </a:p>
      </dgm:t>
    </dgm:pt>
    <dgm:pt modelId="{1D619C78-0678-4D06-ABD2-6AE0E823292F}" type="sibTrans" cxnId="{65C89582-1C35-4571-9F58-3B6C68851B8F}">
      <dgm:prSet/>
      <dgm:spPr/>
      <dgm:t>
        <a:bodyPr/>
        <a:lstStyle/>
        <a:p>
          <a:endParaRPr lang="en-US"/>
        </a:p>
      </dgm:t>
    </dgm:pt>
    <dgm:pt modelId="{9C177166-1FFB-4E9B-B958-F4CD997A9D64}">
      <dgm:prSet phldrT="[Text]"/>
      <dgm:spPr/>
      <dgm:t>
        <a:bodyPr/>
        <a:lstStyle/>
        <a:p>
          <a:r>
            <a:rPr lang="en-US" dirty="0"/>
            <a:t>Repeating facts</a:t>
          </a:r>
        </a:p>
      </dgm:t>
    </dgm:pt>
    <dgm:pt modelId="{7C830BC4-5945-4B0C-BBE7-52312472FD6C}" type="parTrans" cxnId="{E746B91F-192D-4B69-AF2C-0DA38A10F5C3}">
      <dgm:prSet/>
      <dgm:spPr/>
      <dgm:t>
        <a:bodyPr/>
        <a:lstStyle/>
        <a:p>
          <a:endParaRPr lang="en-US"/>
        </a:p>
      </dgm:t>
    </dgm:pt>
    <dgm:pt modelId="{6555C27E-18B9-46DC-A72C-EC523D1DFDB6}" type="sibTrans" cxnId="{E746B91F-192D-4B69-AF2C-0DA38A10F5C3}">
      <dgm:prSet/>
      <dgm:spPr/>
      <dgm:t>
        <a:bodyPr/>
        <a:lstStyle/>
        <a:p>
          <a:endParaRPr lang="en-US"/>
        </a:p>
      </dgm:t>
    </dgm:pt>
    <dgm:pt modelId="{F4FF8E27-00BB-4AB9-9607-D24E87E1732E}">
      <dgm:prSet phldrT="[Text]"/>
      <dgm:spPr/>
      <dgm:t>
        <a:bodyPr/>
        <a:lstStyle/>
        <a:p>
          <a:r>
            <a:rPr lang="en-US" dirty="0"/>
            <a:t>Comprehension</a:t>
          </a:r>
        </a:p>
      </dgm:t>
    </dgm:pt>
    <dgm:pt modelId="{27CB7E0A-D0FC-47AF-8556-C12ADF4DC9A5}" type="parTrans" cxnId="{B434B118-0C54-40E6-82E5-9A8A3C57F3AA}">
      <dgm:prSet/>
      <dgm:spPr/>
      <dgm:t>
        <a:bodyPr/>
        <a:lstStyle/>
        <a:p>
          <a:endParaRPr lang="en-US"/>
        </a:p>
      </dgm:t>
    </dgm:pt>
    <dgm:pt modelId="{AD4E7AE4-7A2B-4EE6-A9F5-F24F3C0B0293}" type="sibTrans" cxnId="{B434B118-0C54-40E6-82E5-9A8A3C57F3AA}">
      <dgm:prSet/>
      <dgm:spPr/>
      <dgm:t>
        <a:bodyPr/>
        <a:lstStyle/>
        <a:p>
          <a:endParaRPr lang="en-US"/>
        </a:p>
      </dgm:t>
    </dgm:pt>
    <dgm:pt modelId="{C7C88D9D-B551-4950-B311-EF98721AE228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275D0639-673A-4BD5-BB09-B659F194280B}" type="parTrans" cxnId="{BA5349B4-5069-4DA8-8073-67A554BE6844}">
      <dgm:prSet/>
      <dgm:spPr/>
      <dgm:t>
        <a:bodyPr/>
        <a:lstStyle/>
        <a:p>
          <a:endParaRPr lang="en-US"/>
        </a:p>
      </dgm:t>
    </dgm:pt>
    <dgm:pt modelId="{297AD518-6F6A-4AD6-A0F5-80ACBEB05981}" type="sibTrans" cxnId="{BA5349B4-5069-4DA8-8073-67A554BE6844}">
      <dgm:prSet/>
      <dgm:spPr/>
      <dgm:t>
        <a:bodyPr/>
        <a:lstStyle/>
        <a:p>
          <a:endParaRPr lang="en-US"/>
        </a:p>
      </dgm:t>
    </dgm:pt>
    <dgm:pt modelId="{98E0D7D2-81D5-47D7-9B15-2BB30F77DCB7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D4D02896-AE3A-478A-A775-C15AC328B233}" type="parTrans" cxnId="{488DCF59-5F17-47CA-9D8C-FBA075ACF587}">
      <dgm:prSet/>
      <dgm:spPr/>
      <dgm:t>
        <a:bodyPr/>
        <a:lstStyle/>
        <a:p>
          <a:endParaRPr lang="en-US"/>
        </a:p>
      </dgm:t>
    </dgm:pt>
    <dgm:pt modelId="{88C6E5C8-DFBE-4E50-86DF-1F885AB4D3DF}" type="sibTrans" cxnId="{488DCF59-5F17-47CA-9D8C-FBA075ACF587}">
      <dgm:prSet/>
      <dgm:spPr/>
      <dgm:t>
        <a:bodyPr/>
        <a:lstStyle/>
        <a:p>
          <a:endParaRPr lang="en-US"/>
        </a:p>
      </dgm:t>
    </dgm:pt>
    <dgm:pt modelId="{F3F0C92D-3E27-42BB-85B7-42F36DF95929}">
      <dgm:prSet phldrT="[Text]"/>
      <dgm:spPr/>
      <dgm:t>
        <a:bodyPr/>
        <a:lstStyle/>
        <a:p>
          <a:r>
            <a:rPr lang="en-US" dirty="0"/>
            <a:t>Summarize information received with understanding</a:t>
          </a:r>
        </a:p>
      </dgm:t>
    </dgm:pt>
    <dgm:pt modelId="{AF7F2110-50CD-462D-93D3-A1AB63D24863}" type="parTrans" cxnId="{0BD2211E-94FC-4476-A5D0-83EB222F668B}">
      <dgm:prSet/>
      <dgm:spPr/>
      <dgm:t>
        <a:bodyPr/>
        <a:lstStyle/>
        <a:p>
          <a:endParaRPr lang="en-US"/>
        </a:p>
      </dgm:t>
    </dgm:pt>
    <dgm:pt modelId="{CE401B26-2CC8-4EC6-989B-D0820D6F0772}" type="sibTrans" cxnId="{0BD2211E-94FC-4476-A5D0-83EB222F668B}">
      <dgm:prSet/>
      <dgm:spPr/>
      <dgm:t>
        <a:bodyPr/>
        <a:lstStyle/>
        <a:p>
          <a:endParaRPr lang="en-US"/>
        </a:p>
      </dgm:t>
    </dgm:pt>
    <dgm:pt modelId="{922EB5FE-BE17-43AC-855B-269BBBEB6773}">
      <dgm:prSet phldrT="[Text]"/>
      <dgm:spPr/>
      <dgm:t>
        <a:bodyPr/>
        <a:lstStyle/>
        <a:p>
          <a:r>
            <a:rPr lang="en-US" dirty="0"/>
            <a:t>Apply the knowledge to a situation</a:t>
          </a:r>
        </a:p>
      </dgm:t>
    </dgm:pt>
    <dgm:pt modelId="{128277F3-D71B-401C-99C9-152EFD52318D}" type="parTrans" cxnId="{EB40F8E6-12BE-40A3-BAA4-C6CDC913D6D8}">
      <dgm:prSet/>
      <dgm:spPr/>
      <dgm:t>
        <a:bodyPr/>
        <a:lstStyle/>
        <a:p>
          <a:endParaRPr lang="en-US"/>
        </a:p>
      </dgm:t>
    </dgm:pt>
    <dgm:pt modelId="{D5774FA3-8B5E-4A76-8F21-33BEE485B2D8}" type="sibTrans" cxnId="{EB40F8E6-12BE-40A3-BAA4-C6CDC913D6D8}">
      <dgm:prSet/>
      <dgm:spPr/>
      <dgm:t>
        <a:bodyPr/>
        <a:lstStyle/>
        <a:p>
          <a:endParaRPr lang="en-US"/>
        </a:p>
      </dgm:t>
    </dgm:pt>
    <dgm:pt modelId="{2642F7F5-1C9C-4E83-B64E-AE78F8CA3DD0}">
      <dgm:prSet phldrT="[Text]"/>
      <dgm:spPr/>
      <dgm:t>
        <a:bodyPr/>
        <a:lstStyle/>
        <a:p>
          <a:r>
            <a:rPr lang="en-US" dirty="0"/>
            <a:t>Breaking down information into smaller parts to find the relationship between them</a:t>
          </a:r>
        </a:p>
      </dgm:t>
    </dgm:pt>
    <dgm:pt modelId="{2DA9974A-2931-436D-B086-123A4AFD7022}" type="parTrans" cxnId="{0D970166-DA8C-40F0-880D-408360D5CCFA}">
      <dgm:prSet/>
      <dgm:spPr/>
      <dgm:t>
        <a:bodyPr/>
        <a:lstStyle/>
        <a:p>
          <a:endParaRPr lang="en-US"/>
        </a:p>
      </dgm:t>
    </dgm:pt>
    <dgm:pt modelId="{F1C96D17-E24A-448C-B767-0BC7060826F1}" type="sibTrans" cxnId="{0D970166-DA8C-40F0-880D-408360D5CCFA}">
      <dgm:prSet/>
      <dgm:spPr/>
      <dgm:t>
        <a:bodyPr/>
        <a:lstStyle/>
        <a:p>
          <a:endParaRPr lang="en-US"/>
        </a:p>
      </dgm:t>
    </dgm:pt>
    <dgm:pt modelId="{067DAD80-6188-4A93-9A5B-0B6B713C46B4}">
      <dgm:prSet phldrT="[Text]"/>
      <dgm:spPr/>
      <dgm:t>
        <a:bodyPr/>
        <a:lstStyle/>
        <a:p>
          <a:r>
            <a:rPr lang="en-US" dirty="0"/>
            <a:t>Synthesis</a:t>
          </a:r>
        </a:p>
      </dgm:t>
    </dgm:pt>
    <dgm:pt modelId="{80D4E4E5-F802-4EA7-B82B-3BF182DF065F}" type="parTrans" cxnId="{58517379-4DB2-43E6-BF22-59420C3FD9B4}">
      <dgm:prSet/>
      <dgm:spPr/>
      <dgm:t>
        <a:bodyPr/>
        <a:lstStyle/>
        <a:p>
          <a:endParaRPr lang="en-US"/>
        </a:p>
      </dgm:t>
    </dgm:pt>
    <dgm:pt modelId="{9C8FEC26-287A-48EA-ADD5-7D9751CBDDF8}" type="sibTrans" cxnId="{58517379-4DB2-43E6-BF22-59420C3FD9B4}">
      <dgm:prSet/>
      <dgm:spPr/>
      <dgm:t>
        <a:bodyPr/>
        <a:lstStyle/>
        <a:p>
          <a:endParaRPr lang="en-US"/>
        </a:p>
      </dgm:t>
    </dgm:pt>
    <dgm:pt modelId="{96E67497-80B8-448F-9011-CDB5307FB59D}">
      <dgm:prSet phldrT="[Text]"/>
      <dgm:spPr/>
      <dgm:t>
        <a:bodyPr/>
        <a:lstStyle/>
        <a:p>
          <a:r>
            <a:rPr lang="en-US" dirty="0"/>
            <a:t>Putting parts together to form a whole</a:t>
          </a:r>
        </a:p>
      </dgm:t>
    </dgm:pt>
    <dgm:pt modelId="{66F97536-AE49-4E38-9678-442855254F69}" type="parTrans" cxnId="{F7EC3EFA-0B56-4BD6-9B60-E2536421CB10}">
      <dgm:prSet/>
      <dgm:spPr/>
      <dgm:t>
        <a:bodyPr/>
        <a:lstStyle/>
        <a:p>
          <a:endParaRPr lang="en-US"/>
        </a:p>
      </dgm:t>
    </dgm:pt>
    <dgm:pt modelId="{32C22C4A-255B-4E21-8420-9B8BD91583CA}" type="sibTrans" cxnId="{F7EC3EFA-0B56-4BD6-9B60-E2536421CB10}">
      <dgm:prSet/>
      <dgm:spPr/>
      <dgm:t>
        <a:bodyPr/>
        <a:lstStyle/>
        <a:p>
          <a:endParaRPr lang="en-US"/>
        </a:p>
      </dgm:t>
    </dgm:pt>
    <dgm:pt modelId="{7569E240-9080-4034-A138-733F75F5412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96E6C3A3-BD62-45D8-AE09-D14D6BEF61F4}" type="parTrans" cxnId="{B4C227E6-4D4C-4E93-A021-A65799F19A8E}">
      <dgm:prSet/>
      <dgm:spPr/>
      <dgm:t>
        <a:bodyPr/>
        <a:lstStyle/>
        <a:p>
          <a:endParaRPr lang="en-US"/>
        </a:p>
      </dgm:t>
    </dgm:pt>
    <dgm:pt modelId="{DC7C9B6C-C0A0-4216-B2FF-6CB21E0D20E0}" type="sibTrans" cxnId="{B4C227E6-4D4C-4E93-A021-A65799F19A8E}">
      <dgm:prSet/>
      <dgm:spPr/>
      <dgm:t>
        <a:bodyPr/>
        <a:lstStyle/>
        <a:p>
          <a:endParaRPr lang="en-US"/>
        </a:p>
      </dgm:t>
    </dgm:pt>
    <dgm:pt modelId="{08971A7A-E911-4868-8104-431E3F446834}">
      <dgm:prSet phldrT="[Text]"/>
      <dgm:spPr/>
      <dgm:t>
        <a:bodyPr/>
        <a:lstStyle/>
        <a:p>
          <a:r>
            <a:rPr lang="en-US" dirty="0"/>
            <a:t>Making a judgment and supporting it with relevant evidence</a:t>
          </a:r>
        </a:p>
      </dgm:t>
    </dgm:pt>
    <dgm:pt modelId="{F9BC9BCF-587A-4BDE-8416-5EFB02C2A06D}" type="parTrans" cxnId="{A4189930-2D97-4BF7-AE00-D041E786C12F}">
      <dgm:prSet/>
      <dgm:spPr/>
      <dgm:t>
        <a:bodyPr/>
        <a:lstStyle/>
        <a:p>
          <a:endParaRPr lang="en-US"/>
        </a:p>
      </dgm:t>
    </dgm:pt>
    <dgm:pt modelId="{9327E70E-ABCB-4001-AB2E-7218D47F5C98}" type="sibTrans" cxnId="{A4189930-2D97-4BF7-AE00-D041E786C12F}">
      <dgm:prSet/>
      <dgm:spPr/>
      <dgm:t>
        <a:bodyPr/>
        <a:lstStyle/>
        <a:p>
          <a:endParaRPr lang="en-US"/>
        </a:p>
      </dgm:t>
    </dgm:pt>
    <dgm:pt modelId="{13BB6A94-A395-437F-BA79-30D04E68BC5C}" type="pres">
      <dgm:prSet presAssocID="{B605E658-667A-4026-82B2-149DD076C849}" presName="Name0" presStyleCnt="0">
        <dgm:presLayoutVars>
          <dgm:dir/>
          <dgm:animLvl val="lvl"/>
          <dgm:resizeHandles val="exact"/>
        </dgm:presLayoutVars>
      </dgm:prSet>
      <dgm:spPr/>
    </dgm:pt>
    <dgm:pt modelId="{AB0E3957-82F3-479B-A4D3-A8AE9BE7B3CB}" type="pres">
      <dgm:prSet presAssocID="{F648F5ED-CD01-4A10-BCFE-007B10A837EC}" presName="linNode" presStyleCnt="0"/>
      <dgm:spPr/>
    </dgm:pt>
    <dgm:pt modelId="{92B30900-F365-4CEA-828A-3662A711D64C}" type="pres">
      <dgm:prSet presAssocID="{F648F5ED-CD01-4A10-BCFE-007B10A837E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1A5B299-F8CC-47AC-96D1-DC1392503919}" type="pres">
      <dgm:prSet presAssocID="{F648F5ED-CD01-4A10-BCFE-007B10A837EC}" presName="descendantText" presStyleLbl="alignAccFollowNode1" presStyleIdx="0" presStyleCnt="6">
        <dgm:presLayoutVars>
          <dgm:bulletEnabled val="1"/>
        </dgm:presLayoutVars>
      </dgm:prSet>
      <dgm:spPr/>
    </dgm:pt>
    <dgm:pt modelId="{2EC6415D-938E-4AAF-A408-1F93543FAAD4}" type="pres">
      <dgm:prSet presAssocID="{1D619C78-0678-4D06-ABD2-6AE0E823292F}" presName="sp" presStyleCnt="0"/>
      <dgm:spPr/>
    </dgm:pt>
    <dgm:pt modelId="{CCC05996-63CD-4452-89F1-2DC4F6AD228A}" type="pres">
      <dgm:prSet presAssocID="{F4FF8E27-00BB-4AB9-9607-D24E87E1732E}" presName="linNode" presStyleCnt="0"/>
      <dgm:spPr/>
    </dgm:pt>
    <dgm:pt modelId="{AE8905DA-828E-421B-9E6D-DE94CAB52E7C}" type="pres">
      <dgm:prSet presAssocID="{F4FF8E27-00BB-4AB9-9607-D24E87E1732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05E2DE6-9F27-452F-9900-F0670CB71432}" type="pres">
      <dgm:prSet presAssocID="{F4FF8E27-00BB-4AB9-9607-D24E87E1732E}" presName="descendantText" presStyleLbl="alignAccFollowNode1" presStyleIdx="1" presStyleCnt="6">
        <dgm:presLayoutVars>
          <dgm:bulletEnabled val="1"/>
        </dgm:presLayoutVars>
      </dgm:prSet>
      <dgm:spPr/>
    </dgm:pt>
    <dgm:pt modelId="{7D36D98B-EAAB-477C-B5FD-8E359D821580}" type="pres">
      <dgm:prSet presAssocID="{AD4E7AE4-7A2B-4EE6-A9F5-F24F3C0B0293}" presName="sp" presStyleCnt="0"/>
      <dgm:spPr/>
    </dgm:pt>
    <dgm:pt modelId="{2D3D319E-BE1D-4B46-8EC2-8879A3F31A94}" type="pres">
      <dgm:prSet presAssocID="{C7C88D9D-B551-4950-B311-EF98721AE228}" presName="linNode" presStyleCnt="0"/>
      <dgm:spPr/>
    </dgm:pt>
    <dgm:pt modelId="{A66E27BA-0E7A-4CDC-B8EC-9A859323B3E5}" type="pres">
      <dgm:prSet presAssocID="{C7C88D9D-B551-4950-B311-EF98721AE228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E6EEF1A-F9B3-4830-8434-86CA845CC1A7}" type="pres">
      <dgm:prSet presAssocID="{C7C88D9D-B551-4950-B311-EF98721AE228}" presName="descendantText" presStyleLbl="alignAccFollowNode1" presStyleIdx="2" presStyleCnt="6">
        <dgm:presLayoutVars>
          <dgm:bulletEnabled val="1"/>
        </dgm:presLayoutVars>
      </dgm:prSet>
      <dgm:spPr/>
    </dgm:pt>
    <dgm:pt modelId="{8DDE72D9-5C99-4EFF-BA31-7A705CC7A68B}" type="pres">
      <dgm:prSet presAssocID="{297AD518-6F6A-4AD6-A0F5-80ACBEB05981}" presName="sp" presStyleCnt="0"/>
      <dgm:spPr/>
    </dgm:pt>
    <dgm:pt modelId="{95CFBA2C-18E2-4286-8F0E-CB01F9AC4761}" type="pres">
      <dgm:prSet presAssocID="{98E0D7D2-81D5-47D7-9B15-2BB30F77DCB7}" presName="linNode" presStyleCnt="0"/>
      <dgm:spPr/>
    </dgm:pt>
    <dgm:pt modelId="{7290B7D1-5CB3-4991-A93F-F0CCD5A9A31D}" type="pres">
      <dgm:prSet presAssocID="{98E0D7D2-81D5-47D7-9B15-2BB30F77DCB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9BF938F-0629-46AB-9A21-3B7A4F466A78}" type="pres">
      <dgm:prSet presAssocID="{98E0D7D2-81D5-47D7-9B15-2BB30F77DCB7}" presName="descendantText" presStyleLbl="alignAccFollowNode1" presStyleIdx="3" presStyleCnt="6">
        <dgm:presLayoutVars>
          <dgm:bulletEnabled val="1"/>
        </dgm:presLayoutVars>
      </dgm:prSet>
      <dgm:spPr/>
    </dgm:pt>
    <dgm:pt modelId="{760F582C-A817-4585-98A4-DE03EE5D0894}" type="pres">
      <dgm:prSet presAssocID="{88C6E5C8-DFBE-4E50-86DF-1F885AB4D3DF}" presName="sp" presStyleCnt="0"/>
      <dgm:spPr/>
    </dgm:pt>
    <dgm:pt modelId="{F84523BB-6898-4C4D-B699-506D28A3269B}" type="pres">
      <dgm:prSet presAssocID="{067DAD80-6188-4A93-9A5B-0B6B713C46B4}" presName="linNode" presStyleCnt="0"/>
      <dgm:spPr/>
    </dgm:pt>
    <dgm:pt modelId="{7729803E-888D-4C5F-B681-79469EB03148}" type="pres">
      <dgm:prSet presAssocID="{067DAD80-6188-4A93-9A5B-0B6B713C46B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50CF17C-4F2E-4C93-B95F-97B6B360EC5C}" type="pres">
      <dgm:prSet presAssocID="{067DAD80-6188-4A93-9A5B-0B6B713C46B4}" presName="descendantText" presStyleLbl="alignAccFollowNode1" presStyleIdx="4" presStyleCnt="6">
        <dgm:presLayoutVars>
          <dgm:bulletEnabled val="1"/>
        </dgm:presLayoutVars>
      </dgm:prSet>
      <dgm:spPr/>
    </dgm:pt>
    <dgm:pt modelId="{74385069-1600-4A86-BB45-DC6141435082}" type="pres">
      <dgm:prSet presAssocID="{9C8FEC26-287A-48EA-ADD5-7D9751CBDDF8}" presName="sp" presStyleCnt="0"/>
      <dgm:spPr/>
    </dgm:pt>
    <dgm:pt modelId="{22DE7602-30D0-4696-9388-5DAE27025C28}" type="pres">
      <dgm:prSet presAssocID="{7569E240-9080-4034-A138-733F75F54129}" presName="linNode" presStyleCnt="0"/>
      <dgm:spPr/>
    </dgm:pt>
    <dgm:pt modelId="{8317C5E8-C8E6-4CCE-897C-6F61CB2758B6}" type="pres">
      <dgm:prSet presAssocID="{7569E240-9080-4034-A138-733F75F5412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B7C00D5-78A8-4893-ACC6-4E91485E7AE2}" type="pres">
      <dgm:prSet presAssocID="{7569E240-9080-4034-A138-733F75F5412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0A4BB05-DAAF-4116-804F-741BDE86CBE1}" type="presOf" srcId="{96E67497-80B8-448F-9011-CDB5307FB59D}" destId="{350CF17C-4F2E-4C93-B95F-97B6B360EC5C}" srcOrd="0" destOrd="0" presId="urn:microsoft.com/office/officeart/2005/8/layout/vList5"/>
    <dgm:cxn modelId="{B434B118-0C54-40E6-82E5-9A8A3C57F3AA}" srcId="{B605E658-667A-4026-82B2-149DD076C849}" destId="{F4FF8E27-00BB-4AB9-9607-D24E87E1732E}" srcOrd="1" destOrd="0" parTransId="{27CB7E0A-D0FC-47AF-8556-C12ADF4DC9A5}" sibTransId="{AD4E7AE4-7A2B-4EE6-A9F5-F24F3C0B0293}"/>
    <dgm:cxn modelId="{0BD2211E-94FC-4476-A5D0-83EB222F668B}" srcId="{F4FF8E27-00BB-4AB9-9607-D24E87E1732E}" destId="{F3F0C92D-3E27-42BB-85B7-42F36DF95929}" srcOrd="0" destOrd="0" parTransId="{AF7F2110-50CD-462D-93D3-A1AB63D24863}" sibTransId="{CE401B26-2CC8-4EC6-989B-D0820D6F0772}"/>
    <dgm:cxn modelId="{E746B91F-192D-4B69-AF2C-0DA38A10F5C3}" srcId="{F648F5ED-CD01-4A10-BCFE-007B10A837EC}" destId="{9C177166-1FFB-4E9B-B958-F4CD997A9D64}" srcOrd="0" destOrd="0" parTransId="{7C830BC4-5945-4B0C-BBE7-52312472FD6C}" sibTransId="{6555C27E-18B9-46DC-A72C-EC523D1DFDB6}"/>
    <dgm:cxn modelId="{A4189930-2D97-4BF7-AE00-D041E786C12F}" srcId="{7569E240-9080-4034-A138-733F75F54129}" destId="{08971A7A-E911-4868-8104-431E3F446834}" srcOrd="0" destOrd="0" parTransId="{F9BC9BCF-587A-4BDE-8416-5EFB02C2A06D}" sibTransId="{9327E70E-ABCB-4001-AB2E-7218D47F5C98}"/>
    <dgm:cxn modelId="{CB6C3A37-1668-4564-80F6-75E8E1C7C699}" type="presOf" srcId="{7569E240-9080-4034-A138-733F75F54129}" destId="{8317C5E8-C8E6-4CCE-897C-6F61CB2758B6}" srcOrd="0" destOrd="0" presId="urn:microsoft.com/office/officeart/2005/8/layout/vList5"/>
    <dgm:cxn modelId="{0D970166-DA8C-40F0-880D-408360D5CCFA}" srcId="{98E0D7D2-81D5-47D7-9B15-2BB30F77DCB7}" destId="{2642F7F5-1C9C-4E83-B64E-AE78F8CA3DD0}" srcOrd="0" destOrd="0" parTransId="{2DA9974A-2931-436D-B086-123A4AFD7022}" sibTransId="{F1C96D17-E24A-448C-B767-0BC7060826F1}"/>
    <dgm:cxn modelId="{58517379-4DB2-43E6-BF22-59420C3FD9B4}" srcId="{B605E658-667A-4026-82B2-149DD076C849}" destId="{067DAD80-6188-4A93-9A5B-0B6B713C46B4}" srcOrd="4" destOrd="0" parTransId="{80D4E4E5-F802-4EA7-B82B-3BF182DF065F}" sibTransId="{9C8FEC26-287A-48EA-ADD5-7D9751CBDDF8}"/>
    <dgm:cxn modelId="{0E288D59-AE61-402F-BDF3-698160037D49}" type="presOf" srcId="{B605E658-667A-4026-82B2-149DD076C849}" destId="{13BB6A94-A395-437F-BA79-30D04E68BC5C}" srcOrd="0" destOrd="0" presId="urn:microsoft.com/office/officeart/2005/8/layout/vList5"/>
    <dgm:cxn modelId="{488DCF59-5F17-47CA-9D8C-FBA075ACF587}" srcId="{B605E658-667A-4026-82B2-149DD076C849}" destId="{98E0D7D2-81D5-47D7-9B15-2BB30F77DCB7}" srcOrd="3" destOrd="0" parTransId="{D4D02896-AE3A-478A-A775-C15AC328B233}" sibTransId="{88C6E5C8-DFBE-4E50-86DF-1F885AB4D3DF}"/>
    <dgm:cxn modelId="{65C89582-1C35-4571-9F58-3B6C68851B8F}" srcId="{B605E658-667A-4026-82B2-149DD076C849}" destId="{F648F5ED-CD01-4A10-BCFE-007B10A837EC}" srcOrd="0" destOrd="0" parTransId="{22A3AB00-9F2C-404C-AB49-4F1DF1FEA168}" sibTransId="{1D619C78-0678-4D06-ABD2-6AE0E823292F}"/>
    <dgm:cxn modelId="{DA35578D-090F-40FB-8398-CC6033A706C1}" type="presOf" srcId="{C7C88D9D-B551-4950-B311-EF98721AE228}" destId="{A66E27BA-0E7A-4CDC-B8EC-9A859323B3E5}" srcOrd="0" destOrd="0" presId="urn:microsoft.com/office/officeart/2005/8/layout/vList5"/>
    <dgm:cxn modelId="{B384A9A2-9DEE-43CB-91E7-90DC46DAE644}" type="presOf" srcId="{F648F5ED-CD01-4A10-BCFE-007B10A837EC}" destId="{92B30900-F365-4CEA-828A-3662A711D64C}" srcOrd="0" destOrd="0" presId="urn:microsoft.com/office/officeart/2005/8/layout/vList5"/>
    <dgm:cxn modelId="{CC60BAA4-0300-4E3D-8DC0-58DCFBF69BBF}" type="presOf" srcId="{08971A7A-E911-4868-8104-431E3F446834}" destId="{1B7C00D5-78A8-4893-ACC6-4E91485E7AE2}" srcOrd="0" destOrd="0" presId="urn:microsoft.com/office/officeart/2005/8/layout/vList5"/>
    <dgm:cxn modelId="{BAAD5CA5-9635-470C-A992-2E2B61AB319F}" type="presOf" srcId="{9C177166-1FFB-4E9B-B958-F4CD997A9D64}" destId="{21A5B299-F8CC-47AC-96D1-DC1392503919}" srcOrd="0" destOrd="0" presId="urn:microsoft.com/office/officeart/2005/8/layout/vList5"/>
    <dgm:cxn modelId="{BA5349B4-5069-4DA8-8073-67A554BE6844}" srcId="{B605E658-667A-4026-82B2-149DD076C849}" destId="{C7C88D9D-B551-4950-B311-EF98721AE228}" srcOrd="2" destOrd="0" parTransId="{275D0639-673A-4BD5-BB09-B659F194280B}" sibTransId="{297AD518-6F6A-4AD6-A0F5-80ACBEB05981}"/>
    <dgm:cxn modelId="{DAE1F7B5-E152-4211-8886-124F850904EA}" type="presOf" srcId="{F4FF8E27-00BB-4AB9-9607-D24E87E1732E}" destId="{AE8905DA-828E-421B-9E6D-DE94CAB52E7C}" srcOrd="0" destOrd="0" presId="urn:microsoft.com/office/officeart/2005/8/layout/vList5"/>
    <dgm:cxn modelId="{B41609B8-8455-4161-A57A-89A478404FAD}" type="presOf" srcId="{F3F0C92D-3E27-42BB-85B7-42F36DF95929}" destId="{E05E2DE6-9F27-452F-9900-F0670CB71432}" srcOrd="0" destOrd="0" presId="urn:microsoft.com/office/officeart/2005/8/layout/vList5"/>
    <dgm:cxn modelId="{F7681FC8-AAE7-46F1-88E2-417A95545E87}" type="presOf" srcId="{922EB5FE-BE17-43AC-855B-269BBBEB6773}" destId="{BE6EEF1A-F9B3-4830-8434-86CA845CC1A7}" srcOrd="0" destOrd="0" presId="urn:microsoft.com/office/officeart/2005/8/layout/vList5"/>
    <dgm:cxn modelId="{861481D0-6271-4255-8DAA-FFAB18328DC2}" type="presOf" srcId="{2642F7F5-1C9C-4E83-B64E-AE78F8CA3DD0}" destId="{79BF938F-0629-46AB-9A21-3B7A4F466A78}" srcOrd="0" destOrd="0" presId="urn:microsoft.com/office/officeart/2005/8/layout/vList5"/>
    <dgm:cxn modelId="{B4C227E6-4D4C-4E93-A021-A65799F19A8E}" srcId="{B605E658-667A-4026-82B2-149DD076C849}" destId="{7569E240-9080-4034-A138-733F75F54129}" srcOrd="5" destOrd="0" parTransId="{96E6C3A3-BD62-45D8-AE09-D14D6BEF61F4}" sibTransId="{DC7C9B6C-C0A0-4216-B2FF-6CB21E0D20E0}"/>
    <dgm:cxn modelId="{EB40F8E6-12BE-40A3-BAA4-C6CDC913D6D8}" srcId="{C7C88D9D-B551-4950-B311-EF98721AE228}" destId="{922EB5FE-BE17-43AC-855B-269BBBEB6773}" srcOrd="0" destOrd="0" parTransId="{128277F3-D71B-401C-99C9-152EFD52318D}" sibTransId="{D5774FA3-8B5E-4A76-8F21-33BEE485B2D8}"/>
    <dgm:cxn modelId="{485B82F8-842E-44FC-8000-D85B7B1A8357}" type="presOf" srcId="{98E0D7D2-81D5-47D7-9B15-2BB30F77DCB7}" destId="{7290B7D1-5CB3-4991-A93F-F0CCD5A9A31D}" srcOrd="0" destOrd="0" presId="urn:microsoft.com/office/officeart/2005/8/layout/vList5"/>
    <dgm:cxn modelId="{F7EC3EFA-0B56-4BD6-9B60-E2536421CB10}" srcId="{067DAD80-6188-4A93-9A5B-0B6B713C46B4}" destId="{96E67497-80B8-448F-9011-CDB5307FB59D}" srcOrd="0" destOrd="0" parTransId="{66F97536-AE49-4E38-9678-442855254F69}" sibTransId="{32C22C4A-255B-4E21-8420-9B8BD91583CA}"/>
    <dgm:cxn modelId="{821752FF-BF3A-489A-97F4-F979CD3390CF}" type="presOf" srcId="{067DAD80-6188-4A93-9A5B-0B6B713C46B4}" destId="{7729803E-888D-4C5F-B681-79469EB03148}" srcOrd="0" destOrd="0" presId="urn:microsoft.com/office/officeart/2005/8/layout/vList5"/>
    <dgm:cxn modelId="{1154373F-33DB-4093-99AF-B3938CDD4A5F}" type="presParOf" srcId="{13BB6A94-A395-437F-BA79-30D04E68BC5C}" destId="{AB0E3957-82F3-479B-A4D3-A8AE9BE7B3CB}" srcOrd="0" destOrd="0" presId="urn:microsoft.com/office/officeart/2005/8/layout/vList5"/>
    <dgm:cxn modelId="{606D13F3-1D2F-4B73-8E2A-F6EBE6E4D659}" type="presParOf" srcId="{AB0E3957-82F3-479B-A4D3-A8AE9BE7B3CB}" destId="{92B30900-F365-4CEA-828A-3662A711D64C}" srcOrd="0" destOrd="0" presId="urn:microsoft.com/office/officeart/2005/8/layout/vList5"/>
    <dgm:cxn modelId="{9FC32714-ED78-4797-95C8-74E13A2C0444}" type="presParOf" srcId="{AB0E3957-82F3-479B-A4D3-A8AE9BE7B3CB}" destId="{21A5B299-F8CC-47AC-96D1-DC1392503919}" srcOrd="1" destOrd="0" presId="urn:microsoft.com/office/officeart/2005/8/layout/vList5"/>
    <dgm:cxn modelId="{C079836C-9EF4-429C-AB83-C603F7223095}" type="presParOf" srcId="{13BB6A94-A395-437F-BA79-30D04E68BC5C}" destId="{2EC6415D-938E-4AAF-A408-1F93543FAAD4}" srcOrd="1" destOrd="0" presId="urn:microsoft.com/office/officeart/2005/8/layout/vList5"/>
    <dgm:cxn modelId="{870BCA25-CDF5-41F6-9F56-F764E60D5593}" type="presParOf" srcId="{13BB6A94-A395-437F-BA79-30D04E68BC5C}" destId="{CCC05996-63CD-4452-89F1-2DC4F6AD228A}" srcOrd="2" destOrd="0" presId="urn:microsoft.com/office/officeart/2005/8/layout/vList5"/>
    <dgm:cxn modelId="{0A032F46-FC7A-4215-B173-E38C8063C61F}" type="presParOf" srcId="{CCC05996-63CD-4452-89F1-2DC4F6AD228A}" destId="{AE8905DA-828E-421B-9E6D-DE94CAB52E7C}" srcOrd="0" destOrd="0" presId="urn:microsoft.com/office/officeart/2005/8/layout/vList5"/>
    <dgm:cxn modelId="{81A0F739-AB2C-4CBD-88ED-8C43B1F0D9E1}" type="presParOf" srcId="{CCC05996-63CD-4452-89F1-2DC4F6AD228A}" destId="{E05E2DE6-9F27-452F-9900-F0670CB71432}" srcOrd="1" destOrd="0" presId="urn:microsoft.com/office/officeart/2005/8/layout/vList5"/>
    <dgm:cxn modelId="{DD1BE645-B849-4A6C-B568-9CF42B58CD2B}" type="presParOf" srcId="{13BB6A94-A395-437F-BA79-30D04E68BC5C}" destId="{7D36D98B-EAAB-477C-B5FD-8E359D821580}" srcOrd="3" destOrd="0" presId="urn:microsoft.com/office/officeart/2005/8/layout/vList5"/>
    <dgm:cxn modelId="{D015BBEB-8768-46CF-AF72-DCDC57EBF73F}" type="presParOf" srcId="{13BB6A94-A395-437F-BA79-30D04E68BC5C}" destId="{2D3D319E-BE1D-4B46-8EC2-8879A3F31A94}" srcOrd="4" destOrd="0" presId="urn:microsoft.com/office/officeart/2005/8/layout/vList5"/>
    <dgm:cxn modelId="{2CB49E79-2763-4264-B43E-434938C12320}" type="presParOf" srcId="{2D3D319E-BE1D-4B46-8EC2-8879A3F31A94}" destId="{A66E27BA-0E7A-4CDC-B8EC-9A859323B3E5}" srcOrd="0" destOrd="0" presId="urn:microsoft.com/office/officeart/2005/8/layout/vList5"/>
    <dgm:cxn modelId="{3CCD0030-86B7-44CE-A41D-20B68162E943}" type="presParOf" srcId="{2D3D319E-BE1D-4B46-8EC2-8879A3F31A94}" destId="{BE6EEF1A-F9B3-4830-8434-86CA845CC1A7}" srcOrd="1" destOrd="0" presId="urn:microsoft.com/office/officeart/2005/8/layout/vList5"/>
    <dgm:cxn modelId="{CEEF5E46-AC60-47E6-8DEA-057728582AA4}" type="presParOf" srcId="{13BB6A94-A395-437F-BA79-30D04E68BC5C}" destId="{8DDE72D9-5C99-4EFF-BA31-7A705CC7A68B}" srcOrd="5" destOrd="0" presId="urn:microsoft.com/office/officeart/2005/8/layout/vList5"/>
    <dgm:cxn modelId="{EA3077B5-0D78-4BFF-992B-2FC6A4862918}" type="presParOf" srcId="{13BB6A94-A395-437F-BA79-30D04E68BC5C}" destId="{95CFBA2C-18E2-4286-8F0E-CB01F9AC4761}" srcOrd="6" destOrd="0" presId="urn:microsoft.com/office/officeart/2005/8/layout/vList5"/>
    <dgm:cxn modelId="{BE21780E-21C8-409C-A95E-B35ACCDFFC99}" type="presParOf" srcId="{95CFBA2C-18E2-4286-8F0E-CB01F9AC4761}" destId="{7290B7D1-5CB3-4991-A93F-F0CCD5A9A31D}" srcOrd="0" destOrd="0" presId="urn:microsoft.com/office/officeart/2005/8/layout/vList5"/>
    <dgm:cxn modelId="{29485B63-C417-477C-A646-EDAA6D1A1EEE}" type="presParOf" srcId="{95CFBA2C-18E2-4286-8F0E-CB01F9AC4761}" destId="{79BF938F-0629-46AB-9A21-3B7A4F466A78}" srcOrd="1" destOrd="0" presId="urn:microsoft.com/office/officeart/2005/8/layout/vList5"/>
    <dgm:cxn modelId="{22AE7E51-D358-46DF-BCB1-B4DB34277F29}" type="presParOf" srcId="{13BB6A94-A395-437F-BA79-30D04E68BC5C}" destId="{760F582C-A817-4585-98A4-DE03EE5D0894}" srcOrd="7" destOrd="0" presId="urn:microsoft.com/office/officeart/2005/8/layout/vList5"/>
    <dgm:cxn modelId="{F591D653-1D41-4008-957A-291B4DDEFA8C}" type="presParOf" srcId="{13BB6A94-A395-437F-BA79-30D04E68BC5C}" destId="{F84523BB-6898-4C4D-B699-506D28A3269B}" srcOrd="8" destOrd="0" presId="urn:microsoft.com/office/officeart/2005/8/layout/vList5"/>
    <dgm:cxn modelId="{2724F056-AB55-4951-8640-56D2141E4485}" type="presParOf" srcId="{F84523BB-6898-4C4D-B699-506D28A3269B}" destId="{7729803E-888D-4C5F-B681-79469EB03148}" srcOrd="0" destOrd="0" presId="urn:microsoft.com/office/officeart/2005/8/layout/vList5"/>
    <dgm:cxn modelId="{2C05DE55-7E0C-455A-AD61-0D152CD4597D}" type="presParOf" srcId="{F84523BB-6898-4C4D-B699-506D28A3269B}" destId="{350CF17C-4F2E-4C93-B95F-97B6B360EC5C}" srcOrd="1" destOrd="0" presId="urn:microsoft.com/office/officeart/2005/8/layout/vList5"/>
    <dgm:cxn modelId="{9A9B2C58-096A-4995-BAE4-7C8021A5B577}" type="presParOf" srcId="{13BB6A94-A395-437F-BA79-30D04E68BC5C}" destId="{74385069-1600-4A86-BB45-DC6141435082}" srcOrd="9" destOrd="0" presId="urn:microsoft.com/office/officeart/2005/8/layout/vList5"/>
    <dgm:cxn modelId="{83DA8B15-D960-489B-9956-10643A09F4A6}" type="presParOf" srcId="{13BB6A94-A395-437F-BA79-30D04E68BC5C}" destId="{22DE7602-30D0-4696-9388-5DAE27025C28}" srcOrd="10" destOrd="0" presId="urn:microsoft.com/office/officeart/2005/8/layout/vList5"/>
    <dgm:cxn modelId="{F46E0907-B407-4DAB-871F-2E80F28782EC}" type="presParOf" srcId="{22DE7602-30D0-4696-9388-5DAE27025C28}" destId="{8317C5E8-C8E6-4CCE-897C-6F61CB2758B6}" srcOrd="0" destOrd="0" presId="urn:microsoft.com/office/officeart/2005/8/layout/vList5"/>
    <dgm:cxn modelId="{DDE76C0B-A435-45F5-BC73-C747FF90B0E9}" type="presParOf" srcId="{22DE7602-30D0-4696-9388-5DAE27025C28}" destId="{1B7C00D5-78A8-4893-ACC6-4E91485E7A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05E658-667A-4026-82B2-149DD076C84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48F5ED-CD01-4A10-BCFE-007B10A837EC}">
      <dgm:prSet phldrT="[Text]"/>
      <dgm:spPr/>
      <dgm:t>
        <a:bodyPr/>
        <a:lstStyle/>
        <a:p>
          <a:r>
            <a:rPr lang="en-US" dirty="0"/>
            <a:t>Knowledge</a:t>
          </a:r>
        </a:p>
      </dgm:t>
    </dgm:pt>
    <dgm:pt modelId="{22A3AB00-9F2C-404C-AB49-4F1DF1FEA168}" type="parTrans" cxnId="{65C89582-1C35-4571-9F58-3B6C68851B8F}">
      <dgm:prSet/>
      <dgm:spPr/>
      <dgm:t>
        <a:bodyPr/>
        <a:lstStyle/>
        <a:p>
          <a:endParaRPr lang="en-US"/>
        </a:p>
      </dgm:t>
    </dgm:pt>
    <dgm:pt modelId="{1D619C78-0678-4D06-ABD2-6AE0E823292F}" type="sibTrans" cxnId="{65C89582-1C35-4571-9F58-3B6C68851B8F}">
      <dgm:prSet/>
      <dgm:spPr/>
      <dgm:t>
        <a:bodyPr/>
        <a:lstStyle/>
        <a:p>
          <a:endParaRPr lang="en-US"/>
        </a:p>
      </dgm:t>
    </dgm:pt>
    <dgm:pt modelId="{9C177166-1FFB-4E9B-B958-F4CD997A9D64}">
      <dgm:prSet phldrT="[Text]"/>
      <dgm:spPr/>
      <dgm:t>
        <a:bodyPr/>
        <a:lstStyle/>
        <a:p>
          <a:r>
            <a:rPr lang="en-US" dirty="0"/>
            <a:t>What is genetically modified food?</a:t>
          </a:r>
        </a:p>
      </dgm:t>
    </dgm:pt>
    <dgm:pt modelId="{7C830BC4-5945-4B0C-BBE7-52312472FD6C}" type="parTrans" cxnId="{E746B91F-192D-4B69-AF2C-0DA38A10F5C3}">
      <dgm:prSet/>
      <dgm:spPr/>
      <dgm:t>
        <a:bodyPr/>
        <a:lstStyle/>
        <a:p>
          <a:endParaRPr lang="en-US"/>
        </a:p>
      </dgm:t>
    </dgm:pt>
    <dgm:pt modelId="{6555C27E-18B9-46DC-A72C-EC523D1DFDB6}" type="sibTrans" cxnId="{E746B91F-192D-4B69-AF2C-0DA38A10F5C3}">
      <dgm:prSet/>
      <dgm:spPr/>
      <dgm:t>
        <a:bodyPr/>
        <a:lstStyle/>
        <a:p>
          <a:endParaRPr lang="en-US"/>
        </a:p>
      </dgm:t>
    </dgm:pt>
    <dgm:pt modelId="{F4FF8E27-00BB-4AB9-9607-D24E87E1732E}">
      <dgm:prSet phldrT="[Text]"/>
      <dgm:spPr/>
      <dgm:t>
        <a:bodyPr/>
        <a:lstStyle/>
        <a:p>
          <a:r>
            <a:rPr lang="en-US" dirty="0"/>
            <a:t>Comprehension</a:t>
          </a:r>
        </a:p>
      </dgm:t>
    </dgm:pt>
    <dgm:pt modelId="{27CB7E0A-D0FC-47AF-8556-C12ADF4DC9A5}" type="parTrans" cxnId="{B434B118-0C54-40E6-82E5-9A8A3C57F3AA}">
      <dgm:prSet/>
      <dgm:spPr/>
      <dgm:t>
        <a:bodyPr/>
        <a:lstStyle/>
        <a:p>
          <a:endParaRPr lang="en-US"/>
        </a:p>
      </dgm:t>
    </dgm:pt>
    <dgm:pt modelId="{AD4E7AE4-7A2B-4EE6-A9F5-F24F3C0B0293}" type="sibTrans" cxnId="{B434B118-0C54-40E6-82E5-9A8A3C57F3AA}">
      <dgm:prSet/>
      <dgm:spPr/>
      <dgm:t>
        <a:bodyPr/>
        <a:lstStyle/>
        <a:p>
          <a:endParaRPr lang="en-US"/>
        </a:p>
      </dgm:t>
    </dgm:pt>
    <dgm:pt modelId="{C7C88D9D-B551-4950-B311-EF98721AE228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275D0639-673A-4BD5-BB09-B659F194280B}" type="parTrans" cxnId="{BA5349B4-5069-4DA8-8073-67A554BE6844}">
      <dgm:prSet/>
      <dgm:spPr/>
      <dgm:t>
        <a:bodyPr/>
        <a:lstStyle/>
        <a:p>
          <a:endParaRPr lang="en-US"/>
        </a:p>
      </dgm:t>
    </dgm:pt>
    <dgm:pt modelId="{297AD518-6F6A-4AD6-A0F5-80ACBEB05981}" type="sibTrans" cxnId="{BA5349B4-5069-4DA8-8073-67A554BE6844}">
      <dgm:prSet/>
      <dgm:spPr/>
      <dgm:t>
        <a:bodyPr/>
        <a:lstStyle/>
        <a:p>
          <a:endParaRPr lang="en-US"/>
        </a:p>
      </dgm:t>
    </dgm:pt>
    <dgm:pt modelId="{98E0D7D2-81D5-47D7-9B15-2BB30F77DCB7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D4D02896-AE3A-478A-A775-C15AC328B233}" type="parTrans" cxnId="{488DCF59-5F17-47CA-9D8C-FBA075ACF587}">
      <dgm:prSet/>
      <dgm:spPr/>
      <dgm:t>
        <a:bodyPr/>
        <a:lstStyle/>
        <a:p>
          <a:endParaRPr lang="en-US"/>
        </a:p>
      </dgm:t>
    </dgm:pt>
    <dgm:pt modelId="{88C6E5C8-DFBE-4E50-86DF-1F885AB4D3DF}" type="sibTrans" cxnId="{488DCF59-5F17-47CA-9D8C-FBA075ACF587}">
      <dgm:prSet/>
      <dgm:spPr/>
      <dgm:t>
        <a:bodyPr/>
        <a:lstStyle/>
        <a:p>
          <a:endParaRPr lang="en-US"/>
        </a:p>
      </dgm:t>
    </dgm:pt>
    <dgm:pt modelId="{F3F0C92D-3E27-42BB-85B7-42F36DF95929}">
      <dgm:prSet phldrT="[Text]"/>
      <dgm:spPr/>
      <dgm:t>
        <a:bodyPr/>
        <a:lstStyle/>
        <a:p>
          <a:r>
            <a:rPr lang="en-US" dirty="0"/>
            <a:t>Summarize the reasons for creating GMOs.</a:t>
          </a:r>
        </a:p>
      </dgm:t>
    </dgm:pt>
    <dgm:pt modelId="{AF7F2110-50CD-462D-93D3-A1AB63D24863}" type="parTrans" cxnId="{0BD2211E-94FC-4476-A5D0-83EB222F668B}">
      <dgm:prSet/>
      <dgm:spPr/>
      <dgm:t>
        <a:bodyPr/>
        <a:lstStyle/>
        <a:p>
          <a:endParaRPr lang="en-US"/>
        </a:p>
      </dgm:t>
    </dgm:pt>
    <dgm:pt modelId="{CE401B26-2CC8-4EC6-989B-D0820D6F0772}" type="sibTrans" cxnId="{0BD2211E-94FC-4476-A5D0-83EB222F668B}">
      <dgm:prSet/>
      <dgm:spPr/>
      <dgm:t>
        <a:bodyPr/>
        <a:lstStyle/>
        <a:p>
          <a:endParaRPr lang="en-US"/>
        </a:p>
      </dgm:t>
    </dgm:pt>
    <dgm:pt modelId="{922EB5FE-BE17-43AC-855B-269BBBEB6773}">
      <dgm:prSet phldrT="[Text]"/>
      <dgm:spPr/>
      <dgm:t>
        <a:bodyPr/>
        <a:lstStyle/>
        <a:p>
          <a:r>
            <a:rPr lang="en-US" dirty="0"/>
            <a:t>What would be the best approach to convincing the government to ensure labelling GMOs foods by sellers?</a:t>
          </a:r>
        </a:p>
      </dgm:t>
    </dgm:pt>
    <dgm:pt modelId="{128277F3-D71B-401C-99C9-152EFD52318D}" type="parTrans" cxnId="{EB40F8E6-12BE-40A3-BAA4-C6CDC913D6D8}">
      <dgm:prSet/>
      <dgm:spPr/>
      <dgm:t>
        <a:bodyPr/>
        <a:lstStyle/>
        <a:p>
          <a:endParaRPr lang="en-US"/>
        </a:p>
      </dgm:t>
    </dgm:pt>
    <dgm:pt modelId="{D5774FA3-8B5E-4A76-8F21-33BEE485B2D8}" type="sibTrans" cxnId="{EB40F8E6-12BE-40A3-BAA4-C6CDC913D6D8}">
      <dgm:prSet/>
      <dgm:spPr/>
      <dgm:t>
        <a:bodyPr/>
        <a:lstStyle/>
        <a:p>
          <a:endParaRPr lang="en-US"/>
        </a:p>
      </dgm:t>
    </dgm:pt>
    <dgm:pt modelId="{2642F7F5-1C9C-4E83-B64E-AE78F8CA3DD0}">
      <dgm:prSet phldrT="[Text]"/>
      <dgm:spPr/>
      <dgm:t>
        <a:bodyPr/>
        <a:lstStyle/>
        <a:p>
          <a:r>
            <a:rPr lang="en-US" dirty="0"/>
            <a:t>What do you think are the main reasons behind the government not mandating sellers to label GMO foods?</a:t>
          </a:r>
        </a:p>
      </dgm:t>
    </dgm:pt>
    <dgm:pt modelId="{2DA9974A-2931-436D-B086-123A4AFD7022}" type="parTrans" cxnId="{0D970166-DA8C-40F0-880D-408360D5CCFA}">
      <dgm:prSet/>
      <dgm:spPr/>
      <dgm:t>
        <a:bodyPr/>
        <a:lstStyle/>
        <a:p>
          <a:endParaRPr lang="en-US"/>
        </a:p>
      </dgm:t>
    </dgm:pt>
    <dgm:pt modelId="{F1C96D17-E24A-448C-B767-0BC7060826F1}" type="sibTrans" cxnId="{0D970166-DA8C-40F0-880D-408360D5CCFA}">
      <dgm:prSet/>
      <dgm:spPr/>
      <dgm:t>
        <a:bodyPr/>
        <a:lstStyle/>
        <a:p>
          <a:endParaRPr lang="en-US"/>
        </a:p>
      </dgm:t>
    </dgm:pt>
    <dgm:pt modelId="{067DAD80-6188-4A93-9A5B-0B6B713C46B4}">
      <dgm:prSet phldrT="[Text]"/>
      <dgm:spPr/>
      <dgm:t>
        <a:bodyPr/>
        <a:lstStyle/>
        <a:p>
          <a:r>
            <a:rPr lang="en-US" dirty="0"/>
            <a:t>Synthesis</a:t>
          </a:r>
        </a:p>
      </dgm:t>
    </dgm:pt>
    <dgm:pt modelId="{80D4E4E5-F802-4EA7-B82B-3BF182DF065F}" type="parTrans" cxnId="{58517379-4DB2-43E6-BF22-59420C3FD9B4}">
      <dgm:prSet/>
      <dgm:spPr/>
      <dgm:t>
        <a:bodyPr/>
        <a:lstStyle/>
        <a:p>
          <a:endParaRPr lang="en-US"/>
        </a:p>
      </dgm:t>
    </dgm:pt>
    <dgm:pt modelId="{9C8FEC26-287A-48EA-ADD5-7D9751CBDDF8}" type="sibTrans" cxnId="{58517379-4DB2-43E6-BF22-59420C3FD9B4}">
      <dgm:prSet/>
      <dgm:spPr/>
      <dgm:t>
        <a:bodyPr/>
        <a:lstStyle/>
        <a:p>
          <a:endParaRPr lang="en-US"/>
        </a:p>
      </dgm:t>
    </dgm:pt>
    <dgm:pt modelId="{96E67497-80B8-448F-9011-CDB5307FB59D}">
      <dgm:prSet phldrT="[Text]"/>
      <dgm:spPr/>
      <dgm:t>
        <a:bodyPr/>
        <a:lstStyle/>
        <a:p>
          <a:r>
            <a:rPr lang="en-US" dirty="0"/>
            <a:t>What evidence is there that concludes that GMOs are dangerous?</a:t>
          </a:r>
        </a:p>
      </dgm:t>
    </dgm:pt>
    <dgm:pt modelId="{66F97536-AE49-4E38-9678-442855254F69}" type="parTrans" cxnId="{F7EC3EFA-0B56-4BD6-9B60-E2536421CB10}">
      <dgm:prSet/>
      <dgm:spPr/>
      <dgm:t>
        <a:bodyPr/>
        <a:lstStyle/>
        <a:p>
          <a:endParaRPr lang="en-US"/>
        </a:p>
      </dgm:t>
    </dgm:pt>
    <dgm:pt modelId="{32C22C4A-255B-4E21-8420-9B8BD91583CA}" type="sibTrans" cxnId="{F7EC3EFA-0B56-4BD6-9B60-E2536421CB10}">
      <dgm:prSet/>
      <dgm:spPr/>
      <dgm:t>
        <a:bodyPr/>
        <a:lstStyle/>
        <a:p>
          <a:endParaRPr lang="en-US"/>
        </a:p>
      </dgm:t>
    </dgm:pt>
    <dgm:pt modelId="{7569E240-9080-4034-A138-733F75F5412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96E6C3A3-BD62-45D8-AE09-D14D6BEF61F4}" type="parTrans" cxnId="{B4C227E6-4D4C-4E93-A021-A65799F19A8E}">
      <dgm:prSet/>
      <dgm:spPr/>
      <dgm:t>
        <a:bodyPr/>
        <a:lstStyle/>
        <a:p>
          <a:endParaRPr lang="en-US"/>
        </a:p>
      </dgm:t>
    </dgm:pt>
    <dgm:pt modelId="{DC7C9B6C-C0A0-4216-B2FF-6CB21E0D20E0}" type="sibTrans" cxnId="{B4C227E6-4D4C-4E93-A021-A65799F19A8E}">
      <dgm:prSet/>
      <dgm:spPr/>
      <dgm:t>
        <a:bodyPr/>
        <a:lstStyle/>
        <a:p>
          <a:endParaRPr lang="en-US"/>
        </a:p>
      </dgm:t>
    </dgm:pt>
    <dgm:pt modelId="{08971A7A-E911-4868-8104-431E3F446834}">
      <dgm:prSet phldrT="[Text]"/>
      <dgm:spPr/>
      <dgm:t>
        <a:bodyPr/>
        <a:lstStyle/>
        <a:p>
          <a:r>
            <a:rPr lang="en-US" dirty="0"/>
            <a:t>Do you support the development of new GMO foods?</a:t>
          </a:r>
        </a:p>
      </dgm:t>
    </dgm:pt>
    <dgm:pt modelId="{F9BC9BCF-587A-4BDE-8416-5EFB02C2A06D}" type="parTrans" cxnId="{A4189930-2D97-4BF7-AE00-D041E786C12F}">
      <dgm:prSet/>
      <dgm:spPr/>
      <dgm:t>
        <a:bodyPr/>
        <a:lstStyle/>
        <a:p>
          <a:endParaRPr lang="en-US"/>
        </a:p>
      </dgm:t>
    </dgm:pt>
    <dgm:pt modelId="{9327E70E-ABCB-4001-AB2E-7218D47F5C98}" type="sibTrans" cxnId="{A4189930-2D97-4BF7-AE00-D041E786C12F}">
      <dgm:prSet/>
      <dgm:spPr/>
      <dgm:t>
        <a:bodyPr/>
        <a:lstStyle/>
        <a:p>
          <a:endParaRPr lang="en-US"/>
        </a:p>
      </dgm:t>
    </dgm:pt>
    <dgm:pt modelId="{13BB6A94-A395-437F-BA79-30D04E68BC5C}" type="pres">
      <dgm:prSet presAssocID="{B605E658-667A-4026-82B2-149DD076C849}" presName="Name0" presStyleCnt="0">
        <dgm:presLayoutVars>
          <dgm:dir/>
          <dgm:animLvl val="lvl"/>
          <dgm:resizeHandles val="exact"/>
        </dgm:presLayoutVars>
      </dgm:prSet>
      <dgm:spPr/>
    </dgm:pt>
    <dgm:pt modelId="{AB0E3957-82F3-479B-A4D3-A8AE9BE7B3CB}" type="pres">
      <dgm:prSet presAssocID="{F648F5ED-CD01-4A10-BCFE-007B10A837EC}" presName="linNode" presStyleCnt="0"/>
      <dgm:spPr/>
    </dgm:pt>
    <dgm:pt modelId="{92B30900-F365-4CEA-828A-3662A711D64C}" type="pres">
      <dgm:prSet presAssocID="{F648F5ED-CD01-4A10-BCFE-007B10A837E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1A5B299-F8CC-47AC-96D1-DC1392503919}" type="pres">
      <dgm:prSet presAssocID="{F648F5ED-CD01-4A10-BCFE-007B10A837EC}" presName="descendantText" presStyleLbl="alignAccFollowNode1" presStyleIdx="0" presStyleCnt="6">
        <dgm:presLayoutVars>
          <dgm:bulletEnabled val="1"/>
        </dgm:presLayoutVars>
      </dgm:prSet>
      <dgm:spPr/>
    </dgm:pt>
    <dgm:pt modelId="{2EC6415D-938E-4AAF-A408-1F93543FAAD4}" type="pres">
      <dgm:prSet presAssocID="{1D619C78-0678-4D06-ABD2-6AE0E823292F}" presName="sp" presStyleCnt="0"/>
      <dgm:spPr/>
    </dgm:pt>
    <dgm:pt modelId="{CCC05996-63CD-4452-89F1-2DC4F6AD228A}" type="pres">
      <dgm:prSet presAssocID="{F4FF8E27-00BB-4AB9-9607-D24E87E1732E}" presName="linNode" presStyleCnt="0"/>
      <dgm:spPr/>
    </dgm:pt>
    <dgm:pt modelId="{AE8905DA-828E-421B-9E6D-DE94CAB52E7C}" type="pres">
      <dgm:prSet presAssocID="{F4FF8E27-00BB-4AB9-9607-D24E87E1732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05E2DE6-9F27-452F-9900-F0670CB71432}" type="pres">
      <dgm:prSet presAssocID="{F4FF8E27-00BB-4AB9-9607-D24E87E1732E}" presName="descendantText" presStyleLbl="alignAccFollowNode1" presStyleIdx="1" presStyleCnt="6">
        <dgm:presLayoutVars>
          <dgm:bulletEnabled val="1"/>
        </dgm:presLayoutVars>
      </dgm:prSet>
      <dgm:spPr/>
    </dgm:pt>
    <dgm:pt modelId="{7D36D98B-EAAB-477C-B5FD-8E359D821580}" type="pres">
      <dgm:prSet presAssocID="{AD4E7AE4-7A2B-4EE6-A9F5-F24F3C0B0293}" presName="sp" presStyleCnt="0"/>
      <dgm:spPr/>
    </dgm:pt>
    <dgm:pt modelId="{2D3D319E-BE1D-4B46-8EC2-8879A3F31A94}" type="pres">
      <dgm:prSet presAssocID="{C7C88D9D-B551-4950-B311-EF98721AE228}" presName="linNode" presStyleCnt="0"/>
      <dgm:spPr/>
    </dgm:pt>
    <dgm:pt modelId="{A66E27BA-0E7A-4CDC-B8EC-9A859323B3E5}" type="pres">
      <dgm:prSet presAssocID="{C7C88D9D-B551-4950-B311-EF98721AE228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E6EEF1A-F9B3-4830-8434-86CA845CC1A7}" type="pres">
      <dgm:prSet presAssocID="{C7C88D9D-B551-4950-B311-EF98721AE228}" presName="descendantText" presStyleLbl="alignAccFollowNode1" presStyleIdx="2" presStyleCnt="6">
        <dgm:presLayoutVars>
          <dgm:bulletEnabled val="1"/>
        </dgm:presLayoutVars>
      </dgm:prSet>
      <dgm:spPr/>
    </dgm:pt>
    <dgm:pt modelId="{8DDE72D9-5C99-4EFF-BA31-7A705CC7A68B}" type="pres">
      <dgm:prSet presAssocID="{297AD518-6F6A-4AD6-A0F5-80ACBEB05981}" presName="sp" presStyleCnt="0"/>
      <dgm:spPr/>
    </dgm:pt>
    <dgm:pt modelId="{95CFBA2C-18E2-4286-8F0E-CB01F9AC4761}" type="pres">
      <dgm:prSet presAssocID="{98E0D7D2-81D5-47D7-9B15-2BB30F77DCB7}" presName="linNode" presStyleCnt="0"/>
      <dgm:spPr/>
    </dgm:pt>
    <dgm:pt modelId="{7290B7D1-5CB3-4991-A93F-F0CCD5A9A31D}" type="pres">
      <dgm:prSet presAssocID="{98E0D7D2-81D5-47D7-9B15-2BB30F77DCB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9BF938F-0629-46AB-9A21-3B7A4F466A78}" type="pres">
      <dgm:prSet presAssocID="{98E0D7D2-81D5-47D7-9B15-2BB30F77DCB7}" presName="descendantText" presStyleLbl="alignAccFollowNode1" presStyleIdx="3" presStyleCnt="6">
        <dgm:presLayoutVars>
          <dgm:bulletEnabled val="1"/>
        </dgm:presLayoutVars>
      </dgm:prSet>
      <dgm:spPr/>
    </dgm:pt>
    <dgm:pt modelId="{760F582C-A817-4585-98A4-DE03EE5D0894}" type="pres">
      <dgm:prSet presAssocID="{88C6E5C8-DFBE-4E50-86DF-1F885AB4D3DF}" presName="sp" presStyleCnt="0"/>
      <dgm:spPr/>
    </dgm:pt>
    <dgm:pt modelId="{F84523BB-6898-4C4D-B699-506D28A3269B}" type="pres">
      <dgm:prSet presAssocID="{067DAD80-6188-4A93-9A5B-0B6B713C46B4}" presName="linNode" presStyleCnt="0"/>
      <dgm:spPr/>
    </dgm:pt>
    <dgm:pt modelId="{7729803E-888D-4C5F-B681-79469EB03148}" type="pres">
      <dgm:prSet presAssocID="{067DAD80-6188-4A93-9A5B-0B6B713C46B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50CF17C-4F2E-4C93-B95F-97B6B360EC5C}" type="pres">
      <dgm:prSet presAssocID="{067DAD80-6188-4A93-9A5B-0B6B713C46B4}" presName="descendantText" presStyleLbl="alignAccFollowNode1" presStyleIdx="4" presStyleCnt="6">
        <dgm:presLayoutVars>
          <dgm:bulletEnabled val="1"/>
        </dgm:presLayoutVars>
      </dgm:prSet>
      <dgm:spPr/>
    </dgm:pt>
    <dgm:pt modelId="{74385069-1600-4A86-BB45-DC6141435082}" type="pres">
      <dgm:prSet presAssocID="{9C8FEC26-287A-48EA-ADD5-7D9751CBDDF8}" presName="sp" presStyleCnt="0"/>
      <dgm:spPr/>
    </dgm:pt>
    <dgm:pt modelId="{22DE7602-30D0-4696-9388-5DAE27025C28}" type="pres">
      <dgm:prSet presAssocID="{7569E240-9080-4034-A138-733F75F54129}" presName="linNode" presStyleCnt="0"/>
      <dgm:spPr/>
    </dgm:pt>
    <dgm:pt modelId="{8317C5E8-C8E6-4CCE-897C-6F61CB2758B6}" type="pres">
      <dgm:prSet presAssocID="{7569E240-9080-4034-A138-733F75F5412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B7C00D5-78A8-4893-ACC6-4E91485E7AE2}" type="pres">
      <dgm:prSet presAssocID="{7569E240-9080-4034-A138-733F75F5412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0A4BB05-DAAF-4116-804F-741BDE86CBE1}" type="presOf" srcId="{96E67497-80B8-448F-9011-CDB5307FB59D}" destId="{350CF17C-4F2E-4C93-B95F-97B6B360EC5C}" srcOrd="0" destOrd="0" presId="urn:microsoft.com/office/officeart/2005/8/layout/vList5"/>
    <dgm:cxn modelId="{B434B118-0C54-40E6-82E5-9A8A3C57F3AA}" srcId="{B605E658-667A-4026-82B2-149DD076C849}" destId="{F4FF8E27-00BB-4AB9-9607-D24E87E1732E}" srcOrd="1" destOrd="0" parTransId="{27CB7E0A-D0FC-47AF-8556-C12ADF4DC9A5}" sibTransId="{AD4E7AE4-7A2B-4EE6-A9F5-F24F3C0B0293}"/>
    <dgm:cxn modelId="{0BD2211E-94FC-4476-A5D0-83EB222F668B}" srcId="{F4FF8E27-00BB-4AB9-9607-D24E87E1732E}" destId="{F3F0C92D-3E27-42BB-85B7-42F36DF95929}" srcOrd="0" destOrd="0" parTransId="{AF7F2110-50CD-462D-93D3-A1AB63D24863}" sibTransId="{CE401B26-2CC8-4EC6-989B-D0820D6F0772}"/>
    <dgm:cxn modelId="{E746B91F-192D-4B69-AF2C-0DA38A10F5C3}" srcId="{F648F5ED-CD01-4A10-BCFE-007B10A837EC}" destId="{9C177166-1FFB-4E9B-B958-F4CD997A9D64}" srcOrd="0" destOrd="0" parTransId="{7C830BC4-5945-4B0C-BBE7-52312472FD6C}" sibTransId="{6555C27E-18B9-46DC-A72C-EC523D1DFDB6}"/>
    <dgm:cxn modelId="{A4189930-2D97-4BF7-AE00-D041E786C12F}" srcId="{7569E240-9080-4034-A138-733F75F54129}" destId="{08971A7A-E911-4868-8104-431E3F446834}" srcOrd="0" destOrd="0" parTransId="{F9BC9BCF-587A-4BDE-8416-5EFB02C2A06D}" sibTransId="{9327E70E-ABCB-4001-AB2E-7218D47F5C98}"/>
    <dgm:cxn modelId="{CB6C3A37-1668-4564-80F6-75E8E1C7C699}" type="presOf" srcId="{7569E240-9080-4034-A138-733F75F54129}" destId="{8317C5E8-C8E6-4CCE-897C-6F61CB2758B6}" srcOrd="0" destOrd="0" presId="urn:microsoft.com/office/officeart/2005/8/layout/vList5"/>
    <dgm:cxn modelId="{0D970166-DA8C-40F0-880D-408360D5CCFA}" srcId="{98E0D7D2-81D5-47D7-9B15-2BB30F77DCB7}" destId="{2642F7F5-1C9C-4E83-B64E-AE78F8CA3DD0}" srcOrd="0" destOrd="0" parTransId="{2DA9974A-2931-436D-B086-123A4AFD7022}" sibTransId="{F1C96D17-E24A-448C-B767-0BC7060826F1}"/>
    <dgm:cxn modelId="{58517379-4DB2-43E6-BF22-59420C3FD9B4}" srcId="{B605E658-667A-4026-82B2-149DD076C849}" destId="{067DAD80-6188-4A93-9A5B-0B6B713C46B4}" srcOrd="4" destOrd="0" parTransId="{80D4E4E5-F802-4EA7-B82B-3BF182DF065F}" sibTransId="{9C8FEC26-287A-48EA-ADD5-7D9751CBDDF8}"/>
    <dgm:cxn modelId="{0E288D59-AE61-402F-BDF3-698160037D49}" type="presOf" srcId="{B605E658-667A-4026-82B2-149DD076C849}" destId="{13BB6A94-A395-437F-BA79-30D04E68BC5C}" srcOrd="0" destOrd="0" presId="urn:microsoft.com/office/officeart/2005/8/layout/vList5"/>
    <dgm:cxn modelId="{488DCF59-5F17-47CA-9D8C-FBA075ACF587}" srcId="{B605E658-667A-4026-82B2-149DD076C849}" destId="{98E0D7D2-81D5-47D7-9B15-2BB30F77DCB7}" srcOrd="3" destOrd="0" parTransId="{D4D02896-AE3A-478A-A775-C15AC328B233}" sibTransId="{88C6E5C8-DFBE-4E50-86DF-1F885AB4D3DF}"/>
    <dgm:cxn modelId="{65C89582-1C35-4571-9F58-3B6C68851B8F}" srcId="{B605E658-667A-4026-82B2-149DD076C849}" destId="{F648F5ED-CD01-4A10-BCFE-007B10A837EC}" srcOrd="0" destOrd="0" parTransId="{22A3AB00-9F2C-404C-AB49-4F1DF1FEA168}" sibTransId="{1D619C78-0678-4D06-ABD2-6AE0E823292F}"/>
    <dgm:cxn modelId="{DA35578D-090F-40FB-8398-CC6033A706C1}" type="presOf" srcId="{C7C88D9D-B551-4950-B311-EF98721AE228}" destId="{A66E27BA-0E7A-4CDC-B8EC-9A859323B3E5}" srcOrd="0" destOrd="0" presId="urn:microsoft.com/office/officeart/2005/8/layout/vList5"/>
    <dgm:cxn modelId="{B384A9A2-9DEE-43CB-91E7-90DC46DAE644}" type="presOf" srcId="{F648F5ED-CD01-4A10-BCFE-007B10A837EC}" destId="{92B30900-F365-4CEA-828A-3662A711D64C}" srcOrd="0" destOrd="0" presId="urn:microsoft.com/office/officeart/2005/8/layout/vList5"/>
    <dgm:cxn modelId="{CC60BAA4-0300-4E3D-8DC0-58DCFBF69BBF}" type="presOf" srcId="{08971A7A-E911-4868-8104-431E3F446834}" destId="{1B7C00D5-78A8-4893-ACC6-4E91485E7AE2}" srcOrd="0" destOrd="0" presId="urn:microsoft.com/office/officeart/2005/8/layout/vList5"/>
    <dgm:cxn modelId="{BAAD5CA5-9635-470C-A992-2E2B61AB319F}" type="presOf" srcId="{9C177166-1FFB-4E9B-B958-F4CD997A9D64}" destId="{21A5B299-F8CC-47AC-96D1-DC1392503919}" srcOrd="0" destOrd="0" presId="urn:microsoft.com/office/officeart/2005/8/layout/vList5"/>
    <dgm:cxn modelId="{BA5349B4-5069-4DA8-8073-67A554BE6844}" srcId="{B605E658-667A-4026-82B2-149DD076C849}" destId="{C7C88D9D-B551-4950-B311-EF98721AE228}" srcOrd="2" destOrd="0" parTransId="{275D0639-673A-4BD5-BB09-B659F194280B}" sibTransId="{297AD518-6F6A-4AD6-A0F5-80ACBEB05981}"/>
    <dgm:cxn modelId="{DAE1F7B5-E152-4211-8886-124F850904EA}" type="presOf" srcId="{F4FF8E27-00BB-4AB9-9607-D24E87E1732E}" destId="{AE8905DA-828E-421B-9E6D-DE94CAB52E7C}" srcOrd="0" destOrd="0" presId="urn:microsoft.com/office/officeart/2005/8/layout/vList5"/>
    <dgm:cxn modelId="{B41609B8-8455-4161-A57A-89A478404FAD}" type="presOf" srcId="{F3F0C92D-3E27-42BB-85B7-42F36DF95929}" destId="{E05E2DE6-9F27-452F-9900-F0670CB71432}" srcOrd="0" destOrd="0" presId="urn:microsoft.com/office/officeart/2005/8/layout/vList5"/>
    <dgm:cxn modelId="{F7681FC8-AAE7-46F1-88E2-417A95545E87}" type="presOf" srcId="{922EB5FE-BE17-43AC-855B-269BBBEB6773}" destId="{BE6EEF1A-F9B3-4830-8434-86CA845CC1A7}" srcOrd="0" destOrd="0" presId="urn:microsoft.com/office/officeart/2005/8/layout/vList5"/>
    <dgm:cxn modelId="{861481D0-6271-4255-8DAA-FFAB18328DC2}" type="presOf" srcId="{2642F7F5-1C9C-4E83-B64E-AE78F8CA3DD0}" destId="{79BF938F-0629-46AB-9A21-3B7A4F466A78}" srcOrd="0" destOrd="0" presId="urn:microsoft.com/office/officeart/2005/8/layout/vList5"/>
    <dgm:cxn modelId="{B4C227E6-4D4C-4E93-A021-A65799F19A8E}" srcId="{B605E658-667A-4026-82B2-149DD076C849}" destId="{7569E240-9080-4034-A138-733F75F54129}" srcOrd="5" destOrd="0" parTransId="{96E6C3A3-BD62-45D8-AE09-D14D6BEF61F4}" sibTransId="{DC7C9B6C-C0A0-4216-B2FF-6CB21E0D20E0}"/>
    <dgm:cxn modelId="{EB40F8E6-12BE-40A3-BAA4-C6CDC913D6D8}" srcId="{C7C88D9D-B551-4950-B311-EF98721AE228}" destId="{922EB5FE-BE17-43AC-855B-269BBBEB6773}" srcOrd="0" destOrd="0" parTransId="{128277F3-D71B-401C-99C9-152EFD52318D}" sibTransId="{D5774FA3-8B5E-4A76-8F21-33BEE485B2D8}"/>
    <dgm:cxn modelId="{485B82F8-842E-44FC-8000-D85B7B1A8357}" type="presOf" srcId="{98E0D7D2-81D5-47D7-9B15-2BB30F77DCB7}" destId="{7290B7D1-5CB3-4991-A93F-F0CCD5A9A31D}" srcOrd="0" destOrd="0" presId="urn:microsoft.com/office/officeart/2005/8/layout/vList5"/>
    <dgm:cxn modelId="{F7EC3EFA-0B56-4BD6-9B60-E2536421CB10}" srcId="{067DAD80-6188-4A93-9A5B-0B6B713C46B4}" destId="{96E67497-80B8-448F-9011-CDB5307FB59D}" srcOrd="0" destOrd="0" parTransId="{66F97536-AE49-4E38-9678-442855254F69}" sibTransId="{32C22C4A-255B-4E21-8420-9B8BD91583CA}"/>
    <dgm:cxn modelId="{821752FF-BF3A-489A-97F4-F979CD3390CF}" type="presOf" srcId="{067DAD80-6188-4A93-9A5B-0B6B713C46B4}" destId="{7729803E-888D-4C5F-B681-79469EB03148}" srcOrd="0" destOrd="0" presId="urn:microsoft.com/office/officeart/2005/8/layout/vList5"/>
    <dgm:cxn modelId="{1154373F-33DB-4093-99AF-B3938CDD4A5F}" type="presParOf" srcId="{13BB6A94-A395-437F-BA79-30D04E68BC5C}" destId="{AB0E3957-82F3-479B-A4D3-A8AE9BE7B3CB}" srcOrd="0" destOrd="0" presId="urn:microsoft.com/office/officeart/2005/8/layout/vList5"/>
    <dgm:cxn modelId="{606D13F3-1D2F-4B73-8E2A-F6EBE6E4D659}" type="presParOf" srcId="{AB0E3957-82F3-479B-A4D3-A8AE9BE7B3CB}" destId="{92B30900-F365-4CEA-828A-3662A711D64C}" srcOrd="0" destOrd="0" presId="urn:microsoft.com/office/officeart/2005/8/layout/vList5"/>
    <dgm:cxn modelId="{9FC32714-ED78-4797-95C8-74E13A2C0444}" type="presParOf" srcId="{AB0E3957-82F3-479B-A4D3-A8AE9BE7B3CB}" destId="{21A5B299-F8CC-47AC-96D1-DC1392503919}" srcOrd="1" destOrd="0" presId="urn:microsoft.com/office/officeart/2005/8/layout/vList5"/>
    <dgm:cxn modelId="{C079836C-9EF4-429C-AB83-C603F7223095}" type="presParOf" srcId="{13BB6A94-A395-437F-BA79-30D04E68BC5C}" destId="{2EC6415D-938E-4AAF-A408-1F93543FAAD4}" srcOrd="1" destOrd="0" presId="urn:microsoft.com/office/officeart/2005/8/layout/vList5"/>
    <dgm:cxn modelId="{870BCA25-CDF5-41F6-9F56-F764E60D5593}" type="presParOf" srcId="{13BB6A94-A395-437F-BA79-30D04E68BC5C}" destId="{CCC05996-63CD-4452-89F1-2DC4F6AD228A}" srcOrd="2" destOrd="0" presId="urn:microsoft.com/office/officeart/2005/8/layout/vList5"/>
    <dgm:cxn modelId="{0A032F46-FC7A-4215-B173-E38C8063C61F}" type="presParOf" srcId="{CCC05996-63CD-4452-89F1-2DC4F6AD228A}" destId="{AE8905DA-828E-421B-9E6D-DE94CAB52E7C}" srcOrd="0" destOrd="0" presId="urn:microsoft.com/office/officeart/2005/8/layout/vList5"/>
    <dgm:cxn modelId="{81A0F739-AB2C-4CBD-88ED-8C43B1F0D9E1}" type="presParOf" srcId="{CCC05996-63CD-4452-89F1-2DC4F6AD228A}" destId="{E05E2DE6-9F27-452F-9900-F0670CB71432}" srcOrd="1" destOrd="0" presId="urn:microsoft.com/office/officeart/2005/8/layout/vList5"/>
    <dgm:cxn modelId="{DD1BE645-B849-4A6C-B568-9CF42B58CD2B}" type="presParOf" srcId="{13BB6A94-A395-437F-BA79-30D04E68BC5C}" destId="{7D36D98B-EAAB-477C-B5FD-8E359D821580}" srcOrd="3" destOrd="0" presId="urn:microsoft.com/office/officeart/2005/8/layout/vList5"/>
    <dgm:cxn modelId="{D015BBEB-8768-46CF-AF72-DCDC57EBF73F}" type="presParOf" srcId="{13BB6A94-A395-437F-BA79-30D04E68BC5C}" destId="{2D3D319E-BE1D-4B46-8EC2-8879A3F31A94}" srcOrd="4" destOrd="0" presId="urn:microsoft.com/office/officeart/2005/8/layout/vList5"/>
    <dgm:cxn modelId="{2CB49E79-2763-4264-B43E-434938C12320}" type="presParOf" srcId="{2D3D319E-BE1D-4B46-8EC2-8879A3F31A94}" destId="{A66E27BA-0E7A-4CDC-B8EC-9A859323B3E5}" srcOrd="0" destOrd="0" presId="urn:microsoft.com/office/officeart/2005/8/layout/vList5"/>
    <dgm:cxn modelId="{3CCD0030-86B7-44CE-A41D-20B68162E943}" type="presParOf" srcId="{2D3D319E-BE1D-4B46-8EC2-8879A3F31A94}" destId="{BE6EEF1A-F9B3-4830-8434-86CA845CC1A7}" srcOrd="1" destOrd="0" presId="urn:microsoft.com/office/officeart/2005/8/layout/vList5"/>
    <dgm:cxn modelId="{CEEF5E46-AC60-47E6-8DEA-057728582AA4}" type="presParOf" srcId="{13BB6A94-A395-437F-BA79-30D04E68BC5C}" destId="{8DDE72D9-5C99-4EFF-BA31-7A705CC7A68B}" srcOrd="5" destOrd="0" presId="urn:microsoft.com/office/officeart/2005/8/layout/vList5"/>
    <dgm:cxn modelId="{EA3077B5-0D78-4BFF-992B-2FC6A4862918}" type="presParOf" srcId="{13BB6A94-A395-437F-BA79-30D04E68BC5C}" destId="{95CFBA2C-18E2-4286-8F0E-CB01F9AC4761}" srcOrd="6" destOrd="0" presId="urn:microsoft.com/office/officeart/2005/8/layout/vList5"/>
    <dgm:cxn modelId="{BE21780E-21C8-409C-A95E-B35ACCDFFC99}" type="presParOf" srcId="{95CFBA2C-18E2-4286-8F0E-CB01F9AC4761}" destId="{7290B7D1-5CB3-4991-A93F-F0CCD5A9A31D}" srcOrd="0" destOrd="0" presId="urn:microsoft.com/office/officeart/2005/8/layout/vList5"/>
    <dgm:cxn modelId="{29485B63-C417-477C-A646-EDAA6D1A1EEE}" type="presParOf" srcId="{95CFBA2C-18E2-4286-8F0E-CB01F9AC4761}" destId="{79BF938F-0629-46AB-9A21-3B7A4F466A78}" srcOrd="1" destOrd="0" presId="urn:microsoft.com/office/officeart/2005/8/layout/vList5"/>
    <dgm:cxn modelId="{22AE7E51-D358-46DF-BCB1-B4DB34277F29}" type="presParOf" srcId="{13BB6A94-A395-437F-BA79-30D04E68BC5C}" destId="{760F582C-A817-4585-98A4-DE03EE5D0894}" srcOrd="7" destOrd="0" presId="urn:microsoft.com/office/officeart/2005/8/layout/vList5"/>
    <dgm:cxn modelId="{F591D653-1D41-4008-957A-291B4DDEFA8C}" type="presParOf" srcId="{13BB6A94-A395-437F-BA79-30D04E68BC5C}" destId="{F84523BB-6898-4C4D-B699-506D28A3269B}" srcOrd="8" destOrd="0" presId="urn:microsoft.com/office/officeart/2005/8/layout/vList5"/>
    <dgm:cxn modelId="{2724F056-AB55-4951-8640-56D2141E4485}" type="presParOf" srcId="{F84523BB-6898-4C4D-B699-506D28A3269B}" destId="{7729803E-888D-4C5F-B681-79469EB03148}" srcOrd="0" destOrd="0" presId="urn:microsoft.com/office/officeart/2005/8/layout/vList5"/>
    <dgm:cxn modelId="{2C05DE55-7E0C-455A-AD61-0D152CD4597D}" type="presParOf" srcId="{F84523BB-6898-4C4D-B699-506D28A3269B}" destId="{350CF17C-4F2E-4C93-B95F-97B6B360EC5C}" srcOrd="1" destOrd="0" presId="urn:microsoft.com/office/officeart/2005/8/layout/vList5"/>
    <dgm:cxn modelId="{9A9B2C58-096A-4995-BAE4-7C8021A5B577}" type="presParOf" srcId="{13BB6A94-A395-437F-BA79-30D04E68BC5C}" destId="{74385069-1600-4A86-BB45-DC6141435082}" srcOrd="9" destOrd="0" presId="urn:microsoft.com/office/officeart/2005/8/layout/vList5"/>
    <dgm:cxn modelId="{83DA8B15-D960-489B-9956-10643A09F4A6}" type="presParOf" srcId="{13BB6A94-A395-437F-BA79-30D04E68BC5C}" destId="{22DE7602-30D0-4696-9388-5DAE27025C28}" srcOrd="10" destOrd="0" presId="urn:microsoft.com/office/officeart/2005/8/layout/vList5"/>
    <dgm:cxn modelId="{F46E0907-B407-4DAB-871F-2E80F28782EC}" type="presParOf" srcId="{22DE7602-30D0-4696-9388-5DAE27025C28}" destId="{8317C5E8-C8E6-4CCE-897C-6F61CB2758B6}" srcOrd="0" destOrd="0" presId="urn:microsoft.com/office/officeart/2005/8/layout/vList5"/>
    <dgm:cxn modelId="{DDE76C0B-A435-45F5-BC73-C747FF90B0E9}" type="presParOf" srcId="{22DE7602-30D0-4696-9388-5DAE27025C28}" destId="{1B7C00D5-78A8-4893-ACC6-4E91485E7A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0F8A7-6757-4C7A-8727-0F3AA7948D2F}">
      <dsp:nvSpPr>
        <dsp:cNvPr id="0" name=""/>
        <dsp:cNvSpPr/>
      </dsp:nvSpPr>
      <dsp:spPr>
        <a:xfrm>
          <a:off x="0" y="1224995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2262D-2703-4971-A072-D411F2DB0B9E}">
      <dsp:nvSpPr>
        <dsp:cNvPr id="0" name=""/>
        <dsp:cNvSpPr/>
      </dsp:nvSpPr>
      <dsp:spPr>
        <a:xfrm>
          <a:off x="479591" y="56057"/>
          <a:ext cx="6714276" cy="14346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Intellectual-awareness of diversity of opinions on an issue, realize the complexity of an issue, motivates deeper thinking</a:t>
          </a:r>
        </a:p>
      </dsp:txBody>
      <dsp:txXfrm>
        <a:off x="549623" y="126089"/>
        <a:ext cx="6574212" cy="1294554"/>
      </dsp:txXfrm>
    </dsp:sp>
    <dsp:sp modelId="{E0E080FE-CE06-4C99-B346-BBAAC6203DF1}">
      <dsp:nvSpPr>
        <dsp:cNvPr id="0" name=""/>
        <dsp:cNvSpPr/>
      </dsp:nvSpPr>
      <dsp:spPr>
        <a:xfrm>
          <a:off x="0" y="2514620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885AB-FA40-4FCA-A43F-6B1577824A6F}">
      <dsp:nvSpPr>
        <dsp:cNvPr id="0" name=""/>
        <dsp:cNvSpPr/>
      </dsp:nvSpPr>
      <dsp:spPr>
        <a:xfrm>
          <a:off x="480060" y="1775795"/>
          <a:ext cx="6720840" cy="1004504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Emotional-validation, increased feelings of self-worth, self-confidence</a:t>
          </a:r>
        </a:p>
      </dsp:txBody>
      <dsp:txXfrm>
        <a:off x="529096" y="1824831"/>
        <a:ext cx="6622768" cy="906432"/>
      </dsp:txXfrm>
    </dsp:sp>
    <dsp:sp modelId="{86252D35-2B32-46FF-9DBC-2C35022571ED}">
      <dsp:nvSpPr>
        <dsp:cNvPr id="0" name=""/>
        <dsp:cNvSpPr/>
      </dsp:nvSpPr>
      <dsp:spPr>
        <a:xfrm>
          <a:off x="0" y="4283004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AD3AC-4195-4026-A692-4D9C19B7AFF1}">
      <dsp:nvSpPr>
        <dsp:cNvPr id="0" name=""/>
        <dsp:cNvSpPr/>
      </dsp:nvSpPr>
      <dsp:spPr>
        <a:xfrm>
          <a:off x="479591" y="3065420"/>
          <a:ext cx="6714276" cy="1483264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Social-building a sense of cohesion, trust, building interpersonal skills</a:t>
          </a:r>
        </a:p>
      </dsp:txBody>
      <dsp:txXfrm>
        <a:off x="551998" y="3137827"/>
        <a:ext cx="6569462" cy="1338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C89B-B85B-48B7-80F0-C6582674B40E}">
      <dsp:nvSpPr>
        <dsp:cNvPr id="0" name=""/>
        <dsp:cNvSpPr/>
      </dsp:nvSpPr>
      <dsp:spPr>
        <a:xfrm>
          <a:off x="-4722345" y="-723868"/>
          <a:ext cx="5624882" cy="5624882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6C537-46B5-4CE8-96C7-9D3C3755B61D}">
      <dsp:nvSpPr>
        <dsp:cNvPr id="0" name=""/>
        <dsp:cNvSpPr/>
      </dsp:nvSpPr>
      <dsp:spPr>
        <a:xfrm>
          <a:off x="394993" y="260988"/>
          <a:ext cx="9149232" cy="5223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Problem solving</a:t>
          </a:r>
        </a:p>
      </dsp:txBody>
      <dsp:txXfrm>
        <a:off x="394993" y="260988"/>
        <a:ext cx="9149232" cy="522310"/>
      </dsp:txXfrm>
    </dsp:sp>
    <dsp:sp modelId="{5A22A641-B2DC-408A-B7C1-517EFF9CC50D}">
      <dsp:nvSpPr>
        <dsp:cNvPr id="0" name=""/>
        <dsp:cNvSpPr/>
      </dsp:nvSpPr>
      <dsp:spPr>
        <a:xfrm>
          <a:off x="68549" y="195699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C38C1-AA66-4423-9C1A-CA3961263610}">
      <dsp:nvSpPr>
        <dsp:cNvPr id="0" name=""/>
        <dsp:cNvSpPr/>
      </dsp:nvSpPr>
      <dsp:spPr>
        <a:xfrm>
          <a:off x="769265" y="1044202"/>
          <a:ext cx="8774960" cy="522310"/>
        </a:xfrm>
        <a:prstGeom prst="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Breeding new ideas/perspectives</a:t>
          </a:r>
        </a:p>
      </dsp:txBody>
      <dsp:txXfrm>
        <a:off x="769265" y="1044202"/>
        <a:ext cx="8774960" cy="522310"/>
      </dsp:txXfrm>
    </dsp:sp>
    <dsp:sp modelId="{20D9E2FB-4CD2-4F7F-90BE-4FC94B4C3724}">
      <dsp:nvSpPr>
        <dsp:cNvPr id="0" name=""/>
        <dsp:cNvSpPr/>
      </dsp:nvSpPr>
      <dsp:spPr>
        <a:xfrm>
          <a:off x="442821" y="978913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637F0-7E96-40FE-BCA2-8A3F22E985B0}">
      <dsp:nvSpPr>
        <dsp:cNvPr id="0" name=""/>
        <dsp:cNvSpPr/>
      </dsp:nvSpPr>
      <dsp:spPr>
        <a:xfrm>
          <a:off x="884137" y="1827417"/>
          <a:ext cx="8660089" cy="522310"/>
        </a:xfrm>
        <a:prstGeom prst="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Planning and developing action plans</a:t>
          </a:r>
        </a:p>
      </dsp:txBody>
      <dsp:txXfrm>
        <a:off x="884137" y="1827417"/>
        <a:ext cx="8660089" cy="522310"/>
      </dsp:txXfrm>
    </dsp:sp>
    <dsp:sp modelId="{30031FC8-A7D4-4A46-B84F-2CBF779736C0}">
      <dsp:nvSpPr>
        <dsp:cNvPr id="0" name=""/>
        <dsp:cNvSpPr/>
      </dsp:nvSpPr>
      <dsp:spPr>
        <a:xfrm>
          <a:off x="557693" y="1762128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77972-58F9-40ED-959E-67A3B56F9919}">
      <dsp:nvSpPr>
        <dsp:cNvPr id="0" name=""/>
        <dsp:cNvSpPr/>
      </dsp:nvSpPr>
      <dsp:spPr>
        <a:xfrm>
          <a:off x="769265" y="2610632"/>
          <a:ext cx="8774960" cy="522310"/>
        </a:xfrm>
        <a:prstGeom prst="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Exploring ideas</a:t>
          </a:r>
        </a:p>
      </dsp:txBody>
      <dsp:txXfrm>
        <a:off x="769265" y="2610632"/>
        <a:ext cx="8774960" cy="522310"/>
      </dsp:txXfrm>
    </dsp:sp>
    <dsp:sp modelId="{F83AFE84-0149-4DEA-846D-F65BFD3E24FC}">
      <dsp:nvSpPr>
        <dsp:cNvPr id="0" name=""/>
        <dsp:cNvSpPr/>
      </dsp:nvSpPr>
      <dsp:spPr>
        <a:xfrm>
          <a:off x="442821" y="2545343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8739E-97A1-407D-93A6-265AB7C2302E}">
      <dsp:nvSpPr>
        <dsp:cNvPr id="0" name=""/>
        <dsp:cNvSpPr/>
      </dsp:nvSpPr>
      <dsp:spPr>
        <a:xfrm>
          <a:off x="394993" y="3393846"/>
          <a:ext cx="9149232" cy="522310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Unraveling complex ideas</a:t>
          </a:r>
        </a:p>
      </dsp:txBody>
      <dsp:txXfrm>
        <a:off x="394993" y="3393846"/>
        <a:ext cx="9149232" cy="522310"/>
      </dsp:txXfrm>
    </dsp:sp>
    <dsp:sp modelId="{BA587150-C9F6-49AD-AEA3-9D443C2CE56F}">
      <dsp:nvSpPr>
        <dsp:cNvPr id="0" name=""/>
        <dsp:cNvSpPr/>
      </dsp:nvSpPr>
      <dsp:spPr>
        <a:xfrm>
          <a:off x="68549" y="3328557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345E-ADD1-428C-BBE3-ED7A1CDCA043}">
      <dsp:nvSpPr>
        <dsp:cNvPr id="0" name=""/>
        <dsp:cNvSpPr/>
      </dsp:nvSpPr>
      <dsp:spPr>
        <a:xfrm>
          <a:off x="3450" y="2152"/>
          <a:ext cx="9594299" cy="12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Special Interest Groups in Academia and Industry</a:t>
          </a:r>
        </a:p>
      </dsp:txBody>
      <dsp:txXfrm>
        <a:off x="39364" y="38066"/>
        <a:ext cx="9522471" cy="1154377"/>
      </dsp:txXfrm>
    </dsp:sp>
    <dsp:sp modelId="{5DF2AC0E-EC54-4560-AF51-3A5298701D06}">
      <dsp:nvSpPr>
        <dsp:cNvPr id="0" name=""/>
        <dsp:cNvSpPr/>
      </dsp:nvSpPr>
      <dsp:spPr>
        <a:xfrm>
          <a:off x="3450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Business Meetings</a:t>
          </a:r>
        </a:p>
      </dsp:txBody>
      <dsp:txXfrm>
        <a:off x="39364" y="1428617"/>
        <a:ext cx="2956675" cy="1154377"/>
      </dsp:txXfrm>
    </dsp:sp>
    <dsp:sp modelId="{D4C97A69-0DCE-4EE4-9D74-E8AFFCF845B7}">
      <dsp:nvSpPr>
        <dsp:cNvPr id="0" name=""/>
        <dsp:cNvSpPr/>
      </dsp:nvSpPr>
      <dsp:spPr>
        <a:xfrm>
          <a:off x="3286348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Study Groups</a:t>
          </a:r>
        </a:p>
      </dsp:txBody>
      <dsp:txXfrm>
        <a:off x="3322262" y="1428617"/>
        <a:ext cx="2956675" cy="1154377"/>
      </dsp:txXfrm>
    </dsp:sp>
    <dsp:sp modelId="{47DB9497-6553-49F1-99F6-2F3FDBB6ABBD}">
      <dsp:nvSpPr>
        <dsp:cNvPr id="0" name=""/>
        <dsp:cNvSpPr/>
      </dsp:nvSpPr>
      <dsp:spPr>
        <a:xfrm>
          <a:off x="6569246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Assessment Tool</a:t>
          </a:r>
        </a:p>
      </dsp:txBody>
      <dsp:txXfrm>
        <a:off x="6605160" y="1428617"/>
        <a:ext cx="2956675" cy="1154377"/>
      </dsp:txXfrm>
    </dsp:sp>
    <dsp:sp modelId="{4BCCC315-7E75-4C7A-8635-CC838E1A8081}">
      <dsp:nvSpPr>
        <dsp:cNvPr id="0" name=""/>
        <dsp:cNvSpPr/>
      </dsp:nvSpPr>
      <dsp:spPr>
        <a:xfrm>
          <a:off x="6569246" y="2783254"/>
          <a:ext cx="3028503" cy="12262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Forums in Public Arenas</a:t>
          </a:r>
        </a:p>
      </dsp:txBody>
      <dsp:txXfrm>
        <a:off x="6605160" y="2819168"/>
        <a:ext cx="2956675" cy="1154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670AA-B6C5-4EC9-9D5D-4CB0B469B48D}">
      <dsp:nvSpPr>
        <dsp:cNvPr id="0" name=""/>
        <dsp:cNvSpPr/>
      </dsp:nvSpPr>
      <dsp:spPr>
        <a:xfrm>
          <a:off x="999670" y="473"/>
          <a:ext cx="2548762" cy="1529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Participants come prepared</a:t>
          </a:r>
        </a:p>
      </dsp:txBody>
      <dsp:txXfrm>
        <a:off x="999670" y="473"/>
        <a:ext cx="2548762" cy="1529257"/>
      </dsp:txXfrm>
    </dsp:sp>
    <dsp:sp modelId="{258ACE43-E53F-4BBF-903A-943D5C2C1BFC}">
      <dsp:nvSpPr>
        <dsp:cNvPr id="0" name=""/>
        <dsp:cNvSpPr/>
      </dsp:nvSpPr>
      <dsp:spPr>
        <a:xfrm>
          <a:off x="3803309" y="473"/>
          <a:ext cx="2548762" cy="1529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 seating arrangement for interpersonal communication</a:t>
          </a:r>
        </a:p>
      </dsp:txBody>
      <dsp:txXfrm>
        <a:off x="3803309" y="473"/>
        <a:ext cx="2548762" cy="1529257"/>
      </dsp:txXfrm>
    </dsp:sp>
    <dsp:sp modelId="{F2EAF428-81F4-4C20-96A5-FF78C014991D}">
      <dsp:nvSpPr>
        <dsp:cNvPr id="0" name=""/>
        <dsp:cNvSpPr/>
      </dsp:nvSpPr>
      <dsp:spPr>
        <a:xfrm>
          <a:off x="6606948" y="473"/>
          <a:ext cx="2548762" cy="15292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Clear Agenda and purpose of the discussions</a:t>
          </a:r>
        </a:p>
      </dsp:txBody>
      <dsp:txXfrm>
        <a:off x="6606948" y="473"/>
        <a:ext cx="2548762" cy="1529257"/>
      </dsp:txXfrm>
    </dsp:sp>
    <dsp:sp modelId="{B8C9F9DA-5A3F-4266-B758-B3BFF72B5BD8}">
      <dsp:nvSpPr>
        <dsp:cNvPr id="0" name=""/>
        <dsp:cNvSpPr/>
      </dsp:nvSpPr>
      <dsp:spPr>
        <a:xfrm>
          <a:off x="999670" y="1784607"/>
          <a:ext cx="2548762" cy="1529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Active and critical listening</a:t>
          </a:r>
        </a:p>
      </dsp:txBody>
      <dsp:txXfrm>
        <a:off x="999670" y="1784607"/>
        <a:ext cx="2548762" cy="1529257"/>
      </dsp:txXfrm>
    </dsp:sp>
    <dsp:sp modelId="{29069256-3842-4722-B530-0AFFE857393A}">
      <dsp:nvSpPr>
        <dsp:cNvPr id="0" name=""/>
        <dsp:cNvSpPr/>
      </dsp:nvSpPr>
      <dsp:spPr>
        <a:xfrm>
          <a:off x="3803309" y="1784607"/>
          <a:ext cx="2548762" cy="15292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Clear expression of ideas with required elaboration</a:t>
          </a:r>
        </a:p>
      </dsp:txBody>
      <dsp:txXfrm>
        <a:off x="3803309" y="1784607"/>
        <a:ext cx="2548762" cy="1529257"/>
      </dsp:txXfrm>
    </dsp:sp>
    <dsp:sp modelId="{58181F0E-1FD5-4B18-AA8E-4ECC31A6139B}">
      <dsp:nvSpPr>
        <dsp:cNvPr id="0" name=""/>
        <dsp:cNvSpPr/>
      </dsp:nvSpPr>
      <dsp:spPr>
        <a:xfrm>
          <a:off x="6606948" y="1784607"/>
          <a:ext cx="2548762" cy="1529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Thinking deeply</a:t>
          </a:r>
        </a:p>
      </dsp:txBody>
      <dsp:txXfrm>
        <a:off x="6606948" y="1784607"/>
        <a:ext cx="2548762" cy="1529257"/>
      </dsp:txXfrm>
    </dsp:sp>
    <dsp:sp modelId="{B44FDB1E-1040-4E39-B962-6EDB46589BFA}">
      <dsp:nvSpPr>
        <dsp:cNvPr id="0" name=""/>
        <dsp:cNvSpPr/>
      </dsp:nvSpPr>
      <dsp:spPr>
        <a:xfrm>
          <a:off x="3803309" y="3568741"/>
          <a:ext cx="2548762" cy="1529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Good speech delivery</a:t>
          </a:r>
        </a:p>
      </dsp:txBody>
      <dsp:txXfrm>
        <a:off x="3803309" y="3568741"/>
        <a:ext cx="2548762" cy="1529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FB3F9-1C75-4656-98EC-869AC2A0C898}">
      <dsp:nvSpPr>
        <dsp:cNvPr id="0" name=""/>
        <dsp:cNvSpPr/>
      </dsp:nvSpPr>
      <dsp:spPr>
        <a:xfrm rot="5400000">
          <a:off x="597710" y="1214604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4B9DC-EF28-4738-9103-1740FC657622}">
      <dsp:nvSpPr>
        <dsp:cNvPr id="0" name=""/>
        <dsp:cNvSpPr/>
      </dsp:nvSpPr>
      <dsp:spPr>
        <a:xfrm>
          <a:off x="297987" y="2107304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Getting off track</a:t>
          </a:r>
        </a:p>
      </dsp:txBody>
      <dsp:txXfrm>
        <a:off x="297987" y="2107304"/>
        <a:ext cx="2697376" cy="2364408"/>
      </dsp:txXfrm>
    </dsp:sp>
    <dsp:sp modelId="{6B516B4A-2A56-4623-9055-565E3CF39DB7}">
      <dsp:nvSpPr>
        <dsp:cNvPr id="0" name=""/>
        <dsp:cNvSpPr/>
      </dsp:nvSpPr>
      <dsp:spPr>
        <a:xfrm>
          <a:off x="2486424" y="994641"/>
          <a:ext cx="508938" cy="508938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7DDA2-1518-48E6-BE75-49B3CF720340}">
      <dsp:nvSpPr>
        <dsp:cNvPr id="0" name=""/>
        <dsp:cNvSpPr/>
      </dsp:nvSpPr>
      <dsp:spPr>
        <a:xfrm rot="5400000">
          <a:off x="3899826" y="397492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18AD9-0121-4B92-AA78-2A03FFEAE1AC}">
      <dsp:nvSpPr>
        <dsp:cNvPr id="0" name=""/>
        <dsp:cNvSpPr/>
      </dsp:nvSpPr>
      <dsp:spPr>
        <a:xfrm>
          <a:off x="3600102" y="1290192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Uneven participation</a:t>
          </a:r>
        </a:p>
      </dsp:txBody>
      <dsp:txXfrm>
        <a:off x="3600102" y="1290192"/>
        <a:ext cx="2697376" cy="2364408"/>
      </dsp:txXfrm>
    </dsp:sp>
    <dsp:sp modelId="{4A41A4C8-3B74-4331-917C-9F1BBDA04FA0}">
      <dsp:nvSpPr>
        <dsp:cNvPr id="0" name=""/>
        <dsp:cNvSpPr/>
      </dsp:nvSpPr>
      <dsp:spPr>
        <a:xfrm>
          <a:off x="5788540" y="177529"/>
          <a:ext cx="508938" cy="508938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EBCF8-3A56-4111-B61A-B8C02F110765}">
      <dsp:nvSpPr>
        <dsp:cNvPr id="0" name=""/>
        <dsp:cNvSpPr/>
      </dsp:nvSpPr>
      <dsp:spPr>
        <a:xfrm rot="5400000">
          <a:off x="7201942" y="-419618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97583-AA0D-402C-A999-155591BA816B}">
      <dsp:nvSpPr>
        <dsp:cNvPr id="0" name=""/>
        <dsp:cNvSpPr/>
      </dsp:nvSpPr>
      <dsp:spPr>
        <a:xfrm>
          <a:off x="6902218" y="473080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Bad attitude (non-serious, rude, aggressive, etc.)</a:t>
          </a:r>
        </a:p>
      </dsp:txBody>
      <dsp:txXfrm>
        <a:off x="6902218" y="473080"/>
        <a:ext cx="2697376" cy="236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5DAD-145A-45D8-9933-40090C7D2D3F}">
      <dsp:nvSpPr>
        <dsp:cNvPr id="0" name=""/>
        <dsp:cNvSpPr/>
      </dsp:nvSpPr>
      <dsp:spPr>
        <a:xfrm>
          <a:off x="0" y="59472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AF909-C885-45E1-B652-0923DFB17E8A}">
      <dsp:nvSpPr>
        <dsp:cNvPr id="0" name=""/>
        <dsp:cNvSpPr/>
      </dsp:nvSpPr>
      <dsp:spPr>
        <a:xfrm>
          <a:off x="480060" y="48601"/>
          <a:ext cx="6720840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Academic Vocabulary (formal dignified English)</a:t>
          </a:r>
        </a:p>
      </dsp:txBody>
      <dsp:txXfrm>
        <a:off x="533379" y="101920"/>
        <a:ext cx="6614202" cy="985602"/>
      </dsp:txXfrm>
    </dsp:sp>
    <dsp:sp modelId="{5F768942-0528-4B19-8FD5-C6534AEE1E73}">
      <dsp:nvSpPr>
        <dsp:cNvPr id="0" name=""/>
        <dsp:cNvSpPr/>
      </dsp:nvSpPr>
      <dsp:spPr>
        <a:xfrm>
          <a:off x="0" y="227304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9EB8-9CD2-4128-AA26-12D847513235}">
      <dsp:nvSpPr>
        <dsp:cNvPr id="0" name=""/>
        <dsp:cNvSpPr/>
      </dsp:nvSpPr>
      <dsp:spPr>
        <a:xfrm>
          <a:off x="480060" y="1726921"/>
          <a:ext cx="6720840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Academic Collocations and Sentence frames</a:t>
          </a:r>
        </a:p>
      </dsp:txBody>
      <dsp:txXfrm>
        <a:off x="533379" y="1780240"/>
        <a:ext cx="6614202" cy="985602"/>
      </dsp:txXfrm>
    </dsp:sp>
    <dsp:sp modelId="{3A26BEA1-D9FD-4382-8F00-D5AA8563FA59}">
      <dsp:nvSpPr>
        <dsp:cNvPr id="0" name=""/>
        <dsp:cNvSpPr/>
      </dsp:nvSpPr>
      <dsp:spPr>
        <a:xfrm>
          <a:off x="0" y="395136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F61C0-7586-4B4F-A161-388245F3B950}">
      <dsp:nvSpPr>
        <dsp:cNvPr id="0" name=""/>
        <dsp:cNvSpPr/>
      </dsp:nvSpPr>
      <dsp:spPr>
        <a:xfrm>
          <a:off x="480060" y="3405241"/>
          <a:ext cx="6720840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Specific vocabulary of the field</a:t>
          </a:r>
        </a:p>
      </dsp:txBody>
      <dsp:txXfrm>
        <a:off x="533379" y="3458560"/>
        <a:ext cx="6614202" cy="9856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B1538-F5BE-4CB5-BC6B-1444395AC46D}">
      <dsp:nvSpPr>
        <dsp:cNvPr id="0" name=""/>
        <dsp:cNvSpPr/>
      </dsp:nvSpPr>
      <dsp:spPr>
        <a:xfrm>
          <a:off x="0" y="2307"/>
          <a:ext cx="812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A46F-4439-4351-B149-BDBE07A5D022}">
      <dsp:nvSpPr>
        <dsp:cNvPr id="0" name=""/>
        <dsp:cNvSpPr/>
      </dsp:nvSpPr>
      <dsp:spPr>
        <a:xfrm>
          <a:off x="0" y="2307"/>
          <a:ext cx="1625600" cy="15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</a:t>
          </a:r>
        </a:p>
      </dsp:txBody>
      <dsp:txXfrm>
        <a:off x="0" y="2307"/>
        <a:ext cx="1625600" cy="1573518"/>
      </dsp:txXfrm>
    </dsp:sp>
    <dsp:sp modelId="{96C7C962-76A5-4208-8B25-5A0B87516ED9}">
      <dsp:nvSpPr>
        <dsp:cNvPr id="0" name=""/>
        <dsp:cNvSpPr/>
      </dsp:nvSpPr>
      <dsp:spPr>
        <a:xfrm>
          <a:off x="1747520" y="59777"/>
          <a:ext cx="6380480" cy="1457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facilitator starts the discussion with greetings, group member introduction, socialization, stating the topic and objectives of the discussion.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facilitator then outlines how the discussion will proceed by sharing a plan with order of key topics/points.</a:t>
          </a:r>
        </a:p>
      </dsp:txBody>
      <dsp:txXfrm>
        <a:off x="1747520" y="59777"/>
        <a:ext cx="6380480" cy="1457722"/>
      </dsp:txXfrm>
    </dsp:sp>
    <dsp:sp modelId="{B15CCEDC-0561-42DC-AF41-7BBAB6B342FA}">
      <dsp:nvSpPr>
        <dsp:cNvPr id="0" name=""/>
        <dsp:cNvSpPr/>
      </dsp:nvSpPr>
      <dsp:spPr>
        <a:xfrm>
          <a:off x="1625599" y="1517500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6A4B3-83B0-4D00-A1D6-BEC650C3484A}">
      <dsp:nvSpPr>
        <dsp:cNvPr id="0" name=""/>
        <dsp:cNvSpPr/>
      </dsp:nvSpPr>
      <dsp:spPr>
        <a:xfrm>
          <a:off x="0" y="1575825"/>
          <a:ext cx="812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1048F-6ACB-4B8E-AC72-C33C0C74625B}">
      <dsp:nvSpPr>
        <dsp:cNvPr id="0" name=""/>
        <dsp:cNvSpPr/>
      </dsp:nvSpPr>
      <dsp:spPr>
        <a:xfrm>
          <a:off x="0" y="1575825"/>
          <a:ext cx="1625600" cy="15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body</a:t>
          </a:r>
        </a:p>
      </dsp:txBody>
      <dsp:txXfrm>
        <a:off x="0" y="1575825"/>
        <a:ext cx="1625600" cy="1573518"/>
      </dsp:txXfrm>
    </dsp:sp>
    <dsp:sp modelId="{45B1F5AD-9357-4965-89C8-FC7B8EA14B36}">
      <dsp:nvSpPr>
        <dsp:cNvPr id="0" name=""/>
        <dsp:cNvSpPr/>
      </dsp:nvSpPr>
      <dsp:spPr>
        <a:xfrm>
          <a:off x="1747520" y="1612397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facilitator asks every member to share their points and questions for discussion.</a:t>
          </a:r>
        </a:p>
      </dsp:txBody>
      <dsp:txXfrm>
        <a:off x="1747520" y="1612397"/>
        <a:ext cx="6380480" cy="731440"/>
      </dsp:txXfrm>
    </dsp:sp>
    <dsp:sp modelId="{D37C9BC5-7F5F-425E-B396-383D2D84F770}">
      <dsp:nvSpPr>
        <dsp:cNvPr id="0" name=""/>
        <dsp:cNvSpPr/>
      </dsp:nvSpPr>
      <dsp:spPr>
        <a:xfrm>
          <a:off x="1625599" y="2343837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5A94F-AC39-4001-ADF2-AB58A2350737}">
      <dsp:nvSpPr>
        <dsp:cNvPr id="0" name=""/>
        <dsp:cNvSpPr/>
      </dsp:nvSpPr>
      <dsp:spPr>
        <a:xfrm>
          <a:off x="1747520" y="2380409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members share their understanding and viewpoints and work together to answer the questions posed.</a:t>
          </a:r>
        </a:p>
      </dsp:txBody>
      <dsp:txXfrm>
        <a:off x="1747520" y="2380409"/>
        <a:ext cx="6380480" cy="731440"/>
      </dsp:txXfrm>
    </dsp:sp>
    <dsp:sp modelId="{867DAD79-22D1-46B0-808F-5101F8B04F9D}">
      <dsp:nvSpPr>
        <dsp:cNvPr id="0" name=""/>
        <dsp:cNvSpPr/>
      </dsp:nvSpPr>
      <dsp:spPr>
        <a:xfrm>
          <a:off x="1625599" y="3111849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066B2-E331-490F-8C21-929AC1656450}">
      <dsp:nvSpPr>
        <dsp:cNvPr id="0" name=""/>
        <dsp:cNvSpPr/>
      </dsp:nvSpPr>
      <dsp:spPr>
        <a:xfrm>
          <a:off x="0" y="3149343"/>
          <a:ext cx="812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49525-9C58-46E3-928E-192649900664}">
      <dsp:nvSpPr>
        <dsp:cNvPr id="0" name=""/>
        <dsp:cNvSpPr/>
      </dsp:nvSpPr>
      <dsp:spPr>
        <a:xfrm>
          <a:off x="0" y="3149343"/>
          <a:ext cx="1625600" cy="15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0" y="3149343"/>
        <a:ext cx="1625600" cy="1573518"/>
      </dsp:txXfrm>
    </dsp:sp>
    <dsp:sp modelId="{77F859ED-0279-44A3-891C-7E4C62A008AD}">
      <dsp:nvSpPr>
        <dsp:cNvPr id="0" name=""/>
        <dsp:cNvSpPr/>
      </dsp:nvSpPr>
      <dsp:spPr>
        <a:xfrm>
          <a:off x="1747520" y="3185915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Facilitator works towards summarizing the key points of the discussion.</a:t>
          </a:r>
        </a:p>
      </dsp:txBody>
      <dsp:txXfrm>
        <a:off x="1747520" y="3185915"/>
        <a:ext cx="6380480" cy="731440"/>
      </dsp:txXfrm>
    </dsp:sp>
    <dsp:sp modelId="{DC588589-D375-40F0-85E4-2BEE21A6142F}">
      <dsp:nvSpPr>
        <dsp:cNvPr id="0" name=""/>
        <dsp:cNvSpPr/>
      </dsp:nvSpPr>
      <dsp:spPr>
        <a:xfrm>
          <a:off x="1625599" y="3917355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5A59-FD3E-4C23-9588-734A5EFC1FAB}">
      <dsp:nvSpPr>
        <dsp:cNvPr id="0" name=""/>
        <dsp:cNvSpPr/>
      </dsp:nvSpPr>
      <dsp:spPr>
        <a:xfrm>
          <a:off x="1747520" y="3953927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Based on consensus and agreement, key conclusions and made.</a:t>
          </a:r>
        </a:p>
      </dsp:txBody>
      <dsp:txXfrm>
        <a:off x="1747520" y="3953927"/>
        <a:ext cx="6380480" cy="731440"/>
      </dsp:txXfrm>
    </dsp:sp>
    <dsp:sp modelId="{A3A1CCE6-8A6A-4DE3-A70B-6CD8352A36D8}">
      <dsp:nvSpPr>
        <dsp:cNvPr id="0" name=""/>
        <dsp:cNvSpPr/>
      </dsp:nvSpPr>
      <dsp:spPr>
        <a:xfrm>
          <a:off x="1625599" y="4685367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5B299-F8CC-47AC-96D1-DC1392503919}">
      <dsp:nvSpPr>
        <dsp:cNvPr id="0" name=""/>
        <dsp:cNvSpPr/>
      </dsp:nvSpPr>
      <dsp:spPr>
        <a:xfrm rot="5400000">
          <a:off x="6187618" y="-2644421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Repeating facts</a:t>
          </a:r>
        </a:p>
      </dsp:txBody>
      <dsp:txXfrm rot="-5400000">
        <a:off x="3456432" y="120077"/>
        <a:ext cx="6111456" cy="615771"/>
      </dsp:txXfrm>
    </dsp:sp>
    <dsp:sp modelId="{92B30900-F365-4CEA-828A-3662A711D64C}">
      <dsp:nvSpPr>
        <dsp:cNvPr id="0" name=""/>
        <dsp:cNvSpPr/>
      </dsp:nvSpPr>
      <dsp:spPr>
        <a:xfrm>
          <a:off x="0" y="1465"/>
          <a:ext cx="3456432" cy="8529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Knowledge</a:t>
          </a:r>
        </a:p>
      </dsp:txBody>
      <dsp:txXfrm>
        <a:off x="41640" y="43105"/>
        <a:ext cx="3373152" cy="769714"/>
      </dsp:txXfrm>
    </dsp:sp>
    <dsp:sp modelId="{E05E2DE6-9F27-452F-9900-F0670CB71432}">
      <dsp:nvSpPr>
        <dsp:cNvPr id="0" name=""/>
        <dsp:cNvSpPr/>
      </dsp:nvSpPr>
      <dsp:spPr>
        <a:xfrm rot="5400000">
          <a:off x="6187618" y="-1748777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1024878"/>
            <a:satOff val="524"/>
            <a:lumOff val="656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1024878"/>
              <a:satOff val="524"/>
              <a:lumOff val="6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Summarize information received with understanding</a:t>
          </a:r>
        </a:p>
      </dsp:txBody>
      <dsp:txXfrm rot="-5400000">
        <a:off x="3456432" y="1015721"/>
        <a:ext cx="6111456" cy="615771"/>
      </dsp:txXfrm>
    </dsp:sp>
    <dsp:sp modelId="{AE8905DA-828E-421B-9E6D-DE94CAB52E7C}">
      <dsp:nvSpPr>
        <dsp:cNvPr id="0" name=""/>
        <dsp:cNvSpPr/>
      </dsp:nvSpPr>
      <dsp:spPr>
        <a:xfrm>
          <a:off x="0" y="897108"/>
          <a:ext cx="3456432" cy="852994"/>
        </a:xfrm>
        <a:prstGeom prst="roundRect">
          <a:avLst/>
        </a:prstGeom>
        <a:solidFill>
          <a:schemeClr val="accent3">
            <a:hueOff val="995993"/>
            <a:satOff val="-389"/>
            <a:lumOff val="305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Comprehension</a:t>
          </a:r>
        </a:p>
      </dsp:txBody>
      <dsp:txXfrm>
        <a:off x="41640" y="938748"/>
        <a:ext cx="3373152" cy="769714"/>
      </dsp:txXfrm>
    </dsp:sp>
    <dsp:sp modelId="{BE6EEF1A-F9B3-4830-8434-86CA845CC1A7}">
      <dsp:nvSpPr>
        <dsp:cNvPr id="0" name=""/>
        <dsp:cNvSpPr/>
      </dsp:nvSpPr>
      <dsp:spPr>
        <a:xfrm rot="5400000">
          <a:off x="6187618" y="-853133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2049756"/>
            <a:satOff val="1048"/>
            <a:lumOff val="1312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2049756"/>
              <a:satOff val="1048"/>
              <a:lumOff val="1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Apply the knowledge to a situation</a:t>
          </a:r>
        </a:p>
      </dsp:txBody>
      <dsp:txXfrm rot="-5400000">
        <a:off x="3456432" y="1911365"/>
        <a:ext cx="6111456" cy="615771"/>
      </dsp:txXfrm>
    </dsp:sp>
    <dsp:sp modelId="{A66E27BA-0E7A-4CDC-B8EC-9A859323B3E5}">
      <dsp:nvSpPr>
        <dsp:cNvPr id="0" name=""/>
        <dsp:cNvSpPr/>
      </dsp:nvSpPr>
      <dsp:spPr>
        <a:xfrm>
          <a:off x="0" y="1792752"/>
          <a:ext cx="3456432" cy="852994"/>
        </a:xfrm>
        <a:prstGeom prst="roundRect">
          <a:avLst/>
        </a:prstGeom>
        <a:solidFill>
          <a:schemeClr val="accent3">
            <a:hueOff val="1991987"/>
            <a:satOff val="-777"/>
            <a:lumOff val="611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Application</a:t>
          </a:r>
        </a:p>
      </dsp:txBody>
      <dsp:txXfrm>
        <a:off x="41640" y="1834392"/>
        <a:ext cx="3373152" cy="769714"/>
      </dsp:txXfrm>
    </dsp:sp>
    <dsp:sp modelId="{79BF938F-0629-46AB-9A21-3B7A4F466A78}">
      <dsp:nvSpPr>
        <dsp:cNvPr id="0" name=""/>
        <dsp:cNvSpPr/>
      </dsp:nvSpPr>
      <dsp:spPr>
        <a:xfrm rot="5400000">
          <a:off x="6187618" y="42509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3074634"/>
            <a:satOff val="1571"/>
            <a:lumOff val="1967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3074634"/>
              <a:satOff val="1571"/>
              <a:lumOff val="19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Breaking down information into smaller parts to find the relationship between them</a:t>
          </a:r>
        </a:p>
      </dsp:txBody>
      <dsp:txXfrm rot="-5400000">
        <a:off x="3456432" y="2807007"/>
        <a:ext cx="6111456" cy="615771"/>
      </dsp:txXfrm>
    </dsp:sp>
    <dsp:sp modelId="{7290B7D1-5CB3-4991-A93F-F0CCD5A9A31D}">
      <dsp:nvSpPr>
        <dsp:cNvPr id="0" name=""/>
        <dsp:cNvSpPr/>
      </dsp:nvSpPr>
      <dsp:spPr>
        <a:xfrm>
          <a:off x="0" y="2688396"/>
          <a:ext cx="3456432" cy="852994"/>
        </a:xfrm>
        <a:prstGeom prst="roundRect">
          <a:avLst/>
        </a:prstGeom>
        <a:solidFill>
          <a:schemeClr val="accent3">
            <a:hueOff val="2987980"/>
            <a:satOff val="-1166"/>
            <a:lumOff val="917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Analysis</a:t>
          </a:r>
        </a:p>
      </dsp:txBody>
      <dsp:txXfrm>
        <a:off x="41640" y="2730036"/>
        <a:ext cx="3373152" cy="769714"/>
      </dsp:txXfrm>
    </dsp:sp>
    <dsp:sp modelId="{350CF17C-4F2E-4C93-B95F-97B6B360EC5C}">
      <dsp:nvSpPr>
        <dsp:cNvPr id="0" name=""/>
        <dsp:cNvSpPr/>
      </dsp:nvSpPr>
      <dsp:spPr>
        <a:xfrm rot="5400000">
          <a:off x="6187618" y="938153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4099512"/>
            <a:satOff val="2095"/>
            <a:lumOff val="2623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4099512"/>
              <a:satOff val="2095"/>
              <a:lumOff val="26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Putting parts together to form a whole</a:t>
          </a:r>
        </a:p>
      </dsp:txBody>
      <dsp:txXfrm rot="-5400000">
        <a:off x="3456432" y="3702651"/>
        <a:ext cx="6111456" cy="615771"/>
      </dsp:txXfrm>
    </dsp:sp>
    <dsp:sp modelId="{7729803E-888D-4C5F-B681-79469EB03148}">
      <dsp:nvSpPr>
        <dsp:cNvPr id="0" name=""/>
        <dsp:cNvSpPr/>
      </dsp:nvSpPr>
      <dsp:spPr>
        <a:xfrm>
          <a:off x="0" y="3584040"/>
          <a:ext cx="3456432" cy="852994"/>
        </a:xfrm>
        <a:prstGeom prst="roundRect">
          <a:avLst/>
        </a:prstGeom>
        <a:solidFill>
          <a:schemeClr val="accent3">
            <a:hueOff val="3983973"/>
            <a:satOff val="-1554"/>
            <a:lumOff val="1223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Synthesis</a:t>
          </a:r>
        </a:p>
      </dsp:txBody>
      <dsp:txXfrm>
        <a:off x="41640" y="3625680"/>
        <a:ext cx="3373152" cy="769714"/>
      </dsp:txXfrm>
    </dsp:sp>
    <dsp:sp modelId="{1B7C00D5-78A8-4893-ACC6-4E91485E7AE2}">
      <dsp:nvSpPr>
        <dsp:cNvPr id="0" name=""/>
        <dsp:cNvSpPr/>
      </dsp:nvSpPr>
      <dsp:spPr>
        <a:xfrm rot="5400000">
          <a:off x="6187618" y="1833797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Making a judgment and supporting it with relevant evidence</a:t>
          </a:r>
        </a:p>
      </dsp:txBody>
      <dsp:txXfrm rot="-5400000">
        <a:off x="3456432" y="4598295"/>
        <a:ext cx="6111456" cy="615771"/>
      </dsp:txXfrm>
    </dsp:sp>
    <dsp:sp modelId="{8317C5E8-C8E6-4CCE-897C-6F61CB2758B6}">
      <dsp:nvSpPr>
        <dsp:cNvPr id="0" name=""/>
        <dsp:cNvSpPr/>
      </dsp:nvSpPr>
      <dsp:spPr>
        <a:xfrm>
          <a:off x="0" y="4479684"/>
          <a:ext cx="3456432" cy="852994"/>
        </a:xfrm>
        <a:prstGeom prst="round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Evaluation</a:t>
          </a:r>
        </a:p>
      </dsp:txBody>
      <dsp:txXfrm>
        <a:off x="41640" y="4521324"/>
        <a:ext cx="3373152" cy="7697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5B299-F8CC-47AC-96D1-DC1392503919}">
      <dsp:nvSpPr>
        <dsp:cNvPr id="0" name=""/>
        <dsp:cNvSpPr/>
      </dsp:nvSpPr>
      <dsp:spPr>
        <a:xfrm rot="5400000">
          <a:off x="6169017" y="-2621090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What is genetically modified food?</a:t>
          </a:r>
        </a:p>
      </dsp:txBody>
      <dsp:txXfrm rot="-5400000">
        <a:off x="3456432" y="126623"/>
        <a:ext cx="6109640" cy="649341"/>
      </dsp:txXfrm>
    </dsp:sp>
    <dsp:sp modelId="{92B30900-F365-4CEA-828A-3662A711D64C}">
      <dsp:nvSpPr>
        <dsp:cNvPr id="0" name=""/>
        <dsp:cNvSpPr/>
      </dsp:nvSpPr>
      <dsp:spPr>
        <a:xfrm>
          <a:off x="0" y="1544"/>
          <a:ext cx="3456432" cy="8994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Knowledge</a:t>
          </a:r>
        </a:p>
      </dsp:txBody>
      <dsp:txXfrm>
        <a:off x="43910" y="45454"/>
        <a:ext cx="3368612" cy="811676"/>
      </dsp:txXfrm>
    </dsp:sp>
    <dsp:sp modelId="{E05E2DE6-9F27-452F-9900-F0670CB71432}">
      <dsp:nvSpPr>
        <dsp:cNvPr id="0" name=""/>
        <dsp:cNvSpPr/>
      </dsp:nvSpPr>
      <dsp:spPr>
        <a:xfrm rot="5400000">
          <a:off x="6169017" y="-1676619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1756119"/>
            <a:satOff val="5893"/>
            <a:lumOff val="603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1756119"/>
              <a:satOff val="5893"/>
              <a:lumOff val="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Summarize the reasons for creating GMOs.</a:t>
          </a:r>
        </a:p>
      </dsp:txBody>
      <dsp:txXfrm rot="-5400000">
        <a:off x="3456432" y="1071094"/>
        <a:ext cx="6109640" cy="649341"/>
      </dsp:txXfrm>
    </dsp:sp>
    <dsp:sp modelId="{AE8905DA-828E-421B-9E6D-DE94CAB52E7C}">
      <dsp:nvSpPr>
        <dsp:cNvPr id="0" name=""/>
        <dsp:cNvSpPr/>
      </dsp:nvSpPr>
      <dsp:spPr>
        <a:xfrm>
          <a:off x="0" y="946016"/>
          <a:ext cx="3456432" cy="899496"/>
        </a:xfrm>
        <a:prstGeom prst="roundRect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Comprehension</a:t>
          </a:r>
        </a:p>
      </dsp:txBody>
      <dsp:txXfrm>
        <a:off x="43910" y="989926"/>
        <a:ext cx="3368612" cy="811676"/>
      </dsp:txXfrm>
    </dsp:sp>
    <dsp:sp modelId="{BE6EEF1A-F9B3-4830-8434-86CA845CC1A7}">
      <dsp:nvSpPr>
        <dsp:cNvPr id="0" name=""/>
        <dsp:cNvSpPr/>
      </dsp:nvSpPr>
      <dsp:spPr>
        <a:xfrm rot="5400000">
          <a:off x="6169017" y="-732147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3512237"/>
            <a:satOff val="11787"/>
            <a:lumOff val="1206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3512237"/>
              <a:satOff val="11787"/>
              <a:lumOff val="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What would be the best approach to convincing the government to ensure labelling GMOs foods by sellers?</a:t>
          </a:r>
        </a:p>
      </dsp:txBody>
      <dsp:txXfrm rot="-5400000">
        <a:off x="3456432" y="2015566"/>
        <a:ext cx="6109640" cy="649341"/>
      </dsp:txXfrm>
    </dsp:sp>
    <dsp:sp modelId="{A66E27BA-0E7A-4CDC-B8EC-9A859323B3E5}">
      <dsp:nvSpPr>
        <dsp:cNvPr id="0" name=""/>
        <dsp:cNvSpPr/>
      </dsp:nvSpPr>
      <dsp:spPr>
        <a:xfrm>
          <a:off x="0" y="1890487"/>
          <a:ext cx="3456432" cy="899496"/>
        </a:xfrm>
        <a:prstGeom prst="roundRect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Application</a:t>
          </a:r>
        </a:p>
      </dsp:txBody>
      <dsp:txXfrm>
        <a:off x="43910" y="1934397"/>
        <a:ext cx="3368612" cy="811676"/>
      </dsp:txXfrm>
    </dsp:sp>
    <dsp:sp modelId="{79BF938F-0629-46AB-9A21-3B7A4F466A78}">
      <dsp:nvSpPr>
        <dsp:cNvPr id="0" name=""/>
        <dsp:cNvSpPr/>
      </dsp:nvSpPr>
      <dsp:spPr>
        <a:xfrm rot="5400000">
          <a:off x="6169017" y="212323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5268356"/>
            <a:satOff val="17680"/>
            <a:lumOff val="1808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5268356"/>
              <a:satOff val="17680"/>
              <a:lumOff val="18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What do you think are the main reasons behind the government not mandating sellers to label GMO foods?</a:t>
          </a:r>
        </a:p>
      </dsp:txBody>
      <dsp:txXfrm rot="-5400000">
        <a:off x="3456432" y="2960036"/>
        <a:ext cx="6109640" cy="649341"/>
      </dsp:txXfrm>
    </dsp:sp>
    <dsp:sp modelId="{7290B7D1-5CB3-4991-A93F-F0CCD5A9A31D}">
      <dsp:nvSpPr>
        <dsp:cNvPr id="0" name=""/>
        <dsp:cNvSpPr/>
      </dsp:nvSpPr>
      <dsp:spPr>
        <a:xfrm>
          <a:off x="0" y="2834959"/>
          <a:ext cx="3456432" cy="899496"/>
        </a:xfrm>
        <a:prstGeom prst="roundRect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Analysis</a:t>
          </a:r>
        </a:p>
      </dsp:txBody>
      <dsp:txXfrm>
        <a:off x="43910" y="2878869"/>
        <a:ext cx="3368612" cy="811676"/>
      </dsp:txXfrm>
    </dsp:sp>
    <dsp:sp modelId="{350CF17C-4F2E-4C93-B95F-97B6B360EC5C}">
      <dsp:nvSpPr>
        <dsp:cNvPr id="0" name=""/>
        <dsp:cNvSpPr/>
      </dsp:nvSpPr>
      <dsp:spPr>
        <a:xfrm rot="5400000">
          <a:off x="6169017" y="1156795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7024475"/>
            <a:satOff val="23574"/>
            <a:lumOff val="2411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7024475"/>
              <a:satOff val="23574"/>
              <a:lumOff val="2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What evidence is there that concludes that GMOs are dangerous?</a:t>
          </a:r>
        </a:p>
      </dsp:txBody>
      <dsp:txXfrm rot="-5400000">
        <a:off x="3456432" y="3904508"/>
        <a:ext cx="6109640" cy="649341"/>
      </dsp:txXfrm>
    </dsp:sp>
    <dsp:sp modelId="{7729803E-888D-4C5F-B681-79469EB03148}">
      <dsp:nvSpPr>
        <dsp:cNvPr id="0" name=""/>
        <dsp:cNvSpPr/>
      </dsp:nvSpPr>
      <dsp:spPr>
        <a:xfrm>
          <a:off x="0" y="3779430"/>
          <a:ext cx="3456432" cy="899496"/>
        </a:xfrm>
        <a:prstGeom prst="roundRect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Synthesis</a:t>
          </a:r>
        </a:p>
      </dsp:txBody>
      <dsp:txXfrm>
        <a:off x="43910" y="3823340"/>
        <a:ext cx="3368612" cy="811676"/>
      </dsp:txXfrm>
    </dsp:sp>
    <dsp:sp modelId="{1B7C00D5-78A8-4893-ACC6-4E91485E7AE2}">
      <dsp:nvSpPr>
        <dsp:cNvPr id="0" name=""/>
        <dsp:cNvSpPr/>
      </dsp:nvSpPr>
      <dsp:spPr>
        <a:xfrm rot="5400000">
          <a:off x="6169017" y="2101266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 you support the development of new GMO foods?</a:t>
          </a:r>
        </a:p>
      </dsp:txBody>
      <dsp:txXfrm rot="-5400000">
        <a:off x="3456432" y="4848979"/>
        <a:ext cx="6109640" cy="649341"/>
      </dsp:txXfrm>
    </dsp:sp>
    <dsp:sp modelId="{8317C5E8-C8E6-4CCE-897C-6F61CB2758B6}">
      <dsp:nvSpPr>
        <dsp:cNvPr id="0" name=""/>
        <dsp:cNvSpPr/>
      </dsp:nvSpPr>
      <dsp:spPr>
        <a:xfrm>
          <a:off x="0" y="4723902"/>
          <a:ext cx="3456432" cy="899496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Evaluation</a:t>
          </a:r>
        </a:p>
      </dsp:txBody>
      <dsp:txXfrm>
        <a:off x="43910" y="4767812"/>
        <a:ext cx="3368612" cy="811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189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897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4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8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6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1782"/>
            <a:ext cx="9601200" cy="748145"/>
          </a:xfrm>
        </p:spPr>
        <p:txBody>
          <a:bodyPr/>
          <a:lstStyle/>
          <a:p>
            <a:r>
              <a:rPr lang="en-US" dirty="0"/>
              <a:t>Preparing for a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9926"/>
            <a:ext cx="9601200" cy="4717473"/>
          </a:xfrm>
        </p:spPr>
        <p:txBody>
          <a:bodyPr>
            <a:normAutofit/>
          </a:bodyPr>
          <a:lstStyle/>
          <a:p>
            <a:r>
              <a:rPr lang="en-US" sz="4000" dirty="0"/>
              <a:t>Active reading</a:t>
            </a:r>
          </a:p>
          <a:p>
            <a:r>
              <a:rPr lang="en-US" sz="4000" dirty="0"/>
              <a:t>Take double-entry notes</a:t>
            </a:r>
          </a:p>
          <a:p>
            <a:r>
              <a:rPr lang="en-US" sz="4000" dirty="0"/>
              <a:t>Note key-vocabulary</a:t>
            </a:r>
          </a:p>
          <a:p>
            <a:r>
              <a:rPr lang="en-US" sz="4000" dirty="0"/>
              <a:t>Make a list of comments and 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99470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471054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Preparing for a GD-Active reading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15953"/>
              </p:ext>
            </p:extLst>
          </p:nvPr>
        </p:nvGraphicFramePr>
        <p:xfrm>
          <a:off x="1551708" y="1427163"/>
          <a:ext cx="9421092" cy="49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0546">
                  <a:extLst>
                    <a:ext uri="{9D8B030D-6E8A-4147-A177-3AD203B41FA5}">
                      <a16:colId xmlns:a16="http://schemas.microsoft.com/office/drawing/2014/main" val="2696138800"/>
                    </a:ext>
                  </a:extLst>
                </a:gridCol>
                <a:gridCol w="4710546">
                  <a:extLst>
                    <a:ext uri="{9D8B030D-6E8A-4147-A177-3AD203B41FA5}">
                      <a16:colId xmlns:a16="http://schemas.microsoft.com/office/drawing/2014/main" val="3276341154"/>
                    </a:ext>
                  </a:extLst>
                </a:gridCol>
              </a:tblGrid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Reading</a:t>
                      </a:r>
                      <a:r>
                        <a:rPr lang="en-US" sz="2800" baseline="0" dirty="0"/>
                        <a:t> Response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62607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Agreement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Tick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30607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Disagreement</a:t>
                      </a:r>
                      <a:r>
                        <a:rPr lang="en-US" sz="2800" baseline="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Cross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56895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New/Surprising/Memorable</a:t>
                      </a:r>
                      <a:r>
                        <a:rPr lang="en-US" sz="2800" baseline="0" dirty="0"/>
                        <a:t> Information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Exclamation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50036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Important</a:t>
                      </a:r>
                      <a:r>
                        <a:rPr lang="en-US" sz="2800" baseline="0" dirty="0"/>
                        <a:t> ideas/information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Asterisk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8680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Ideas that contradict your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Dollar 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32198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/>
                        <a:t>Unclear</a:t>
                      </a:r>
                      <a:r>
                        <a:rPr lang="en-US" sz="2800" baseline="0" dirty="0"/>
                        <a:t>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Question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9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a GD-Taking Double Entry Notes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88976"/>
              </p:ext>
            </p:extLst>
          </p:nvPr>
        </p:nvGraphicFramePr>
        <p:xfrm>
          <a:off x="1371600" y="2286000"/>
          <a:ext cx="96012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22957002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3123061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939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</a:t>
                      </a:r>
                      <a:r>
                        <a:rPr lang="en-US" sz="2800" baseline="0" dirty="0"/>
                        <a:t> Margin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Summarize the</a:t>
                      </a:r>
                      <a:r>
                        <a:rPr lang="en-US" sz="2800" baseline="0" dirty="0"/>
                        <a:t> author’s points, key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Write your personal reaction;</a:t>
                      </a:r>
                      <a:r>
                        <a:rPr lang="en-US" sz="2800" baseline="0" dirty="0"/>
                        <a:t> these comments will give ideas/points/questions for discussion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3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6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1782"/>
            <a:ext cx="9601200" cy="706582"/>
          </a:xfrm>
        </p:spPr>
        <p:txBody>
          <a:bodyPr/>
          <a:lstStyle/>
          <a:p>
            <a:r>
              <a:rPr lang="en-US" dirty="0"/>
              <a:t>Preparing for a GD-Vocabulary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345109"/>
              </p:ext>
            </p:extLst>
          </p:nvPr>
        </p:nvGraphicFramePr>
        <p:xfrm>
          <a:off x="1371600" y="1108075"/>
          <a:ext cx="9601200" cy="493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11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858981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Preparing for a GD-Make a list of comments and discussion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9601200" cy="4121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Make a list of</a:t>
            </a:r>
          </a:p>
          <a:p>
            <a:r>
              <a:rPr lang="en-US" sz="4000" dirty="0"/>
              <a:t>Points you would like to discuss</a:t>
            </a:r>
          </a:p>
          <a:p>
            <a:r>
              <a:rPr lang="en-US" sz="4000" dirty="0"/>
              <a:t>Points you want elaboration on</a:t>
            </a:r>
          </a:p>
          <a:p>
            <a:r>
              <a:rPr lang="en-US" sz="4000" dirty="0"/>
              <a:t>Questions you want to discuss</a:t>
            </a:r>
          </a:p>
          <a:p>
            <a:r>
              <a:rPr lang="en-US" sz="4000" dirty="0"/>
              <a:t>Ideas you want to explore</a:t>
            </a:r>
          </a:p>
          <a:p>
            <a:r>
              <a:rPr lang="en-US" sz="4000" dirty="0"/>
              <a:t>Insights you would like to share</a:t>
            </a:r>
          </a:p>
        </p:txBody>
      </p:sp>
    </p:spTree>
    <p:extLst>
      <p:ext uri="{BB962C8B-B14F-4D97-AF65-F5344CB8AC3E}">
        <p14:creationId xmlns:p14="http://schemas.microsoft.com/office/powerpoint/2010/main" val="279565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Group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3164"/>
            <a:ext cx="9601200" cy="4267200"/>
          </a:xfrm>
        </p:spPr>
        <p:txBody>
          <a:bodyPr>
            <a:noAutofit/>
          </a:bodyPr>
          <a:lstStyle/>
          <a:p>
            <a:r>
              <a:rPr lang="en-US" sz="2800" dirty="0"/>
              <a:t>A facilitator is selected before the discussion.</a:t>
            </a:r>
          </a:p>
          <a:p>
            <a:r>
              <a:rPr lang="en-US" sz="2800" dirty="0"/>
              <a:t>The facilitator provides the provides the topic for discussion (which may be already decided) and then shares the purpose of the discussion.</a:t>
            </a:r>
          </a:p>
          <a:p>
            <a:r>
              <a:rPr lang="en-US" sz="2800" dirty="0"/>
              <a:t>Members are given time to prepare.</a:t>
            </a:r>
          </a:p>
          <a:p>
            <a:r>
              <a:rPr lang="en-US" sz="2800" dirty="0"/>
              <a:t>The facilitator prepares an outline or discussion plan specifying key points/topics for discussion when the discussion actually starts. This can be done by consulting the participants.</a:t>
            </a:r>
          </a:p>
          <a:p>
            <a:r>
              <a:rPr lang="en-US" sz="2800" dirty="0"/>
              <a:t>The facilitator can also collect questions from the members and include them in the discussion plan.</a:t>
            </a:r>
          </a:p>
        </p:txBody>
      </p:sp>
    </p:spTree>
    <p:extLst>
      <p:ext uri="{BB962C8B-B14F-4D97-AF65-F5344CB8AC3E}">
        <p14:creationId xmlns:p14="http://schemas.microsoft.com/office/powerpoint/2010/main" val="145260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540327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 of Group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1381"/>
            <a:ext cx="9601200" cy="5209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82455324"/>
              </p:ext>
            </p:extLst>
          </p:nvPr>
        </p:nvGraphicFramePr>
        <p:xfrm>
          <a:off x="2032000" y="1413164"/>
          <a:ext cx="8128000" cy="4725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10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Seating Arrangement for </a:t>
            </a:r>
            <a:r>
              <a:rPr lang="en-US" dirty="0" err="1"/>
              <a:t>GDs.</a:t>
            </a:r>
            <a:endParaRPr lang="en-US" dirty="0"/>
          </a:p>
        </p:txBody>
      </p:sp>
      <p:pic>
        <p:nvPicPr>
          <p:cNvPr id="1026" name="Picture 2" descr="696 Round Table Discussion Stock Photos, Pictures &amp; Royalty-Free Images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66" y="2286000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4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886691"/>
          </a:xfrm>
        </p:spPr>
        <p:txBody>
          <a:bodyPr/>
          <a:lstStyle/>
          <a:p>
            <a:r>
              <a:rPr lang="en-US" dirty="0"/>
              <a:t>Critical Thinking in GD.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5454"/>
            <a:ext cx="9601200" cy="5209309"/>
          </a:xfrm>
        </p:spPr>
        <p:txBody>
          <a:bodyPr>
            <a:noAutofit/>
          </a:bodyPr>
          <a:lstStyle/>
          <a:p>
            <a:r>
              <a:rPr lang="en-US" sz="2400" dirty="0"/>
              <a:t>Critical thinking is essential to build meaningful conversation in </a:t>
            </a:r>
            <a:r>
              <a:rPr lang="en-US" sz="2400" dirty="0" err="1"/>
              <a:t>GDs.</a:t>
            </a:r>
            <a:r>
              <a:rPr lang="en-US" sz="2400" dirty="0"/>
              <a:t> Critical thinking involves the ability to </a:t>
            </a:r>
          </a:p>
          <a:p>
            <a:r>
              <a:rPr lang="en-US" sz="2400" dirty="0"/>
              <a:t>See patterns and connections</a:t>
            </a:r>
          </a:p>
          <a:p>
            <a:r>
              <a:rPr lang="en-US" sz="2400" dirty="0"/>
              <a:t>Identify problems and find solutions</a:t>
            </a:r>
          </a:p>
          <a:p>
            <a:r>
              <a:rPr lang="en-US" sz="2400" dirty="0"/>
              <a:t>Think of alternative possibilities</a:t>
            </a:r>
          </a:p>
          <a:p>
            <a:r>
              <a:rPr lang="en-US" sz="2400" dirty="0"/>
              <a:t>See different perspectives</a:t>
            </a:r>
          </a:p>
          <a:p>
            <a:r>
              <a:rPr lang="en-US" sz="2400" dirty="0"/>
              <a:t>Apply skills to new situations</a:t>
            </a:r>
          </a:p>
          <a:p>
            <a:r>
              <a:rPr lang="en-US" sz="2400" dirty="0"/>
              <a:t>Support an opinion with relevant evidence</a:t>
            </a:r>
          </a:p>
          <a:p>
            <a:pPr marL="0" indent="0">
              <a:buNone/>
            </a:pPr>
            <a:r>
              <a:rPr lang="en-US" sz="2400" dirty="0"/>
              <a:t>Critical analysis of the comments of participants will help you build discussions and generate further points for discussion until a kind of consensus is reached and a conclusion drawn which would be acceptable to all group members.</a:t>
            </a:r>
          </a:p>
        </p:txBody>
      </p:sp>
    </p:spTree>
    <p:extLst>
      <p:ext uri="{BB962C8B-B14F-4D97-AF65-F5344CB8AC3E}">
        <p14:creationId xmlns:p14="http://schemas.microsoft.com/office/powerpoint/2010/main" val="39048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509"/>
            <a:ext cx="9601200" cy="678873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Thinking in GDs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96408"/>
              </p:ext>
            </p:extLst>
          </p:nvPr>
        </p:nvGraphicFramePr>
        <p:xfrm>
          <a:off x="1371600" y="1011238"/>
          <a:ext cx="9601200" cy="533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38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7818"/>
            <a:ext cx="9601200" cy="6234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GD?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4836"/>
            <a:ext cx="9601200" cy="423256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"Group" is a collection of </a:t>
            </a:r>
            <a:r>
              <a:rPr lang="en-US" sz="3200" dirty="0">
                <a:solidFill>
                  <a:srgbClr val="FF0000"/>
                </a:solidFill>
              </a:rPr>
              <a:t>individuals</a:t>
            </a:r>
            <a:r>
              <a:rPr lang="en-US" sz="3200" dirty="0"/>
              <a:t> who have </a:t>
            </a:r>
            <a:r>
              <a:rPr lang="en-US" sz="3200" dirty="0">
                <a:solidFill>
                  <a:srgbClr val="FF0000"/>
                </a:solidFill>
              </a:rPr>
              <a:t>regular contact and frequent interaction </a:t>
            </a:r>
            <a:r>
              <a:rPr lang="en-US" sz="3200" dirty="0"/>
              <a:t>and who work together to achieve a common set of goals. "Discussion" is the </a:t>
            </a:r>
            <a:r>
              <a:rPr lang="en-US" sz="3200" dirty="0">
                <a:solidFill>
                  <a:srgbClr val="FF0000"/>
                </a:solidFill>
              </a:rPr>
              <a:t>process </a:t>
            </a:r>
            <a:r>
              <a:rPr lang="en-US" sz="3200" dirty="0"/>
              <a:t>whereby two or more people </a:t>
            </a:r>
            <a:r>
              <a:rPr lang="en-US" sz="3200" dirty="0">
                <a:solidFill>
                  <a:srgbClr val="FF0000"/>
                </a:solidFill>
              </a:rPr>
              <a:t>exchange information or ideas </a:t>
            </a:r>
            <a:r>
              <a:rPr lang="en-US" sz="3200" dirty="0"/>
              <a:t>in a face-to-face situation </a:t>
            </a:r>
            <a:r>
              <a:rPr lang="en-US" sz="3200" dirty="0">
                <a:solidFill>
                  <a:srgbClr val="FF0000"/>
                </a:solidFill>
              </a:rPr>
              <a:t>to achieve a goal</a:t>
            </a:r>
            <a:r>
              <a:rPr lang="en-US" sz="3200" dirty="0"/>
              <a:t>. The goal, or end product, maybe increased knowledge, agreement leading to action, disagreement leading to competition or resolution.</a:t>
            </a:r>
          </a:p>
        </p:txBody>
      </p:sp>
    </p:spTree>
    <p:extLst>
      <p:ext uri="{BB962C8B-B14F-4D97-AF65-F5344CB8AC3E}">
        <p14:creationId xmlns:p14="http://schemas.microsoft.com/office/powerpoint/2010/main" val="224999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4074"/>
            <a:ext cx="9601200" cy="678872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Thinking in GDs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297018"/>
              </p:ext>
            </p:extLst>
          </p:nvPr>
        </p:nvGraphicFramePr>
        <p:xfrm>
          <a:off x="1371600" y="1052947"/>
          <a:ext cx="9601200" cy="56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79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623454"/>
          </a:xfrm>
        </p:spPr>
        <p:txBody>
          <a:bodyPr>
            <a:normAutofit fontScale="90000"/>
          </a:bodyPr>
          <a:lstStyle/>
          <a:p>
            <a:r>
              <a:rPr lang="en-US" dirty="0"/>
              <a:t>Synthesis in GDs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942110"/>
            <a:ext cx="10224655" cy="566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Synthesis happens during the discussion and at the end of the discussion.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Synthesis During Discussion:</a:t>
            </a:r>
          </a:p>
          <a:p>
            <a:r>
              <a:rPr lang="en-US" sz="2400" dirty="0"/>
              <a:t>You may pull together ideas/information from different resources before the discussion.</a:t>
            </a:r>
          </a:p>
          <a:p>
            <a:r>
              <a:rPr lang="en-US" sz="2400" dirty="0"/>
              <a:t>During the discussion, participants may adjust their understanding, change their minds, reject ideas, accept ideas, and pull them together to form a coherent and concise response to the discussion question. This process is called synthesis. Synthesis creates something new.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Synthesis After Discussion:</a:t>
            </a:r>
          </a:p>
          <a:p>
            <a:r>
              <a:rPr lang="en-US" sz="2400" dirty="0"/>
              <a:t>A lot is said, debated, recommended, and accepted during a discussion.</a:t>
            </a:r>
          </a:p>
          <a:p>
            <a:r>
              <a:rPr lang="en-US" sz="2400" dirty="0"/>
              <a:t>The last step is to come to a consensus and develop a coherent and concise response. Consensus means that everyone agrees on the responses to the questions, and is satisfied with the end result/conclusion.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0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59574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GD?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02326"/>
            <a:ext cx="9601200" cy="4565073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GDs, under the guidance of a facilitator/presenter, discuss issues to </a:t>
            </a:r>
            <a:r>
              <a:rPr lang="en-US" sz="4400" dirty="0">
                <a:solidFill>
                  <a:srgbClr val="FF0000"/>
                </a:solidFill>
              </a:rPr>
              <a:t>achieve understanding and consensus </a:t>
            </a:r>
            <a:r>
              <a:rPr lang="en-US" sz="4400" dirty="0"/>
              <a:t>after </a:t>
            </a:r>
            <a:r>
              <a:rPr lang="en-US" sz="4400" dirty="0">
                <a:solidFill>
                  <a:srgbClr val="FF0000"/>
                </a:solidFill>
              </a:rPr>
              <a:t>much consideration of the viewpoints and ideas of others</a:t>
            </a:r>
            <a:r>
              <a:rPr lang="en-US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29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510"/>
            <a:ext cx="9601200" cy="58189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5345"/>
            <a:ext cx="9601200" cy="4648200"/>
          </a:xfrm>
        </p:spPr>
        <p:txBody>
          <a:bodyPr>
            <a:noAutofit/>
          </a:bodyPr>
          <a:lstStyle/>
          <a:p>
            <a:r>
              <a:rPr lang="en-US" sz="2400" dirty="0"/>
              <a:t>GDs provides individuals with a comfortable space to share opinions and ideas with others. These isolated and individual thoughts and opinions synthesize into new and fresh ideas.</a:t>
            </a:r>
          </a:p>
          <a:p>
            <a:r>
              <a:rPr lang="en-US" sz="2400" dirty="0"/>
              <a:t>It provides a platform to find answers to our questions or obtain feedback on our ideas.</a:t>
            </a:r>
          </a:p>
          <a:p>
            <a:r>
              <a:rPr lang="en-US" sz="2400" dirty="0"/>
              <a:t>GDs reveal different attitudes, perspectives, viewpoints, and insights regarding different issues/topics.</a:t>
            </a:r>
          </a:p>
          <a:p>
            <a:r>
              <a:rPr lang="en-US" sz="2400" dirty="0"/>
              <a:t>It offers a place to test and evaluate new ideas.</a:t>
            </a:r>
          </a:p>
          <a:p>
            <a:r>
              <a:rPr lang="en-US" sz="2400" dirty="0"/>
              <a:t>It promotes open-mindedness.</a:t>
            </a:r>
          </a:p>
          <a:p>
            <a:r>
              <a:rPr lang="en-US" sz="2400" dirty="0"/>
              <a:t>Its goals are to spark new thought and concept exploration, encourage analysis of factual information, and develop open-mindedness toward new attitudes and beliefs, as to accept the opinions of others.</a:t>
            </a:r>
          </a:p>
        </p:txBody>
      </p:sp>
    </p:spTree>
    <p:extLst>
      <p:ext uri="{BB962C8B-B14F-4D97-AF65-F5344CB8AC3E}">
        <p14:creationId xmlns:p14="http://schemas.microsoft.com/office/powerpoint/2010/main" val="354413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9492"/>
            <a:ext cx="9601200" cy="762000"/>
          </a:xfrm>
        </p:spPr>
        <p:txBody>
          <a:bodyPr/>
          <a:lstStyle/>
          <a:p>
            <a:r>
              <a:rPr lang="en-US" dirty="0"/>
              <a:t>Advantages of GDs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959742"/>
              </p:ext>
            </p:extLst>
          </p:nvPr>
        </p:nvGraphicFramePr>
        <p:xfrm>
          <a:off x="1371600" y="1344613"/>
          <a:ext cx="9601200" cy="47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52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4964"/>
          </a:xfrm>
        </p:spPr>
        <p:txBody>
          <a:bodyPr>
            <a:normAutofit fontScale="90000"/>
          </a:bodyPr>
          <a:lstStyle/>
          <a:p>
            <a:r>
              <a:rPr lang="en-US" dirty="0"/>
              <a:t>Uses of GDs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36562"/>
              </p:ext>
            </p:extLst>
          </p:nvPr>
        </p:nvGraphicFramePr>
        <p:xfrm>
          <a:off x="1371600" y="1690255"/>
          <a:ext cx="9601200" cy="417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24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636"/>
          </a:xfrm>
        </p:spPr>
        <p:txBody>
          <a:bodyPr/>
          <a:lstStyle/>
          <a:p>
            <a:r>
              <a:rPr lang="en-US" dirty="0"/>
              <a:t>Where do GDs take place?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49600"/>
              </p:ext>
            </p:extLst>
          </p:nvPr>
        </p:nvGraphicFramePr>
        <p:xfrm>
          <a:off x="1371600" y="1855788"/>
          <a:ext cx="9601200" cy="401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46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720436"/>
          </a:xfrm>
        </p:spPr>
        <p:txBody>
          <a:bodyPr/>
          <a:lstStyle/>
          <a:p>
            <a:r>
              <a:rPr lang="en-US" dirty="0"/>
              <a:t>Elements of a good Group Discussion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04903"/>
              </p:ext>
            </p:extLst>
          </p:nvPr>
        </p:nvGraphicFramePr>
        <p:xfrm>
          <a:off x="1371600" y="1399309"/>
          <a:ext cx="10155382" cy="509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55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0218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in a GD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657763"/>
              </p:ext>
            </p:extLst>
          </p:nvPr>
        </p:nvGraphicFramePr>
        <p:xfrm>
          <a:off x="1371600" y="1219200"/>
          <a:ext cx="9601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8269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154</TotalTime>
  <Words>1090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GROUP DISCUSSIONS</vt:lpstr>
      <vt:lpstr>What is a GD?</vt:lpstr>
      <vt:lpstr>What is a GD?</vt:lpstr>
      <vt:lpstr>Importance of GD</vt:lpstr>
      <vt:lpstr>Advantages of GDs</vt:lpstr>
      <vt:lpstr>Uses of GDs</vt:lpstr>
      <vt:lpstr>Where do GDs take place?</vt:lpstr>
      <vt:lpstr>Elements of a good Group Discussion</vt:lpstr>
      <vt:lpstr>Problems in a GD</vt:lpstr>
      <vt:lpstr>Preparing for a GD</vt:lpstr>
      <vt:lpstr>Preparing for a GD-Active reading</vt:lpstr>
      <vt:lpstr>Preparing for a GD-Taking Double Entry Notes</vt:lpstr>
      <vt:lpstr>Preparing for a GD-Vocabulary</vt:lpstr>
      <vt:lpstr>Preparing for a GD-Make a list of comments and discussion questions </vt:lpstr>
      <vt:lpstr>Procedure of Group Discussion</vt:lpstr>
      <vt:lpstr>Procedure of Group Discussion</vt:lpstr>
      <vt:lpstr>Ideal Seating Arrangement for GDs.</vt:lpstr>
      <vt:lpstr>Critical Thinking in GD.</vt:lpstr>
      <vt:lpstr>Critical Thinking in GDs</vt:lpstr>
      <vt:lpstr>Critical Thinking in GDs</vt:lpstr>
      <vt:lpstr>Synthesis in GDs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DISCUSSIONS</dc:title>
  <dc:creator>Sameera Sultan</dc:creator>
  <cp:lastModifiedBy>Study Space</cp:lastModifiedBy>
  <cp:revision>42</cp:revision>
  <dcterms:created xsi:type="dcterms:W3CDTF">2021-03-31T07:11:17Z</dcterms:created>
  <dcterms:modified xsi:type="dcterms:W3CDTF">2021-04-21T20:49:03Z</dcterms:modified>
</cp:coreProperties>
</file>