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4" r:id="rId3"/>
    <p:sldId id="265" r:id="rId4"/>
    <p:sldId id="26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4/23/2020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15741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36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92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1655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8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4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02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6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406506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5391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4/23/2020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4/23/2020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0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4/23/2020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4331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5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0050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4/23/2020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a:p>
        </p:txBody>
      </p:sp>
    </p:spTree>
    <p:extLst>
      <p:ext uri="{BB962C8B-B14F-4D97-AF65-F5344CB8AC3E}">
        <p14:creationId xmlns:p14="http://schemas.microsoft.com/office/powerpoint/2010/main" val="17841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Object-Oriented Programming (OOP</a:t>
            </a:r>
            <a:r>
              <a:rPr lang="en-US" sz="4000" dirty="0" smtClean="0"/>
              <a:t>)</a:t>
            </a:r>
            <a:endParaRPr lang="en-US" sz="4000" dirty="0"/>
          </a:p>
        </p:txBody>
      </p:sp>
      <p:sp>
        <p:nvSpPr>
          <p:cNvPr id="3" name="Subtitle 2"/>
          <p:cNvSpPr>
            <a:spLocks noGrp="1"/>
          </p:cNvSpPr>
          <p:nvPr>
            <p:ph type="subTitle" idx="1"/>
          </p:nvPr>
        </p:nvSpPr>
        <p:spPr>
          <a:xfrm>
            <a:off x="2692398" y="3591697"/>
            <a:ext cx="6815669" cy="2166552"/>
          </a:xfrm>
        </p:spPr>
        <p:txBody>
          <a:bodyPr>
            <a:normAutofit fontScale="85000" lnSpcReduction="20000"/>
          </a:bodyPr>
          <a:lstStyle/>
          <a:p>
            <a:r>
              <a:rPr lang="en-US" dirty="0" smtClean="0"/>
              <a:t>Week – 11</a:t>
            </a:r>
          </a:p>
          <a:p>
            <a:r>
              <a:rPr lang="en-US" dirty="0" smtClean="0"/>
              <a:t>April 20-24, 2020</a:t>
            </a:r>
          </a:p>
          <a:p>
            <a:r>
              <a:rPr lang="en-US" dirty="0" smtClean="0"/>
              <a:t>Instructor: </a:t>
            </a:r>
            <a:r>
              <a:rPr lang="en-US" b="1" dirty="0" smtClean="0"/>
              <a:t>Basit Ali </a:t>
            </a:r>
          </a:p>
          <a:p>
            <a:r>
              <a:rPr lang="en-US" b="1" dirty="0" smtClean="0"/>
              <a:t>Email: basit.jasani@nu.edu.pk</a:t>
            </a:r>
          </a:p>
          <a:p>
            <a:r>
              <a:rPr lang="en-US" sz="2400" dirty="0"/>
              <a:t>Object-Oriented Programming (OOP)</a:t>
            </a:r>
            <a:br>
              <a:rPr lang="en-US" sz="2400" dirty="0"/>
            </a:br>
            <a:endParaRPr lang="en-US" dirty="0" smtClean="0"/>
          </a:p>
          <a:p>
            <a:endParaRPr lang="en-US" dirty="0"/>
          </a:p>
        </p:txBody>
      </p:sp>
    </p:spTree>
    <p:extLst>
      <p:ext uri="{BB962C8B-B14F-4D97-AF65-F5344CB8AC3E}">
        <p14:creationId xmlns:p14="http://schemas.microsoft.com/office/powerpoint/2010/main" val="20392907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1</a:t>
            </a:r>
            <a:endParaRPr lang="en-US" dirty="0"/>
          </a:p>
        </p:txBody>
      </p:sp>
      <p:pic>
        <p:nvPicPr>
          <p:cNvPr id="5" name="Picture 4"/>
          <p:cNvPicPr>
            <a:picLocks noChangeAspect="1"/>
          </p:cNvPicPr>
          <p:nvPr/>
        </p:nvPicPr>
        <p:blipFill>
          <a:blip r:embed="rId2"/>
          <a:stretch>
            <a:fillRect/>
          </a:stretch>
        </p:blipFill>
        <p:spPr>
          <a:xfrm>
            <a:off x="1428480" y="2612995"/>
            <a:ext cx="9468118" cy="3321979"/>
          </a:xfrm>
          <a:prstGeom prst="rect">
            <a:avLst/>
          </a:prstGeom>
        </p:spPr>
      </p:pic>
    </p:spTree>
    <p:extLst>
      <p:ext uri="{BB962C8B-B14F-4D97-AF65-F5344CB8AC3E}">
        <p14:creationId xmlns:p14="http://schemas.microsoft.com/office/powerpoint/2010/main" val="1199386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2</a:t>
            </a:r>
            <a:endParaRPr lang="en-US" dirty="0"/>
          </a:p>
        </p:txBody>
      </p:sp>
      <p:sp>
        <p:nvSpPr>
          <p:cNvPr id="3" name="Content Placeholder 2"/>
          <p:cNvSpPr>
            <a:spLocks noGrp="1"/>
          </p:cNvSpPr>
          <p:nvPr>
            <p:ph idx="1"/>
          </p:nvPr>
        </p:nvSpPr>
        <p:spPr>
          <a:xfrm>
            <a:off x="1295401" y="2556932"/>
            <a:ext cx="9601196" cy="3809362"/>
          </a:xfrm>
        </p:spPr>
        <p:txBody>
          <a:bodyPr>
            <a:normAutofit fontScale="92500" lnSpcReduction="20000"/>
          </a:bodyPr>
          <a:lstStyle/>
          <a:p>
            <a:pPr marL="0" indent="0" algn="just">
              <a:buNone/>
            </a:pPr>
            <a:r>
              <a:rPr lang="en-US" sz="3000" dirty="0" smtClean="0"/>
              <a:t>In this task, you </a:t>
            </a:r>
            <a:r>
              <a:rPr lang="en-US" sz="3000" dirty="0"/>
              <a:t>have to calculate the percentage of marks obtained in three subjects (each out of 100) by student A and in four subjects (each out of 100) by student B. Create an abstract class 'Marks' with an abstract method '</a:t>
            </a:r>
            <a:r>
              <a:rPr lang="en-US" sz="3000" dirty="0" err="1"/>
              <a:t>getPercentage</a:t>
            </a:r>
            <a:r>
              <a:rPr lang="en-US" sz="3000" dirty="0"/>
              <a:t>'. It is inherited by two other classes 'A' and 'B' each having a method with the same name which returns the percentage of the students. The constructor of student A takes the marks in three subjects as its parameters and the marks in four subjects as its parameters for student B. Create an object for </a:t>
            </a:r>
            <a:r>
              <a:rPr lang="en-US" sz="3000" dirty="0" smtClean="0"/>
              <a:t>each </a:t>
            </a:r>
            <a:r>
              <a:rPr lang="en-US" sz="3000" dirty="0"/>
              <a:t>of the two classes and print the percentage of marks for both the students.</a:t>
            </a:r>
          </a:p>
          <a:p>
            <a:endParaRPr lang="en-US" dirty="0"/>
          </a:p>
        </p:txBody>
      </p:sp>
    </p:spTree>
    <p:extLst>
      <p:ext uri="{BB962C8B-B14F-4D97-AF65-F5344CB8AC3E}">
        <p14:creationId xmlns:p14="http://schemas.microsoft.com/office/powerpoint/2010/main" val="1290436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3</a:t>
            </a:r>
            <a:endParaRPr lang="en-US" dirty="0"/>
          </a:p>
        </p:txBody>
      </p:sp>
      <p:sp>
        <p:nvSpPr>
          <p:cNvPr id="3" name="Content Placeholder 2"/>
          <p:cNvSpPr>
            <a:spLocks noGrp="1"/>
          </p:cNvSpPr>
          <p:nvPr>
            <p:ph idx="1"/>
          </p:nvPr>
        </p:nvSpPr>
        <p:spPr>
          <a:xfrm>
            <a:off x="1295401" y="2556931"/>
            <a:ext cx="9601196" cy="3567823"/>
          </a:xfrm>
        </p:spPr>
        <p:txBody>
          <a:bodyPr>
            <a:normAutofit fontScale="92500" lnSpcReduction="20000"/>
          </a:bodyPr>
          <a:lstStyle/>
          <a:p>
            <a:pPr marL="0" indent="0" algn="just">
              <a:buNone/>
            </a:pPr>
            <a:r>
              <a:rPr lang="en-US" dirty="0"/>
              <a:t>The murder of a young boy Danny in a small coastal town brings a media frenzy, which threatens to tear the community apart.  As the mystery around Danny's death deepens, DI Hardy and DS Miller must work fast to identify the key suspects. DI Hardy wants you to make a system that keeps the track of </a:t>
            </a:r>
            <a:r>
              <a:rPr lang="en-US" dirty="0" smtClean="0"/>
              <a:t>all the suspects' travel logs. </a:t>
            </a:r>
            <a:r>
              <a:rPr lang="en-US" dirty="0"/>
              <a:t>The system operates both individual taxis and shuttles. The taxis are used to transport an individual (or small group) from one location to another. The shuttles are used to pick up individuals from different locations and transport them to their several destinations. When the system receives a call from an individual, hotel, entertainment venue, or tourist organization, it tries to schedule a vehicle to pick up the fare. If it has no free vehicles, it does not operate any form of a queuing system. When a vehicle arrives at a pick-up location, the driver notifies the system. Similarly, when a suspect is dropped off at their destination, the driver notifies the system.</a:t>
            </a:r>
          </a:p>
          <a:p>
            <a:endParaRPr lang="en-US" dirty="0"/>
          </a:p>
        </p:txBody>
      </p:sp>
    </p:spTree>
    <p:extLst>
      <p:ext uri="{BB962C8B-B14F-4D97-AF65-F5344CB8AC3E}">
        <p14:creationId xmlns:p14="http://schemas.microsoft.com/office/powerpoint/2010/main" val="39893027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3246</TotalTime>
  <Words>184</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Garamond</vt:lpstr>
      <vt:lpstr>Organic</vt:lpstr>
      <vt:lpstr>Object-Oriented Programming (OOP)</vt:lpstr>
      <vt:lpstr>Exercise # 1</vt:lpstr>
      <vt:lpstr>Exercise # 2</vt:lpstr>
      <vt:lpstr>Exercise # 3</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Basit Jasani</cp:lastModifiedBy>
  <cp:revision>316</cp:revision>
  <dcterms:created xsi:type="dcterms:W3CDTF">2019-01-21T07:30:30Z</dcterms:created>
  <dcterms:modified xsi:type="dcterms:W3CDTF">2020-04-23T05:11:20Z</dcterms:modified>
</cp:coreProperties>
</file>