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4" r:id="rId3"/>
    <p:sldId id="285" r:id="rId4"/>
    <p:sldId id="286" r:id="rId5"/>
    <p:sldId id="287" r:id="rId6"/>
    <p:sldId id="288" r:id="rId7"/>
    <p:sldId id="257" r:id="rId8"/>
    <p:sldId id="258" r:id="rId9"/>
    <p:sldId id="259" r:id="rId10"/>
    <p:sldId id="260" r:id="rId11"/>
    <p:sldId id="261" r:id="rId12"/>
    <p:sldId id="262" r:id="rId13"/>
    <p:sldId id="263" r:id="rId14"/>
    <p:sldId id="264" r:id="rId15"/>
    <p:sldId id="265" r:id="rId16"/>
    <p:sldId id="289" r:id="rId17"/>
    <p:sldId id="266" r:id="rId18"/>
    <p:sldId id="267" r:id="rId19"/>
    <p:sldId id="268" r:id="rId20"/>
    <p:sldId id="269" r:id="rId21"/>
    <p:sldId id="270" r:id="rId22"/>
    <p:sldId id="271" r:id="rId23"/>
    <p:sldId id="272" r:id="rId24"/>
    <p:sldId id="273" r:id="rId25"/>
    <p:sldId id="274" r:id="rId26"/>
    <p:sldId id="275" r:id="rId27"/>
    <p:sldId id="276" r:id="rId28"/>
    <p:sldId id="280" r:id="rId29"/>
    <p:sldId id="277" r:id="rId30"/>
    <p:sldId id="278" r:id="rId31"/>
    <p:sldId id="281"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3/12/2020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06</a:t>
            </a:r>
          </a:p>
          <a:p>
            <a:r>
              <a:rPr lang="en-US" smtClean="0"/>
              <a:t>Mar 09-13, 2020</a:t>
            </a:r>
            <a:endParaRPr lang="en-US" dirty="0" smtClean="0"/>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230134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22594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0649" y="675502"/>
            <a:ext cx="7990702" cy="5502875"/>
          </a:xfrm>
          <a:prstGeom prst="rect">
            <a:avLst/>
          </a:prstGeom>
        </p:spPr>
      </p:pic>
    </p:spTree>
    <p:extLst>
      <p:ext uri="{BB962C8B-B14F-4D97-AF65-F5344CB8AC3E}">
        <p14:creationId xmlns:p14="http://schemas.microsoft.com/office/powerpoint/2010/main" val="10478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t>Multiple </a:t>
            </a:r>
            <a:r>
              <a:rPr lang="en-US" sz="3200" dirty="0" smtClean="0"/>
              <a:t>Inheritance</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t>Hybrid (Virtual) </a:t>
            </a:r>
            <a:r>
              <a:rPr lang="en-US" sz="3200" dirty="0" smtClean="0"/>
              <a:t>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smtClean="0"/>
              <a:t>{</a:t>
            </a:r>
          </a:p>
          <a:p>
            <a:pPr marL="0" indent="0">
              <a:buNone/>
            </a:pPr>
            <a:r>
              <a:rPr lang="en-US" dirty="0" smtClean="0"/>
              <a:t>//</a:t>
            </a: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p:txBody>
          <a:bodyPr>
            <a:normAutofit/>
          </a:bodyPr>
          <a:lstStyle/>
          <a:p>
            <a:r>
              <a:rPr lang="en-US" sz="3600" dirty="0" smtClean="0"/>
              <a:t>is-a relationship</a:t>
            </a:r>
          </a:p>
          <a:p>
            <a:endParaRPr lang="en-US" sz="3600" dirty="0" smtClean="0"/>
          </a:p>
          <a:p>
            <a:r>
              <a:rPr lang="en-US" sz="3600" dirty="0" smtClean="0"/>
              <a:t>has-a relationship</a:t>
            </a:r>
            <a:endParaRPr lang="en-US" sz="3600" dirty="0"/>
          </a:p>
        </p:txBody>
      </p:sp>
    </p:spTree>
    <p:extLst>
      <p:ext uri="{BB962C8B-B14F-4D97-AF65-F5344CB8AC3E}">
        <p14:creationId xmlns:p14="http://schemas.microsoft.com/office/powerpoint/2010/main" val="311209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(Continue..)</a:t>
            </a:r>
            <a:endParaRPr lang="en-US" dirty="0"/>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endParaRPr lang="en-US" sz="2000" dirty="0" smtClean="0"/>
          </a:p>
          <a:p>
            <a:pPr marL="0" indent="0">
              <a:buNone/>
            </a:pPr>
            <a:r>
              <a:rPr lang="en-US" sz="2000" dirty="0" err="1" smtClean="0"/>
              <a:t>access_mode</a:t>
            </a:r>
            <a:r>
              <a:rPr lang="en-US" sz="2000" dirty="0" smtClean="0"/>
              <a:t> </a:t>
            </a:r>
            <a:r>
              <a:rPr lang="en-US" sz="2000" dirty="0"/>
              <a:t>base_class2, ....</a:t>
            </a:r>
          </a:p>
          <a:p>
            <a:pPr marL="0" indent="0">
              <a:buNone/>
            </a:pPr>
            <a:r>
              <a:rPr lang="en-US" sz="2000" dirty="0"/>
              <a:t>{</a:t>
            </a:r>
          </a:p>
          <a:p>
            <a:pPr marL="0" indent="0">
              <a:buNone/>
            </a:pPr>
            <a:r>
              <a:rPr lang="en-US" sz="2000" dirty="0" smtClean="0"/>
              <a:t> </a:t>
            </a:r>
            <a:r>
              <a:rPr lang="en-US" sz="2000" dirty="0"/>
              <a:t>//body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382576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33494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A car </a:t>
            </a:r>
            <a:r>
              <a:rPr lang="en-US" sz="3200" b="1" i="1" dirty="0" smtClean="0">
                <a:solidFill>
                  <a:srgbClr val="0070C0"/>
                </a:solidFill>
              </a:rPr>
              <a:t>has a</a:t>
            </a:r>
            <a:r>
              <a:rPr lang="en-US" sz="3200" dirty="0" smtClean="0">
                <a:solidFill>
                  <a:srgbClr val="0070C0"/>
                </a:solidFill>
              </a:rPr>
              <a:t> </a:t>
            </a:r>
            <a:r>
              <a:rPr lang="en-US" sz="3200" dirty="0" smtClean="0"/>
              <a:t>steering</a:t>
            </a:r>
          </a:p>
          <a:p>
            <a:pPr>
              <a:buNone/>
            </a:pPr>
            <a:r>
              <a:rPr lang="en-US" sz="3200" dirty="0" smtClean="0"/>
              <a:t>An office </a:t>
            </a:r>
            <a:r>
              <a:rPr lang="en-US" sz="3200" b="1" i="1" dirty="0" smtClean="0">
                <a:solidFill>
                  <a:srgbClr val="0070C0"/>
                </a:solidFill>
              </a:rPr>
              <a:t>has a</a:t>
            </a:r>
            <a:r>
              <a:rPr lang="en-US" sz="3200" dirty="0" smtClean="0"/>
              <a:t> department</a:t>
            </a:r>
          </a:p>
        </p:txBody>
      </p:sp>
    </p:spTree>
    <p:extLst>
      <p:ext uri="{BB962C8B-B14F-4D97-AF65-F5344CB8AC3E}">
        <p14:creationId xmlns:p14="http://schemas.microsoft.com/office/powerpoint/2010/main" val="338865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smtClean="0"/>
              <a:t>Calling parameterized </a:t>
            </a:r>
            <a:r>
              <a:rPr lang="en-US" dirty="0"/>
              <a:t>constructor of base class in derived class </a:t>
            </a:r>
            <a:r>
              <a:rPr lang="en-US" dirty="0" smtClean="0"/>
              <a:t>constructor!</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To </a:t>
            </a:r>
            <a:r>
              <a:rPr lang="en-US" sz="2800" dirty="0"/>
              <a:t>call the </a:t>
            </a:r>
            <a:r>
              <a:rPr lang="en-US" sz="2800" dirty="0" smtClean="0"/>
              <a:t>parameterized </a:t>
            </a:r>
            <a:r>
              <a:rPr lang="en-US" sz="2800" dirty="0"/>
              <a:t>constructor of base class when derived class’s </a:t>
            </a:r>
            <a:r>
              <a:rPr lang="en-US" sz="2800" dirty="0" smtClean="0"/>
              <a:t>parameterized </a:t>
            </a:r>
            <a:r>
              <a:rPr lang="en-US" sz="2800" dirty="0"/>
              <a:t>constructor is called, you have to explicitly specify the base class’s </a:t>
            </a:r>
            <a:r>
              <a:rPr lang="en-US" sz="2800" dirty="0" smtClean="0"/>
              <a:t>parameterized </a:t>
            </a:r>
            <a:r>
              <a:rPr lang="en-US" sz="2800" dirty="0"/>
              <a:t>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a:t>
            </a:r>
            <a:r>
              <a:rPr lang="en-US" dirty="0" smtClean="0"/>
              <a:t>parameterized </a:t>
            </a:r>
            <a:r>
              <a:rPr lang="en-US" dirty="0"/>
              <a:t>constructor of base class inside the </a:t>
            </a:r>
            <a:r>
              <a:rPr lang="en-US" dirty="0" smtClean="0"/>
              <a:t>parameterized constructor </a:t>
            </a:r>
            <a:r>
              <a:rPr lang="en-US" dirty="0"/>
              <a:t>of sub class, we have to mention it explicitly.</a:t>
            </a:r>
          </a:p>
          <a:p>
            <a:pPr fontAlgn="base"/>
            <a:r>
              <a:rPr lang="en-US" dirty="0"/>
              <a:t>The </a:t>
            </a:r>
            <a:r>
              <a:rPr lang="en-US" dirty="0" smtClean="0"/>
              <a:t>parameterized </a:t>
            </a:r>
            <a:r>
              <a:rPr lang="en-US" dirty="0"/>
              <a:t>constructor of base class cannot be called in default constructor of sub class, it should be called in the </a:t>
            </a:r>
            <a:r>
              <a:rPr lang="en-US" dirty="0" smtClean="0"/>
              <a:t>parameterized </a:t>
            </a:r>
            <a:r>
              <a:rPr lang="en-US" dirty="0"/>
              <a:t>constructor of sub class.</a:t>
            </a:r>
          </a:p>
          <a:p>
            <a:endParaRPr lang="en-US" dirty="0"/>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Tree>
    <p:extLst>
      <p:ext uri="{BB962C8B-B14F-4D97-AF65-F5344CB8AC3E}">
        <p14:creationId xmlns:p14="http://schemas.microsoft.com/office/powerpoint/2010/main" val="387096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smtClean="0"/>
              <a:t>Sometimes, one class </a:t>
            </a:r>
            <a:r>
              <a:rPr lang="en-US" sz="3200" b="1" i="1" dirty="0" smtClean="0">
                <a:solidFill>
                  <a:srgbClr val="0070C0"/>
                </a:solidFill>
              </a:rPr>
              <a:t>is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0070C0"/>
                </a:solidFill>
              </a:rPr>
              <a:t>is a</a:t>
            </a:r>
            <a:r>
              <a:rPr lang="en-US" sz="3200" dirty="0" smtClean="0"/>
              <a:t> vehicle</a:t>
            </a:r>
            <a:br>
              <a:rPr lang="en-US" sz="3200" dirty="0" smtClean="0"/>
            </a:br>
            <a:r>
              <a:rPr lang="en-US" sz="3200" dirty="0" smtClean="0"/>
              <a:t>Cricket </a:t>
            </a:r>
            <a:r>
              <a:rPr lang="en-US" sz="3200" b="1" i="1" dirty="0" smtClean="0">
                <a:solidFill>
                  <a:srgbClr val="0070C0"/>
                </a:solidFill>
              </a:rPr>
              <a:t>is a</a:t>
            </a:r>
            <a:r>
              <a:rPr lang="en-US" sz="3200" dirty="0" smtClean="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smtClean="0"/>
              <a:t>The extended (or child) class contains all the features of its base (or parent) class, and may additionally have some unique features of its own</a:t>
            </a:r>
            <a:endParaRPr lang="en-US" sz="3200" b="1" dirty="0" smtClean="0"/>
          </a:p>
          <a:p>
            <a:endParaRPr lang="en-US" sz="3200" b="1" dirty="0" smtClean="0"/>
          </a:p>
          <a:p>
            <a:r>
              <a:rPr lang="en-US" sz="3200" dirty="0" smtClean="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smtClean="0"/>
              <a:t>Capability </a:t>
            </a:r>
            <a:r>
              <a:rPr lang="en-US" sz="3600" dirty="0"/>
              <a:t>of a class to derive properties and characteristics from another </a:t>
            </a:r>
            <a:r>
              <a:rPr lang="en-US" sz="3600" dirty="0" smtClean="0"/>
              <a:t>class.</a:t>
            </a:r>
          </a:p>
          <a:p>
            <a:pPr marL="0" indent="0">
              <a:buNone/>
            </a:pPr>
            <a:endParaRPr lang="en-US" sz="3600" dirty="0"/>
          </a:p>
          <a:p>
            <a:r>
              <a:rPr lang="en-US" sz="3600" dirty="0"/>
              <a:t>O</a:t>
            </a:r>
            <a:r>
              <a:rPr lang="en-US" sz="3600" dirty="0" smtClean="0"/>
              <a:t>ne </a:t>
            </a:r>
            <a:r>
              <a:rPr lang="en-US" sz="3600" dirty="0"/>
              <a:t>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31750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2059</TotalTime>
  <Words>789</Words>
  <Application>Microsoft Office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Garamond</vt:lpstr>
      <vt:lpstr>Roboto</vt:lpstr>
      <vt:lpstr>Organic</vt:lpstr>
      <vt:lpstr>Object-Oriented Programming (OOP)</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PowerPoint Presentation</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215</cp:revision>
  <dcterms:created xsi:type="dcterms:W3CDTF">2019-01-21T07:30:30Z</dcterms:created>
  <dcterms:modified xsi:type="dcterms:W3CDTF">2020-03-12T04:26:07Z</dcterms:modified>
</cp:coreProperties>
</file>