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9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08</a:t>
            </a:r>
            <a:endParaRPr lang="en-US" dirty="0" smtClean="0"/>
          </a:p>
          <a:p>
            <a:r>
              <a:rPr lang="en-US" dirty="0" smtClean="0"/>
              <a:t>Mar </a:t>
            </a:r>
            <a:r>
              <a:rPr lang="en-US" dirty="0" smtClean="0"/>
              <a:t>23</a:t>
            </a:r>
            <a:r>
              <a:rPr lang="en-US" dirty="0" smtClean="0"/>
              <a:t>-27, </a:t>
            </a:r>
            <a:r>
              <a:rPr lang="en-US" dirty="0" smtClean="0"/>
              <a:t>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O</a:t>
            </a:r>
            <a:r>
              <a:rPr lang="en-US" dirty="0" smtClean="0"/>
              <a:t>perator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79" y="2557463"/>
            <a:ext cx="7920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20" y="2557463"/>
            <a:ext cx="629496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Overload-able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67" y="2557463"/>
            <a:ext cx="72312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Non-overload-able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9" y="3554963"/>
            <a:ext cx="7385957" cy="1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5245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To </a:t>
            </a:r>
            <a:r>
              <a:rPr lang="en-US" sz="3000" dirty="0"/>
              <a:t>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41434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C++, we can make operators to work for user defined classes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This 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4501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example, we can overload an operator ‘+’ in a class like String so that we can concatenate two strings by just using </a:t>
            </a:r>
            <a:r>
              <a:rPr lang="en-US" sz="3000" dirty="0" smtClean="0"/>
              <a:t>+</a:t>
            </a:r>
          </a:p>
          <a:p>
            <a:endParaRPr lang="en-US" sz="3000" dirty="0"/>
          </a:p>
          <a:p>
            <a:r>
              <a:rPr lang="en-US" sz="3000" dirty="0"/>
              <a:t>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2191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"operator" followed by the symbol for the operator being </a:t>
            </a:r>
            <a:r>
              <a:rPr lang="en-US" dirty="0" smtClean="0"/>
              <a:t>defined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7" y="3467817"/>
            <a:ext cx="4876800" cy="260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2" y="3467817"/>
            <a:ext cx="381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3" y="2593910"/>
            <a:ext cx="5318448" cy="348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17" y="2952556"/>
            <a:ext cx="416816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24" y="2855006"/>
            <a:ext cx="2721527" cy="161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4" y="2855006"/>
            <a:ext cx="2875676" cy="153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7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++object;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3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object++; 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8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2273</TotalTime>
  <Words>247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Object-Oriented Programming (OOP)</vt:lpstr>
      <vt:lpstr>Friend Function</vt:lpstr>
      <vt:lpstr>Friend Function</vt:lpstr>
      <vt:lpstr>Implementation</vt:lpstr>
      <vt:lpstr>Operator Overloading</vt:lpstr>
      <vt:lpstr>Operator Overloading (Continue..)</vt:lpstr>
      <vt:lpstr>Operator Overloading (Continue..)</vt:lpstr>
      <vt:lpstr>Operator Overloading (Continue..)</vt:lpstr>
      <vt:lpstr>Operator Overloading (Continue..)</vt:lpstr>
      <vt:lpstr>Global Operator Function</vt:lpstr>
      <vt:lpstr>Global Operator Function</vt:lpstr>
      <vt:lpstr>Overload-able Operators</vt:lpstr>
      <vt:lpstr>Non-overload-able Operators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228</cp:revision>
  <dcterms:created xsi:type="dcterms:W3CDTF">2019-01-21T07:30:30Z</dcterms:created>
  <dcterms:modified xsi:type="dcterms:W3CDTF">2020-03-24T02:57:51Z</dcterms:modified>
</cp:coreProperties>
</file>