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89182-8C51-45B2-B1F1-D81DA6AE07C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6D33-D2D3-4A7E-AD89-8333E7018D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t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0" y="228600"/>
            <a:ext cx="2552700" cy="3190875"/>
          </a:xfrm>
        </p:spPr>
      </p:pic>
      <p:pic>
        <p:nvPicPr>
          <p:cNvPr id="5" name="Picture 4" descr="repor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200"/>
            <a:ext cx="2133600" cy="2143125"/>
          </a:xfrm>
          <a:prstGeom prst="rect">
            <a:avLst/>
          </a:prstGeom>
        </p:spPr>
      </p:pic>
      <p:pic>
        <p:nvPicPr>
          <p:cNvPr id="6" name="Picture 5" descr="subedit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603444"/>
            <a:ext cx="2254556" cy="22545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4495800"/>
            <a:ext cx="243169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REPORTER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-  Submits news reports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5029200"/>
            <a:ext cx="2895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SUB EDITOR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- Receives news from Editor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- Edits news report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- Sends it back for approval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533400"/>
            <a:ext cx="373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EDITOR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C00000"/>
                </a:solidFill>
              </a:rPr>
              <a:t>Receives news from Reporter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Forwards it to Sub Editor for editing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- Receives the edited news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 Approves or rejects the news report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9" descr="dailyplan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3048000"/>
            <a:ext cx="2762250" cy="1411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Zain</dc:creator>
  <cp:lastModifiedBy>Zain</cp:lastModifiedBy>
  <cp:revision>2</cp:revision>
  <dcterms:created xsi:type="dcterms:W3CDTF">2020-04-08T20:47:28Z</dcterms:created>
  <dcterms:modified xsi:type="dcterms:W3CDTF">2020-04-08T20:58:59Z</dcterms:modified>
</cp:coreProperties>
</file>