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in.hassan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1A66-D7B6-457C-B87E-23D4CCB78E08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FCDF-C18D-4DB3-833D-76ED4152E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5 |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Member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like static variables, static member functions are shared between all instances of a class</a:t>
            </a:r>
          </a:p>
          <a:p>
            <a:endParaRPr lang="en-US" dirty="0" smtClean="0"/>
          </a:p>
          <a:p>
            <a:r>
              <a:rPr lang="en-US" dirty="0" smtClean="0"/>
              <a:t>A non-static (instance) function can call other static functions (and use static variables) </a:t>
            </a:r>
          </a:p>
          <a:p>
            <a:endParaRPr lang="en-US" dirty="0" smtClean="0"/>
          </a:p>
          <a:p>
            <a:r>
              <a:rPr lang="en-US" dirty="0" smtClean="0"/>
              <a:t>A static function cannot </a:t>
            </a:r>
            <a:r>
              <a:rPr lang="en-US" u="sng" dirty="0" smtClean="0"/>
              <a:t>directly</a:t>
            </a:r>
            <a:r>
              <a:rPr lang="en-US" dirty="0" smtClean="0"/>
              <a:t> use instance members of the class</a:t>
            </a:r>
          </a:p>
          <a:p>
            <a:endParaRPr lang="en-US" dirty="0" smtClean="0"/>
          </a:p>
          <a:p>
            <a:r>
              <a:rPr lang="en-US" dirty="0" smtClean="0"/>
              <a:t>However, they can do it by either making a local object or taking object as an argument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 )</a:t>
            </a:r>
          </a:p>
          <a:p>
            <a:pPr>
              <a:buNone/>
            </a:pPr>
            <a:r>
              <a:rPr lang="en-US" b="1" dirty="0" smtClean="0"/>
              <a:t>	{  }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static void f( 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f2( ); </a:t>
            </a:r>
            <a:r>
              <a:rPr lang="en-US" b="1" i="1" dirty="0" smtClean="0">
                <a:solidFill>
                  <a:srgbClr val="C00000"/>
                </a:solidFill>
              </a:rPr>
              <a:t>// will cause error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f2( )</a:t>
            </a:r>
          </a:p>
          <a:p>
            <a:pPr>
              <a:buNone/>
            </a:pPr>
            <a:r>
              <a:rPr lang="en-US" b="1" dirty="0" smtClean="0"/>
              <a:t>	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343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A::f( 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we use class scope to call static functions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5172075"/>
            <a:ext cx="173332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 )</a:t>
            </a:r>
          </a:p>
          <a:p>
            <a:pPr>
              <a:buNone/>
            </a:pPr>
            <a:r>
              <a:rPr lang="en-US" b="1" dirty="0" smtClean="0"/>
              <a:t>	{  }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static void f( 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A temp(10);</a:t>
            </a:r>
            <a:br>
              <a:rPr lang="en-US" b="1" dirty="0" smtClean="0"/>
            </a:br>
            <a:r>
              <a:rPr lang="en-US" b="1" dirty="0" smtClean="0"/>
              <a:t>	temp.f2( );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i="1" dirty="0" smtClean="0">
                <a:solidFill>
                  <a:srgbClr val="00B050"/>
                </a:solidFill>
              </a:rPr>
              <a:t>OK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f2( )</a:t>
            </a:r>
          </a:p>
          <a:p>
            <a:pPr>
              <a:buNone/>
            </a:pPr>
            <a:r>
              <a:rPr lang="en-US" b="1" dirty="0" smtClean="0"/>
              <a:t>	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3438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A::f( 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we use class scope to call static functions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uQXdO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257800"/>
            <a:ext cx="1617767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 )</a:t>
            </a:r>
          </a:p>
          <a:p>
            <a:pPr>
              <a:buNone/>
            </a:pPr>
            <a:r>
              <a:rPr lang="en-US" b="1" dirty="0" smtClean="0"/>
              <a:t>	{  }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static void f(A </a:t>
            </a:r>
            <a:r>
              <a:rPr lang="en-US" b="1" dirty="0" err="1" smtClean="0"/>
              <a:t>myOb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myOb.f2( );	</a:t>
            </a:r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i="1" dirty="0" smtClean="0">
                <a:solidFill>
                  <a:srgbClr val="00B050"/>
                </a:solidFill>
              </a:rPr>
              <a:t>OK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f2( )</a:t>
            </a:r>
          </a:p>
          <a:p>
            <a:pPr>
              <a:buNone/>
            </a:pPr>
            <a:r>
              <a:rPr lang="en-US" b="1" dirty="0" smtClean="0"/>
              <a:t>	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“Instance function”;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3505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A ob(10);</a:t>
            </a:r>
          </a:p>
          <a:p>
            <a:pPr>
              <a:buNone/>
            </a:pPr>
            <a:r>
              <a:rPr lang="en-US" b="1" dirty="0" smtClean="0"/>
              <a:t>	A::f(ob);</a:t>
            </a:r>
            <a:br>
              <a:rPr lang="en-US" b="1" dirty="0" smtClean="0"/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passing object as an argument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uQXdO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257800"/>
            <a:ext cx="1617767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class members can only be initialized through constructor’s member initialization list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neutral-feel-like-a-sir-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90999"/>
            <a:ext cx="3463637" cy="2667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 int  x;</a:t>
            </a:r>
          </a:p>
          <a:p>
            <a:pPr>
              <a:buNone/>
            </a:pPr>
            <a:r>
              <a:rPr lang="en-US" b="1" dirty="0" smtClean="0"/>
              <a:t>	const  int  y;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 ( int val1 , int val2 ) : x ( val1 ) , y ( val2 )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</a:t>
            </a:r>
            <a:r>
              <a:rPr lang="en-US" b="1" dirty="0" err="1" smtClean="0"/>
              <a:t>a</a:t>
            </a:r>
            <a:r>
              <a:rPr lang="en-US" b="1" dirty="0" smtClean="0"/>
              <a:t> ( 5 , 10 );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4" name="Arc 3"/>
          <p:cNvSpPr/>
          <p:nvPr/>
        </p:nvSpPr>
        <p:spPr>
          <a:xfrm>
            <a:off x="3124200" y="2819400"/>
            <a:ext cx="3200400" cy="838200"/>
          </a:xfrm>
          <a:prstGeom prst="arc">
            <a:avLst>
              <a:gd name="adj1" fmla="val 107400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flipH="1">
            <a:off x="3429000" y="3505200"/>
            <a:ext cx="381000" cy="2286000"/>
          </a:xfrm>
          <a:prstGeom prst="arc">
            <a:avLst>
              <a:gd name="adj1" fmla="val 16200000"/>
              <a:gd name="adj2" fmla="val 8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4572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name of parameter</a:t>
            </a:r>
            <a:endParaRPr lang="en-US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276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Bradley Hand ITC" pitchFamily="66" charset="0"/>
              </a:rPr>
              <a:t>name of member variable</a:t>
            </a:r>
            <a:endParaRPr lang="en-US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Storage-class Specifiers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simple function call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1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Local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When static local variables in a global function are used, they “</a:t>
            </a:r>
            <a:r>
              <a:rPr lang="en-US" i="1" dirty="0" smtClean="0"/>
              <a:t>remember</a:t>
            </a:r>
            <a:r>
              <a:rPr lang="en-US" dirty="0" smtClean="0"/>
              <a:t>” their values from previous function calls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memories-clipart-long-term-mem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962400"/>
            <a:ext cx="2286000" cy="2604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Local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 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2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3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Class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 member variables are shared between all instances of a class</a:t>
            </a:r>
          </a:p>
          <a:p>
            <a:endParaRPr lang="en-US" dirty="0" smtClean="0"/>
          </a:p>
          <a:p>
            <a:r>
              <a:rPr lang="en-US" dirty="0" smtClean="0"/>
              <a:t>Value of a static variable modified through one object will be reflected for all other objects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class xyz 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static </a:t>
            </a:r>
            <a:r>
              <a:rPr lang="en-US" b="1" i="1" dirty="0" err="1" smtClean="0">
                <a:solidFill>
                  <a:srgbClr val="0070C0"/>
                </a:solidFill>
              </a:rPr>
              <a:t>var_type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var_name</a:t>
            </a:r>
            <a:r>
              <a:rPr lang="en-US" b="1" i="1" dirty="0" smtClean="0">
                <a:solidFill>
                  <a:srgbClr val="0070C0"/>
                </a:solidFill>
              </a:rPr>
              <a:t>;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i="1" dirty="0" err="1" smtClean="0">
                <a:solidFill>
                  <a:srgbClr val="0070C0"/>
                </a:solidFill>
              </a:rPr>
              <a:t>var_type</a:t>
            </a:r>
            <a:r>
              <a:rPr lang="en-US" b="1" i="1" dirty="0" smtClean="0">
                <a:solidFill>
                  <a:srgbClr val="0070C0"/>
                </a:solidFill>
              </a:rPr>
              <a:t> xyz::</a:t>
            </a:r>
            <a:r>
              <a:rPr lang="en-US" b="1" i="1" dirty="0" err="1" smtClean="0">
                <a:solidFill>
                  <a:srgbClr val="0070C0"/>
                </a:solidFill>
              </a:rPr>
              <a:t>var_name</a:t>
            </a:r>
            <a:r>
              <a:rPr lang="en-US" b="1" i="1" dirty="0" smtClean="0">
                <a:solidFill>
                  <a:srgbClr val="0070C0"/>
                </a:solidFill>
              </a:rPr>
              <a:t>;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 </a:t>
            </a:r>
            <a:r>
              <a:rPr lang="en-US" b="1" dirty="0" err="1" smtClean="0"/>
              <a:t>int</a:t>
            </a:r>
            <a:r>
              <a:rPr lang="en-US" b="1" dirty="0" smtClean="0"/>
              <a:t>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/>
              <a:t>void </a:t>
            </a:r>
            <a:r>
              <a:rPr lang="en-US" b="1" dirty="0" err="1" smtClean="0"/>
              <a:t>setVal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y)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val</a:t>
            </a:r>
            <a:r>
              <a:rPr lang="en-US" b="1" dirty="0" smtClean="0"/>
              <a:t> = y;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show( 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“Static Variable” &lt;&lt; x;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 </a:t>
            </a:r>
            <a:r>
              <a:rPr lang="en-US" b="1" dirty="0" err="1" smtClean="0"/>
              <a:t>int</a:t>
            </a:r>
            <a:r>
              <a:rPr lang="en-US" b="1" dirty="0" smtClean="0"/>
              <a:t> A:: </a:t>
            </a:r>
            <a:r>
              <a:rPr lang="en-US" b="1" dirty="0" err="1" smtClean="0"/>
              <a:t>val</a:t>
            </a:r>
            <a:r>
              <a:rPr lang="en-US" b="1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371600"/>
            <a:ext cx="46773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ob1(10);</a:t>
            </a:r>
            <a:br>
              <a:rPr lang="en-US" b="1" dirty="0" smtClean="0"/>
            </a:br>
            <a:r>
              <a:rPr lang="en-US" b="1" dirty="0" smtClean="0"/>
              <a:t>	ob1.show(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b="1" i="1" dirty="0" err="1" smtClean="0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 becomes 10</a:t>
            </a:r>
            <a:b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A ob2(20);</a:t>
            </a:r>
            <a:br>
              <a:rPr lang="en-US" b="1" dirty="0" smtClean="0"/>
            </a:br>
            <a:r>
              <a:rPr lang="en-US" b="1" dirty="0" smtClean="0"/>
              <a:t>	ob2.show(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becomes 20</a:t>
            </a:r>
            <a:b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ob2.setVal(30);</a:t>
            </a:r>
            <a:br>
              <a:rPr lang="en-US" b="1" dirty="0" smtClean="0"/>
            </a:br>
            <a:r>
              <a:rPr lang="en-US" b="1" dirty="0" smtClean="0"/>
              <a:t>	ob1.show( );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//becomes 30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10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187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Object-oriented Programming</vt:lpstr>
      <vt:lpstr>Member Initialization List</vt:lpstr>
      <vt:lpstr>Member Initialization List</vt:lpstr>
      <vt:lpstr>Storage-class Specifiers</vt:lpstr>
      <vt:lpstr>A simple function call</vt:lpstr>
      <vt:lpstr>Static Local Variables</vt:lpstr>
      <vt:lpstr>Static Local Variables</vt:lpstr>
      <vt:lpstr>Static Class Variables</vt:lpstr>
      <vt:lpstr>Example</vt:lpstr>
      <vt:lpstr>Static Member Functions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zain.hassan</cp:lastModifiedBy>
  <cp:revision>30</cp:revision>
  <dcterms:created xsi:type="dcterms:W3CDTF">2019-02-20T19:54:22Z</dcterms:created>
  <dcterms:modified xsi:type="dcterms:W3CDTF">2021-03-12T08:43:31Z</dcterms:modified>
</cp:coreProperties>
</file>