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9"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69A65-422A-483B-9954-41B84ACC06F8}" type="doc">
      <dgm:prSet loTypeId="urn:microsoft.com/office/officeart/2005/8/layout/matrix2" loCatId="matrix" qsTypeId="urn:microsoft.com/office/officeart/2005/8/quickstyle/simple1" qsCatId="simple" csTypeId="urn:microsoft.com/office/officeart/2005/8/colors/colorful3" csCatId="colorful" phldr="1"/>
      <dgm:spPr/>
      <dgm:t>
        <a:bodyPr/>
        <a:lstStyle/>
        <a:p>
          <a:endParaRPr lang="en-GB"/>
        </a:p>
      </dgm:t>
    </dgm:pt>
    <dgm:pt modelId="{23A5FEF7-6E0F-4629-BE78-B5A27E880D36}">
      <dgm:prSet phldrT="[Text]"/>
      <dgm:spPr/>
      <dgm:t>
        <a:bodyPr/>
        <a:lstStyle/>
        <a:p>
          <a:r>
            <a:rPr lang="en-GB" b="1" dirty="0" smtClean="0"/>
            <a:t>Written</a:t>
          </a:r>
          <a:endParaRPr lang="en-GB" b="1" dirty="0"/>
        </a:p>
      </dgm:t>
    </dgm:pt>
    <dgm:pt modelId="{26078814-9A50-439D-9353-6226E1881872}" type="parTrans" cxnId="{818E4ED9-25A9-4785-AE44-E19217781C49}">
      <dgm:prSet/>
      <dgm:spPr/>
      <dgm:t>
        <a:bodyPr/>
        <a:lstStyle/>
        <a:p>
          <a:endParaRPr lang="en-GB"/>
        </a:p>
      </dgm:t>
    </dgm:pt>
    <dgm:pt modelId="{09182680-431E-4A59-AAAF-D0FE593FBB2A}" type="sibTrans" cxnId="{818E4ED9-25A9-4785-AE44-E19217781C49}">
      <dgm:prSet/>
      <dgm:spPr/>
      <dgm:t>
        <a:bodyPr/>
        <a:lstStyle/>
        <a:p>
          <a:endParaRPr lang="en-GB"/>
        </a:p>
      </dgm:t>
    </dgm:pt>
    <dgm:pt modelId="{DA5E0AC2-8AFD-4AF2-BF26-BDB80DCC8B95}">
      <dgm:prSet phldrT="[Text]"/>
      <dgm:spPr/>
      <dgm:t>
        <a:bodyPr/>
        <a:lstStyle/>
        <a:p>
          <a:r>
            <a:rPr lang="en-GB" b="1" dirty="0" smtClean="0"/>
            <a:t>Verbal</a:t>
          </a:r>
          <a:endParaRPr lang="en-GB" b="1" dirty="0"/>
        </a:p>
      </dgm:t>
    </dgm:pt>
    <dgm:pt modelId="{0E04F7FA-C22D-4EBB-9A64-299AFEDA2787}" type="parTrans" cxnId="{73733E41-5874-4856-87CB-9B30B1CD673B}">
      <dgm:prSet/>
      <dgm:spPr/>
      <dgm:t>
        <a:bodyPr/>
        <a:lstStyle/>
        <a:p>
          <a:endParaRPr lang="en-GB"/>
        </a:p>
      </dgm:t>
    </dgm:pt>
    <dgm:pt modelId="{90136016-D34B-44E7-AEB7-9071865E8BF2}" type="sibTrans" cxnId="{73733E41-5874-4856-87CB-9B30B1CD673B}">
      <dgm:prSet/>
      <dgm:spPr/>
      <dgm:t>
        <a:bodyPr/>
        <a:lstStyle/>
        <a:p>
          <a:endParaRPr lang="en-GB"/>
        </a:p>
      </dgm:t>
    </dgm:pt>
    <dgm:pt modelId="{C8CCCB8A-C54C-40D2-B662-B89866E8781E}">
      <dgm:prSet phldrT="[Text]"/>
      <dgm:spPr/>
      <dgm:t>
        <a:bodyPr/>
        <a:lstStyle/>
        <a:p>
          <a:r>
            <a:rPr lang="en-GB" b="1" dirty="0" smtClean="0"/>
            <a:t>Non verbal</a:t>
          </a:r>
          <a:endParaRPr lang="en-GB" b="1" dirty="0"/>
        </a:p>
      </dgm:t>
    </dgm:pt>
    <dgm:pt modelId="{3D7848DE-FBB2-4D50-8EE8-4710F4DFB405}" type="parTrans" cxnId="{8A538A2E-FE2D-4C67-886D-7C3EADFE8279}">
      <dgm:prSet/>
      <dgm:spPr/>
      <dgm:t>
        <a:bodyPr/>
        <a:lstStyle/>
        <a:p>
          <a:endParaRPr lang="en-GB"/>
        </a:p>
      </dgm:t>
    </dgm:pt>
    <dgm:pt modelId="{829B3D24-10B4-42F3-9006-7897048366EB}" type="sibTrans" cxnId="{8A538A2E-FE2D-4C67-886D-7C3EADFE8279}">
      <dgm:prSet/>
      <dgm:spPr/>
      <dgm:t>
        <a:bodyPr/>
        <a:lstStyle/>
        <a:p>
          <a:endParaRPr lang="en-GB"/>
        </a:p>
      </dgm:t>
    </dgm:pt>
    <dgm:pt modelId="{CAE878F8-3829-44FC-B05F-950A440E9F2D}">
      <dgm:prSet phldrT="[Text]"/>
      <dgm:spPr/>
      <dgm:t>
        <a:bodyPr/>
        <a:lstStyle/>
        <a:p>
          <a:r>
            <a:rPr lang="en-GB" b="1" dirty="0" smtClean="0"/>
            <a:t>Listening</a:t>
          </a:r>
          <a:endParaRPr lang="en-GB" b="1" dirty="0"/>
        </a:p>
      </dgm:t>
    </dgm:pt>
    <dgm:pt modelId="{34750D5A-E6B3-4976-A53E-4D180425FB24}" type="parTrans" cxnId="{505CCD1D-CD4C-49AA-9B82-A45893EE040B}">
      <dgm:prSet/>
      <dgm:spPr/>
      <dgm:t>
        <a:bodyPr/>
        <a:lstStyle/>
        <a:p>
          <a:endParaRPr lang="en-GB"/>
        </a:p>
      </dgm:t>
    </dgm:pt>
    <dgm:pt modelId="{8A5C0A79-F910-4D9C-8B67-84D8A7C5198F}" type="sibTrans" cxnId="{505CCD1D-CD4C-49AA-9B82-A45893EE040B}">
      <dgm:prSet/>
      <dgm:spPr/>
      <dgm:t>
        <a:bodyPr/>
        <a:lstStyle/>
        <a:p>
          <a:endParaRPr lang="en-GB"/>
        </a:p>
      </dgm:t>
    </dgm:pt>
    <dgm:pt modelId="{991CD391-E2D2-40A7-A981-CACC0F19F92F}" type="pres">
      <dgm:prSet presAssocID="{70A69A65-422A-483B-9954-41B84ACC06F8}" presName="matrix" presStyleCnt="0">
        <dgm:presLayoutVars>
          <dgm:chMax val="1"/>
          <dgm:dir/>
          <dgm:resizeHandles val="exact"/>
        </dgm:presLayoutVars>
      </dgm:prSet>
      <dgm:spPr/>
      <dgm:t>
        <a:bodyPr/>
        <a:lstStyle/>
        <a:p>
          <a:endParaRPr lang="en-GB"/>
        </a:p>
      </dgm:t>
    </dgm:pt>
    <dgm:pt modelId="{28C902E4-9628-4916-98BD-F7CD9F6B4B63}" type="pres">
      <dgm:prSet presAssocID="{70A69A65-422A-483B-9954-41B84ACC06F8}" presName="axisShape" presStyleLbl="bgShp" presStyleIdx="0" presStyleCnt="1"/>
      <dgm:spPr/>
    </dgm:pt>
    <dgm:pt modelId="{090A1620-45B1-4222-B483-ED43B0897150}" type="pres">
      <dgm:prSet presAssocID="{70A69A65-422A-483B-9954-41B84ACC06F8}" presName="rect1" presStyleLbl="node1" presStyleIdx="0" presStyleCnt="4">
        <dgm:presLayoutVars>
          <dgm:chMax val="0"/>
          <dgm:chPref val="0"/>
          <dgm:bulletEnabled val="1"/>
        </dgm:presLayoutVars>
      </dgm:prSet>
      <dgm:spPr/>
      <dgm:t>
        <a:bodyPr/>
        <a:lstStyle/>
        <a:p>
          <a:endParaRPr lang="en-GB"/>
        </a:p>
      </dgm:t>
    </dgm:pt>
    <dgm:pt modelId="{C68BC9A8-2FBD-4224-BA9B-E8E76316096D}" type="pres">
      <dgm:prSet presAssocID="{70A69A65-422A-483B-9954-41B84ACC06F8}" presName="rect2" presStyleLbl="node1" presStyleIdx="1" presStyleCnt="4">
        <dgm:presLayoutVars>
          <dgm:chMax val="0"/>
          <dgm:chPref val="0"/>
          <dgm:bulletEnabled val="1"/>
        </dgm:presLayoutVars>
      </dgm:prSet>
      <dgm:spPr/>
      <dgm:t>
        <a:bodyPr/>
        <a:lstStyle/>
        <a:p>
          <a:endParaRPr lang="en-GB"/>
        </a:p>
      </dgm:t>
    </dgm:pt>
    <dgm:pt modelId="{2C02DF96-2E5D-4004-B4A4-7A2265A428C8}" type="pres">
      <dgm:prSet presAssocID="{70A69A65-422A-483B-9954-41B84ACC06F8}" presName="rect3" presStyleLbl="node1" presStyleIdx="2" presStyleCnt="4">
        <dgm:presLayoutVars>
          <dgm:chMax val="0"/>
          <dgm:chPref val="0"/>
          <dgm:bulletEnabled val="1"/>
        </dgm:presLayoutVars>
      </dgm:prSet>
      <dgm:spPr/>
      <dgm:t>
        <a:bodyPr/>
        <a:lstStyle/>
        <a:p>
          <a:endParaRPr lang="en-GB"/>
        </a:p>
      </dgm:t>
    </dgm:pt>
    <dgm:pt modelId="{28AFC70B-90E0-4764-875F-FF5FF66E3D3C}" type="pres">
      <dgm:prSet presAssocID="{70A69A65-422A-483B-9954-41B84ACC06F8}" presName="rect4" presStyleLbl="node1" presStyleIdx="3" presStyleCnt="4">
        <dgm:presLayoutVars>
          <dgm:chMax val="0"/>
          <dgm:chPref val="0"/>
          <dgm:bulletEnabled val="1"/>
        </dgm:presLayoutVars>
      </dgm:prSet>
      <dgm:spPr/>
      <dgm:t>
        <a:bodyPr/>
        <a:lstStyle/>
        <a:p>
          <a:endParaRPr lang="en-GB"/>
        </a:p>
      </dgm:t>
    </dgm:pt>
  </dgm:ptLst>
  <dgm:cxnLst>
    <dgm:cxn modelId="{73733E41-5874-4856-87CB-9B30B1CD673B}" srcId="{70A69A65-422A-483B-9954-41B84ACC06F8}" destId="{DA5E0AC2-8AFD-4AF2-BF26-BDB80DCC8B95}" srcOrd="1" destOrd="0" parTransId="{0E04F7FA-C22D-4EBB-9A64-299AFEDA2787}" sibTransId="{90136016-D34B-44E7-AEB7-9071865E8BF2}"/>
    <dgm:cxn modelId="{E41A30A3-A2A1-4FCF-B724-18C1DC406DD2}" type="presOf" srcId="{70A69A65-422A-483B-9954-41B84ACC06F8}" destId="{991CD391-E2D2-40A7-A981-CACC0F19F92F}" srcOrd="0" destOrd="0" presId="urn:microsoft.com/office/officeart/2005/8/layout/matrix2"/>
    <dgm:cxn modelId="{DC4E84AB-472B-4B7A-B046-EFFD0C2DC7C8}" type="presOf" srcId="{CAE878F8-3829-44FC-B05F-950A440E9F2D}" destId="{28AFC70B-90E0-4764-875F-FF5FF66E3D3C}" srcOrd="0" destOrd="0" presId="urn:microsoft.com/office/officeart/2005/8/layout/matrix2"/>
    <dgm:cxn modelId="{505CCD1D-CD4C-49AA-9B82-A45893EE040B}" srcId="{70A69A65-422A-483B-9954-41B84ACC06F8}" destId="{CAE878F8-3829-44FC-B05F-950A440E9F2D}" srcOrd="3" destOrd="0" parTransId="{34750D5A-E6B3-4976-A53E-4D180425FB24}" sibTransId="{8A5C0A79-F910-4D9C-8B67-84D8A7C5198F}"/>
    <dgm:cxn modelId="{12C8251A-8C34-4FE6-B89C-BAAD45442717}" type="presOf" srcId="{23A5FEF7-6E0F-4629-BE78-B5A27E880D36}" destId="{090A1620-45B1-4222-B483-ED43B0897150}" srcOrd="0" destOrd="0" presId="urn:microsoft.com/office/officeart/2005/8/layout/matrix2"/>
    <dgm:cxn modelId="{818E4ED9-25A9-4785-AE44-E19217781C49}" srcId="{70A69A65-422A-483B-9954-41B84ACC06F8}" destId="{23A5FEF7-6E0F-4629-BE78-B5A27E880D36}" srcOrd="0" destOrd="0" parTransId="{26078814-9A50-439D-9353-6226E1881872}" sibTransId="{09182680-431E-4A59-AAAF-D0FE593FBB2A}"/>
    <dgm:cxn modelId="{8A538A2E-FE2D-4C67-886D-7C3EADFE8279}" srcId="{70A69A65-422A-483B-9954-41B84ACC06F8}" destId="{C8CCCB8A-C54C-40D2-B662-B89866E8781E}" srcOrd="2" destOrd="0" parTransId="{3D7848DE-FBB2-4D50-8EE8-4710F4DFB405}" sibTransId="{829B3D24-10B4-42F3-9006-7897048366EB}"/>
    <dgm:cxn modelId="{F6D9348C-7EC4-46B5-8B57-426CC82C1B75}" type="presOf" srcId="{C8CCCB8A-C54C-40D2-B662-B89866E8781E}" destId="{2C02DF96-2E5D-4004-B4A4-7A2265A428C8}" srcOrd="0" destOrd="0" presId="urn:microsoft.com/office/officeart/2005/8/layout/matrix2"/>
    <dgm:cxn modelId="{829F85AC-C8B9-4E67-8936-51AAD8B7401A}" type="presOf" srcId="{DA5E0AC2-8AFD-4AF2-BF26-BDB80DCC8B95}" destId="{C68BC9A8-2FBD-4224-BA9B-E8E76316096D}" srcOrd="0" destOrd="0" presId="urn:microsoft.com/office/officeart/2005/8/layout/matrix2"/>
    <dgm:cxn modelId="{2C5186C0-107E-4B64-85C2-9609B78F24BC}" type="presParOf" srcId="{991CD391-E2D2-40A7-A981-CACC0F19F92F}" destId="{28C902E4-9628-4916-98BD-F7CD9F6B4B63}" srcOrd="0" destOrd="0" presId="urn:microsoft.com/office/officeart/2005/8/layout/matrix2"/>
    <dgm:cxn modelId="{ED8F2899-D58E-48BA-94C2-408D6498D843}" type="presParOf" srcId="{991CD391-E2D2-40A7-A981-CACC0F19F92F}" destId="{090A1620-45B1-4222-B483-ED43B0897150}" srcOrd="1" destOrd="0" presId="urn:microsoft.com/office/officeart/2005/8/layout/matrix2"/>
    <dgm:cxn modelId="{2EE67A56-6DAA-4244-92F2-487A1B0374FC}" type="presParOf" srcId="{991CD391-E2D2-40A7-A981-CACC0F19F92F}" destId="{C68BC9A8-2FBD-4224-BA9B-E8E76316096D}" srcOrd="2" destOrd="0" presId="urn:microsoft.com/office/officeart/2005/8/layout/matrix2"/>
    <dgm:cxn modelId="{FFA8449D-B9F0-4F12-9AA3-277944EC492D}" type="presParOf" srcId="{991CD391-E2D2-40A7-A981-CACC0F19F92F}" destId="{2C02DF96-2E5D-4004-B4A4-7A2265A428C8}" srcOrd="3" destOrd="0" presId="urn:microsoft.com/office/officeart/2005/8/layout/matrix2"/>
    <dgm:cxn modelId="{854F62A8-9929-472D-B0C5-1B33CBE3474C}" type="presParOf" srcId="{991CD391-E2D2-40A7-A981-CACC0F19F92F}" destId="{28AFC70B-90E0-4764-875F-FF5FF66E3D3C}"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9A6204-9B49-4AB9-92C9-4151B8C71B67}"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GB"/>
        </a:p>
      </dgm:t>
    </dgm:pt>
    <dgm:pt modelId="{1A48CEA3-B2B4-48E4-9147-498C97B84722}">
      <dgm:prSet phldrT="[Text]" custT="1"/>
      <dgm:spPr/>
      <dgm:t>
        <a:bodyPr/>
        <a:lstStyle/>
        <a:p>
          <a:r>
            <a:rPr lang="en-GB" sz="1800" b="1" dirty="0" smtClean="0"/>
            <a:t>55% </a:t>
          </a:r>
          <a:endParaRPr lang="en-GB" sz="1800" b="1" dirty="0"/>
        </a:p>
      </dgm:t>
    </dgm:pt>
    <dgm:pt modelId="{016AADF2-9318-4F31-BD49-0E3FB13AB673}" type="parTrans" cxnId="{4EF2D750-C0BB-4C68-808A-C90D7C0D761A}">
      <dgm:prSet/>
      <dgm:spPr/>
      <dgm:t>
        <a:bodyPr/>
        <a:lstStyle/>
        <a:p>
          <a:endParaRPr lang="en-GB"/>
        </a:p>
      </dgm:t>
    </dgm:pt>
    <dgm:pt modelId="{6A945103-526E-4E71-8E54-191DA8B894BB}" type="sibTrans" cxnId="{4EF2D750-C0BB-4C68-808A-C90D7C0D761A}">
      <dgm:prSet/>
      <dgm:spPr/>
      <dgm:t>
        <a:bodyPr/>
        <a:lstStyle/>
        <a:p>
          <a:endParaRPr lang="en-GB"/>
        </a:p>
      </dgm:t>
    </dgm:pt>
    <dgm:pt modelId="{4586DABE-567B-4192-9C4A-7FF02FF517D6}">
      <dgm:prSet phldrT="[Text]" custT="1"/>
      <dgm:spPr/>
      <dgm:t>
        <a:bodyPr/>
        <a:lstStyle/>
        <a:p>
          <a:r>
            <a:rPr lang="en-GB" sz="1800" b="1" dirty="0" smtClean="0"/>
            <a:t>Posture and eye contact</a:t>
          </a:r>
          <a:endParaRPr lang="en-GB" sz="1800" b="1" dirty="0"/>
        </a:p>
      </dgm:t>
    </dgm:pt>
    <dgm:pt modelId="{38ECEAFE-E7F6-4679-984C-89A245C3EEC4}" type="parTrans" cxnId="{DE3C5FD5-398B-499D-9BC8-F6DF93BC09F8}">
      <dgm:prSet/>
      <dgm:spPr/>
      <dgm:t>
        <a:bodyPr/>
        <a:lstStyle/>
        <a:p>
          <a:endParaRPr lang="en-GB" dirty="0"/>
        </a:p>
      </dgm:t>
    </dgm:pt>
    <dgm:pt modelId="{69370BFF-412D-4DE9-8355-15B924A869B7}" type="sibTrans" cxnId="{DE3C5FD5-398B-499D-9BC8-F6DF93BC09F8}">
      <dgm:prSet/>
      <dgm:spPr/>
      <dgm:t>
        <a:bodyPr/>
        <a:lstStyle/>
        <a:p>
          <a:endParaRPr lang="en-GB"/>
        </a:p>
      </dgm:t>
    </dgm:pt>
    <dgm:pt modelId="{0C76A701-EA11-486B-82E1-6E421AC8E2E4}">
      <dgm:prSet phldrT="[Text]" custT="1"/>
      <dgm:spPr/>
      <dgm:t>
        <a:bodyPr/>
        <a:lstStyle/>
        <a:p>
          <a:r>
            <a:rPr lang="en-GB" sz="1800" b="1" dirty="0" smtClean="0"/>
            <a:t>Facial expression</a:t>
          </a:r>
          <a:endParaRPr lang="en-GB" sz="1800" b="1" dirty="0"/>
        </a:p>
      </dgm:t>
    </dgm:pt>
    <dgm:pt modelId="{4BA8FED4-C41F-48E0-8C5B-032AD02D0FBC}" type="parTrans" cxnId="{9DF5608F-F8C2-4CAC-AC16-C99824E80912}">
      <dgm:prSet/>
      <dgm:spPr/>
      <dgm:t>
        <a:bodyPr/>
        <a:lstStyle/>
        <a:p>
          <a:endParaRPr lang="en-GB" dirty="0"/>
        </a:p>
      </dgm:t>
    </dgm:pt>
    <dgm:pt modelId="{39FADA74-CA35-4B9F-805D-CA4C7B95AF24}" type="sibTrans" cxnId="{9DF5608F-F8C2-4CAC-AC16-C99824E80912}">
      <dgm:prSet/>
      <dgm:spPr/>
      <dgm:t>
        <a:bodyPr/>
        <a:lstStyle/>
        <a:p>
          <a:endParaRPr lang="en-GB"/>
        </a:p>
      </dgm:t>
    </dgm:pt>
    <dgm:pt modelId="{9139612E-D61D-44FD-AB85-052FE18E3E3F}">
      <dgm:prSet phldrT="[Text]" custT="1"/>
      <dgm:spPr/>
      <dgm:t>
        <a:bodyPr/>
        <a:lstStyle/>
        <a:p>
          <a:r>
            <a:rPr lang="en-GB" sz="1800" b="1" dirty="0" smtClean="0"/>
            <a:t>Gestures</a:t>
          </a:r>
          <a:endParaRPr lang="en-GB" sz="1800" b="1" dirty="0"/>
        </a:p>
      </dgm:t>
    </dgm:pt>
    <dgm:pt modelId="{FCCC74FD-CB58-4BCF-8DAF-2113BB9AB448}" type="parTrans" cxnId="{B882D39A-A8BF-491B-901A-97F4859A64A7}">
      <dgm:prSet/>
      <dgm:spPr/>
      <dgm:t>
        <a:bodyPr/>
        <a:lstStyle/>
        <a:p>
          <a:endParaRPr lang="en-GB" dirty="0"/>
        </a:p>
      </dgm:t>
    </dgm:pt>
    <dgm:pt modelId="{3BFAD92E-FFA4-4A18-9EEA-AEA5A3A8DC40}" type="sibTrans" cxnId="{B882D39A-A8BF-491B-901A-97F4859A64A7}">
      <dgm:prSet/>
      <dgm:spPr/>
      <dgm:t>
        <a:bodyPr/>
        <a:lstStyle/>
        <a:p>
          <a:endParaRPr lang="en-GB"/>
        </a:p>
      </dgm:t>
    </dgm:pt>
    <dgm:pt modelId="{99EFBD8E-9EF1-44DE-8182-02905DA7AA3C}">
      <dgm:prSet phldrT="[Text]" custT="1"/>
      <dgm:spPr/>
      <dgm:t>
        <a:bodyPr/>
        <a:lstStyle/>
        <a:p>
          <a:r>
            <a:rPr lang="en-GB" sz="1800" b="1" dirty="0" smtClean="0"/>
            <a:t>Appearance</a:t>
          </a:r>
          <a:endParaRPr lang="en-GB" sz="1800" b="1" dirty="0"/>
        </a:p>
      </dgm:t>
    </dgm:pt>
    <dgm:pt modelId="{1B74D233-5CDA-4A0C-AA2A-02D24028EACA}" type="parTrans" cxnId="{B21C75AD-4213-43F0-9551-AA343787335D}">
      <dgm:prSet/>
      <dgm:spPr/>
      <dgm:t>
        <a:bodyPr/>
        <a:lstStyle/>
        <a:p>
          <a:endParaRPr lang="en-GB" dirty="0"/>
        </a:p>
      </dgm:t>
    </dgm:pt>
    <dgm:pt modelId="{41F15ED4-D6DC-48CA-8213-EAE4C3CCFF84}" type="sibTrans" cxnId="{B21C75AD-4213-43F0-9551-AA343787335D}">
      <dgm:prSet/>
      <dgm:spPr/>
      <dgm:t>
        <a:bodyPr/>
        <a:lstStyle/>
        <a:p>
          <a:endParaRPr lang="en-GB"/>
        </a:p>
      </dgm:t>
    </dgm:pt>
    <dgm:pt modelId="{5EAFEDB0-335B-4BCA-AEB1-5BCDC459E69E}" type="pres">
      <dgm:prSet presAssocID="{B39A6204-9B49-4AB9-92C9-4151B8C71B67}" presName="cycle" presStyleCnt="0">
        <dgm:presLayoutVars>
          <dgm:chMax val="1"/>
          <dgm:dir/>
          <dgm:animLvl val="ctr"/>
          <dgm:resizeHandles val="exact"/>
        </dgm:presLayoutVars>
      </dgm:prSet>
      <dgm:spPr/>
      <dgm:t>
        <a:bodyPr/>
        <a:lstStyle/>
        <a:p>
          <a:endParaRPr lang="en-GB"/>
        </a:p>
      </dgm:t>
    </dgm:pt>
    <dgm:pt modelId="{CBFE93E7-5034-4E57-8029-228272F46A72}" type="pres">
      <dgm:prSet presAssocID="{1A48CEA3-B2B4-48E4-9147-498C97B84722}" presName="centerShape" presStyleLbl="node0" presStyleIdx="0" presStyleCnt="1" custLinFactNeighborX="-2004" custLinFactNeighborY="-25"/>
      <dgm:spPr/>
      <dgm:t>
        <a:bodyPr/>
        <a:lstStyle/>
        <a:p>
          <a:endParaRPr lang="en-GB"/>
        </a:p>
      </dgm:t>
    </dgm:pt>
    <dgm:pt modelId="{49DE0086-DA17-4521-B832-83B650C6879C}" type="pres">
      <dgm:prSet presAssocID="{38ECEAFE-E7F6-4679-984C-89A245C3EEC4}" presName="Name9" presStyleLbl="parChTrans1D2" presStyleIdx="0" presStyleCnt="4"/>
      <dgm:spPr/>
      <dgm:t>
        <a:bodyPr/>
        <a:lstStyle/>
        <a:p>
          <a:endParaRPr lang="en-GB"/>
        </a:p>
      </dgm:t>
    </dgm:pt>
    <dgm:pt modelId="{62CACDA0-6C5C-4136-96F3-60D2B430530B}" type="pres">
      <dgm:prSet presAssocID="{38ECEAFE-E7F6-4679-984C-89A245C3EEC4}" presName="connTx" presStyleLbl="parChTrans1D2" presStyleIdx="0" presStyleCnt="4"/>
      <dgm:spPr/>
      <dgm:t>
        <a:bodyPr/>
        <a:lstStyle/>
        <a:p>
          <a:endParaRPr lang="en-GB"/>
        </a:p>
      </dgm:t>
    </dgm:pt>
    <dgm:pt modelId="{66E8C9AC-CBFA-4E9E-8192-404F34DFA804}" type="pres">
      <dgm:prSet presAssocID="{4586DABE-567B-4192-9C4A-7FF02FF517D6}" presName="node" presStyleLbl="node1" presStyleIdx="0" presStyleCnt="4" custScaleX="168659" custScaleY="173209">
        <dgm:presLayoutVars>
          <dgm:bulletEnabled val="1"/>
        </dgm:presLayoutVars>
      </dgm:prSet>
      <dgm:spPr/>
      <dgm:t>
        <a:bodyPr/>
        <a:lstStyle/>
        <a:p>
          <a:endParaRPr lang="en-GB"/>
        </a:p>
      </dgm:t>
    </dgm:pt>
    <dgm:pt modelId="{D777E501-FE21-453C-9603-D248A5B7C82E}" type="pres">
      <dgm:prSet presAssocID="{4BA8FED4-C41F-48E0-8C5B-032AD02D0FBC}" presName="Name9" presStyleLbl="parChTrans1D2" presStyleIdx="1" presStyleCnt="4"/>
      <dgm:spPr/>
      <dgm:t>
        <a:bodyPr/>
        <a:lstStyle/>
        <a:p>
          <a:endParaRPr lang="en-GB"/>
        </a:p>
      </dgm:t>
    </dgm:pt>
    <dgm:pt modelId="{52A0DB13-F014-4933-BED8-7242B45EB9C5}" type="pres">
      <dgm:prSet presAssocID="{4BA8FED4-C41F-48E0-8C5B-032AD02D0FBC}" presName="connTx" presStyleLbl="parChTrans1D2" presStyleIdx="1" presStyleCnt="4"/>
      <dgm:spPr/>
      <dgm:t>
        <a:bodyPr/>
        <a:lstStyle/>
        <a:p>
          <a:endParaRPr lang="en-GB"/>
        </a:p>
      </dgm:t>
    </dgm:pt>
    <dgm:pt modelId="{A38A0549-4179-4ACD-B4FF-940D08836B50}" type="pres">
      <dgm:prSet presAssocID="{0C76A701-EA11-486B-82E1-6E421AC8E2E4}" presName="node" presStyleLbl="node1" presStyleIdx="1" presStyleCnt="4" custScaleX="191249" custScaleY="184360">
        <dgm:presLayoutVars>
          <dgm:bulletEnabled val="1"/>
        </dgm:presLayoutVars>
      </dgm:prSet>
      <dgm:spPr/>
      <dgm:t>
        <a:bodyPr/>
        <a:lstStyle/>
        <a:p>
          <a:endParaRPr lang="en-GB"/>
        </a:p>
      </dgm:t>
    </dgm:pt>
    <dgm:pt modelId="{05698239-95E4-43A9-80E4-14BF18A1FBC5}" type="pres">
      <dgm:prSet presAssocID="{FCCC74FD-CB58-4BCF-8DAF-2113BB9AB448}" presName="Name9" presStyleLbl="parChTrans1D2" presStyleIdx="2" presStyleCnt="4"/>
      <dgm:spPr/>
      <dgm:t>
        <a:bodyPr/>
        <a:lstStyle/>
        <a:p>
          <a:endParaRPr lang="en-GB"/>
        </a:p>
      </dgm:t>
    </dgm:pt>
    <dgm:pt modelId="{F6C7A456-B7B2-4CEB-B083-6863E0F561CB}" type="pres">
      <dgm:prSet presAssocID="{FCCC74FD-CB58-4BCF-8DAF-2113BB9AB448}" presName="connTx" presStyleLbl="parChTrans1D2" presStyleIdx="2" presStyleCnt="4"/>
      <dgm:spPr/>
      <dgm:t>
        <a:bodyPr/>
        <a:lstStyle/>
        <a:p>
          <a:endParaRPr lang="en-GB"/>
        </a:p>
      </dgm:t>
    </dgm:pt>
    <dgm:pt modelId="{25624CB6-BA92-4BD4-B002-88D25DF179AB}" type="pres">
      <dgm:prSet presAssocID="{9139612E-D61D-44FD-AB85-052FE18E3E3F}" presName="node" presStyleLbl="node1" presStyleIdx="2" presStyleCnt="4" custScaleX="187638" custScaleY="161770">
        <dgm:presLayoutVars>
          <dgm:bulletEnabled val="1"/>
        </dgm:presLayoutVars>
      </dgm:prSet>
      <dgm:spPr/>
      <dgm:t>
        <a:bodyPr/>
        <a:lstStyle/>
        <a:p>
          <a:endParaRPr lang="en-GB"/>
        </a:p>
      </dgm:t>
    </dgm:pt>
    <dgm:pt modelId="{F49A3ED8-6840-40BD-9016-E9C69770EC84}" type="pres">
      <dgm:prSet presAssocID="{1B74D233-5CDA-4A0C-AA2A-02D24028EACA}" presName="Name9" presStyleLbl="parChTrans1D2" presStyleIdx="3" presStyleCnt="4"/>
      <dgm:spPr/>
      <dgm:t>
        <a:bodyPr/>
        <a:lstStyle/>
        <a:p>
          <a:endParaRPr lang="en-GB"/>
        </a:p>
      </dgm:t>
    </dgm:pt>
    <dgm:pt modelId="{02DA1122-087C-49CD-9E1D-D5E745E9C75E}" type="pres">
      <dgm:prSet presAssocID="{1B74D233-5CDA-4A0C-AA2A-02D24028EACA}" presName="connTx" presStyleLbl="parChTrans1D2" presStyleIdx="3" presStyleCnt="4"/>
      <dgm:spPr/>
      <dgm:t>
        <a:bodyPr/>
        <a:lstStyle/>
        <a:p>
          <a:endParaRPr lang="en-GB"/>
        </a:p>
      </dgm:t>
    </dgm:pt>
    <dgm:pt modelId="{DE80BE58-85FA-4077-94EE-23E79EDD50A9}" type="pres">
      <dgm:prSet presAssocID="{99EFBD8E-9EF1-44DE-8182-02905DA7AA3C}" presName="node" presStyleLbl="node1" presStyleIdx="3" presStyleCnt="4" custScaleX="180529" custScaleY="162351">
        <dgm:presLayoutVars>
          <dgm:bulletEnabled val="1"/>
        </dgm:presLayoutVars>
      </dgm:prSet>
      <dgm:spPr/>
      <dgm:t>
        <a:bodyPr/>
        <a:lstStyle/>
        <a:p>
          <a:endParaRPr lang="en-GB"/>
        </a:p>
      </dgm:t>
    </dgm:pt>
  </dgm:ptLst>
  <dgm:cxnLst>
    <dgm:cxn modelId="{B21C75AD-4213-43F0-9551-AA343787335D}" srcId="{1A48CEA3-B2B4-48E4-9147-498C97B84722}" destId="{99EFBD8E-9EF1-44DE-8182-02905DA7AA3C}" srcOrd="3" destOrd="0" parTransId="{1B74D233-5CDA-4A0C-AA2A-02D24028EACA}" sibTransId="{41F15ED4-D6DC-48CA-8213-EAE4C3CCFF84}"/>
    <dgm:cxn modelId="{75840EE6-395D-4D65-9DC2-E58CAF4CCC8D}" type="presOf" srcId="{38ECEAFE-E7F6-4679-984C-89A245C3EEC4}" destId="{49DE0086-DA17-4521-B832-83B650C6879C}" srcOrd="0" destOrd="0" presId="urn:microsoft.com/office/officeart/2005/8/layout/radial1"/>
    <dgm:cxn modelId="{A7056517-FFFB-4D3B-BF92-7BE951D42FA8}" type="presOf" srcId="{1A48CEA3-B2B4-48E4-9147-498C97B84722}" destId="{CBFE93E7-5034-4E57-8029-228272F46A72}" srcOrd="0" destOrd="0" presId="urn:microsoft.com/office/officeart/2005/8/layout/radial1"/>
    <dgm:cxn modelId="{C2A3B570-B523-4565-8D6C-7961DBE41AB5}" type="presOf" srcId="{1B74D233-5CDA-4A0C-AA2A-02D24028EACA}" destId="{F49A3ED8-6840-40BD-9016-E9C69770EC84}" srcOrd="0" destOrd="0" presId="urn:microsoft.com/office/officeart/2005/8/layout/radial1"/>
    <dgm:cxn modelId="{A8DDF5BC-73FE-44CF-AFE5-923868550684}" type="presOf" srcId="{4BA8FED4-C41F-48E0-8C5B-032AD02D0FBC}" destId="{D777E501-FE21-453C-9603-D248A5B7C82E}" srcOrd="0" destOrd="0" presId="urn:microsoft.com/office/officeart/2005/8/layout/radial1"/>
    <dgm:cxn modelId="{32F848D3-1EB5-4CD2-A8BF-F7FF203BB1F8}" type="presOf" srcId="{FCCC74FD-CB58-4BCF-8DAF-2113BB9AB448}" destId="{05698239-95E4-43A9-80E4-14BF18A1FBC5}" srcOrd="0" destOrd="0" presId="urn:microsoft.com/office/officeart/2005/8/layout/radial1"/>
    <dgm:cxn modelId="{5A7D98ED-BE92-41D4-BB65-BBA47281937B}" type="presOf" srcId="{9139612E-D61D-44FD-AB85-052FE18E3E3F}" destId="{25624CB6-BA92-4BD4-B002-88D25DF179AB}" srcOrd="0" destOrd="0" presId="urn:microsoft.com/office/officeart/2005/8/layout/radial1"/>
    <dgm:cxn modelId="{B414B0E0-C8B1-4D68-BDBE-978465111CAE}" type="presOf" srcId="{1B74D233-5CDA-4A0C-AA2A-02D24028EACA}" destId="{02DA1122-087C-49CD-9E1D-D5E745E9C75E}" srcOrd="1" destOrd="0" presId="urn:microsoft.com/office/officeart/2005/8/layout/radial1"/>
    <dgm:cxn modelId="{B662DD13-59F9-4D59-A9D5-5CFD9D92144E}" type="presOf" srcId="{4586DABE-567B-4192-9C4A-7FF02FF517D6}" destId="{66E8C9AC-CBFA-4E9E-8192-404F34DFA804}" srcOrd="0" destOrd="0" presId="urn:microsoft.com/office/officeart/2005/8/layout/radial1"/>
    <dgm:cxn modelId="{9DF5608F-F8C2-4CAC-AC16-C99824E80912}" srcId="{1A48CEA3-B2B4-48E4-9147-498C97B84722}" destId="{0C76A701-EA11-486B-82E1-6E421AC8E2E4}" srcOrd="1" destOrd="0" parTransId="{4BA8FED4-C41F-48E0-8C5B-032AD02D0FBC}" sibTransId="{39FADA74-CA35-4B9F-805D-CA4C7B95AF24}"/>
    <dgm:cxn modelId="{C0A6C04B-62EC-40B4-B944-62AC1E460FB6}" type="presOf" srcId="{0C76A701-EA11-486B-82E1-6E421AC8E2E4}" destId="{A38A0549-4179-4ACD-B4FF-940D08836B50}" srcOrd="0" destOrd="0" presId="urn:microsoft.com/office/officeart/2005/8/layout/radial1"/>
    <dgm:cxn modelId="{D06B3D89-912E-40C4-B266-8140EB006636}" type="presOf" srcId="{4BA8FED4-C41F-48E0-8C5B-032AD02D0FBC}" destId="{52A0DB13-F014-4933-BED8-7242B45EB9C5}" srcOrd="1" destOrd="0" presId="urn:microsoft.com/office/officeart/2005/8/layout/radial1"/>
    <dgm:cxn modelId="{B882D39A-A8BF-491B-901A-97F4859A64A7}" srcId="{1A48CEA3-B2B4-48E4-9147-498C97B84722}" destId="{9139612E-D61D-44FD-AB85-052FE18E3E3F}" srcOrd="2" destOrd="0" parTransId="{FCCC74FD-CB58-4BCF-8DAF-2113BB9AB448}" sibTransId="{3BFAD92E-FFA4-4A18-9EEA-AEA5A3A8DC40}"/>
    <dgm:cxn modelId="{36BC76F8-E6C9-49DC-95D7-DA8EE8B66C60}" type="presOf" srcId="{38ECEAFE-E7F6-4679-984C-89A245C3EEC4}" destId="{62CACDA0-6C5C-4136-96F3-60D2B430530B}" srcOrd="1" destOrd="0" presId="urn:microsoft.com/office/officeart/2005/8/layout/radial1"/>
    <dgm:cxn modelId="{FB32AD25-C804-4550-9550-3475E6E6C3F5}" type="presOf" srcId="{FCCC74FD-CB58-4BCF-8DAF-2113BB9AB448}" destId="{F6C7A456-B7B2-4CEB-B083-6863E0F561CB}" srcOrd="1" destOrd="0" presId="urn:microsoft.com/office/officeart/2005/8/layout/radial1"/>
    <dgm:cxn modelId="{BAE4555D-29EF-4E6D-A292-EAD71A67669D}" type="presOf" srcId="{99EFBD8E-9EF1-44DE-8182-02905DA7AA3C}" destId="{DE80BE58-85FA-4077-94EE-23E79EDD50A9}" srcOrd="0" destOrd="0" presId="urn:microsoft.com/office/officeart/2005/8/layout/radial1"/>
    <dgm:cxn modelId="{DE3C5FD5-398B-499D-9BC8-F6DF93BC09F8}" srcId="{1A48CEA3-B2B4-48E4-9147-498C97B84722}" destId="{4586DABE-567B-4192-9C4A-7FF02FF517D6}" srcOrd="0" destOrd="0" parTransId="{38ECEAFE-E7F6-4679-984C-89A245C3EEC4}" sibTransId="{69370BFF-412D-4DE9-8355-15B924A869B7}"/>
    <dgm:cxn modelId="{4EF2D750-C0BB-4C68-808A-C90D7C0D761A}" srcId="{B39A6204-9B49-4AB9-92C9-4151B8C71B67}" destId="{1A48CEA3-B2B4-48E4-9147-498C97B84722}" srcOrd="0" destOrd="0" parTransId="{016AADF2-9318-4F31-BD49-0E3FB13AB673}" sibTransId="{6A945103-526E-4E71-8E54-191DA8B894BB}"/>
    <dgm:cxn modelId="{96AEE9C3-2F02-4B41-A991-ACBB7935301D}" type="presOf" srcId="{B39A6204-9B49-4AB9-92C9-4151B8C71B67}" destId="{5EAFEDB0-335B-4BCA-AEB1-5BCDC459E69E}" srcOrd="0" destOrd="0" presId="urn:microsoft.com/office/officeart/2005/8/layout/radial1"/>
    <dgm:cxn modelId="{5F805725-3455-400B-BB87-180A2CE30EC3}" type="presParOf" srcId="{5EAFEDB0-335B-4BCA-AEB1-5BCDC459E69E}" destId="{CBFE93E7-5034-4E57-8029-228272F46A72}" srcOrd="0" destOrd="0" presId="urn:microsoft.com/office/officeart/2005/8/layout/radial1"/>
    <dgm:cxn modelId="{EB5447EE-0F08-4399-A501-5B474584FBA7}" type="presParOf" srcId="{5EAFEDB0-335B-4BCA-AEB1-5BCDC459E69E}" destId="{49DE0086-DA17-4521-B832-83B650C6879C}" srcOrd="1" destOrd="0" presId="urn:microsoft.com/office/officeart/2005/8/layout/radial1"/>
    <dgm:cxn modelId="{29D2F324-C97E-49BF-8368-0BF6FB2BEF36}" type="presParOf" srcId="{49DE0086-DA17-4521-B832-83B650C6879C}" destId="{62CACDA0-6C5C-4136-96F3-60D2B430530B}" srcOrd="0" destOrd="0" presId="urn:microsoft.com/office/officeart/2005/8/layout/radial1"/>
    <dgm:cxn modelId="{93917D04-D3E5-4601-848A-4619AAB4D886}" type="presParOf" srcId="{5EAFEDB0-335B-4BCA-AEB1-5BCDC459E69E}" destId="{66E8C9AC-CBFA-4E9E-8192-404F34DFA804}" srcOrd="2" destOrd="0" presId="urn:microsoft.com/office/officeart/2005/8/layout/radial1"/>
    <dgm:cxn modelId="{FC16C322-C843-4843-BB6B-63B965E1798F}" type="presParOf" srcId="{5EAFEDB0-335B-4BCA-AEB1-5BCDC459E69E}" destId="{D777E501-FE21-453C-9603-D248A5B7C82E}" srcOrd="3" destOrd="0" presId="urn:microsoft.com/office/officeart/2005/8/layout/radial1"/>
    <dgm:cxn modelId="{90C5CDF1-10D7-412D-8F6E-9153BA1F5994}" type="presParOf" srcId="{D777E501-FE21-453C-9603-D248A5B7C82E}" destId="{52A0DB13-F014-4933-BED8-7242B45EB9C5}" srcOrd="0" destOrd="0" presId="urn:microsoft.com/office/officeart/2005/8/layout/radial1"/>
    <dgm:cxn modelId="{C7BBBC46-B659-4C13-97FE-C4A33661C226}" type="presParOf" srcId="{5EAFEDB0-335B-4BCA-AEB1-5BCDC459E69E}" destId="{A38A0549-4179-4ACD-B4FF-940D08836B50}" srcOrd="4" destOrd="0" presId="urn:microsoft.com/office/officeart/2005/8/layout/radial1"/>
    <dgm:cxn modelId="{A9B45DDD-DBD9-42B4-9E94-021BEB4D80BA}" type="presParOf" srcId="{5EAFEDB0-335B-4BCA-AEB1-5BCDC459E69E}" destId="{05698239-95E4-43A9-80E4-14BF18A1FBC5}" srcOrd="5" destOrd="0" presId="urn:microsoft.com/office/officeart/2005/8/layout/radial1"/>
    <dgm:cxn modelId="{9E1E25A6-CBCF-4B87-8A5B-C461DDF288BD}" type="presParOf" srcId="{05698239-95E4-43A9-80E4-14BF18A1FBC5}" destId="{F6C7A456-B7B2-4CEB-B083-6863E0F561CB}" srcOrd="0" destOrd="0" presId="urn:microsoft.com/office/officeart/2005/8/layout/radial1"/>
    <dgm:cxn modelId="{AA7F868E-D9CF-46BE-BB3C-9B15066A8AFE}" type="presParOf" srcId="{5EAFEDB0-335B-4BCA-AEB1-5BCDC459E69E}" destId="{25624CB6-BA92-4BD4-B002-88D25DF179AB}" srcOrd="6" destOrd="0" presId="urn:microsoft.com/office/officeart/2005/8/layout/radial1"/>
    <dgm:cxn modelId="{DC066300-2FFD-45E1-A983-A64F2611D89A}" type="presParOf" srcId="{5EAFEDB0-335B-4BCA-AEB1-5BCDC459E69E}" destId="{F49A3ED8-6840-40BD-9016-E9C69770EC84}" srcOrd="7" destOrd="0" presId="urn:microsoft.com/office/officeart/2005/8/layout/radial1"/>
    <dgm:cxn modelId="{438DB552-256D-4FFB-AEFE-FD25211DF028}" type="presParOf" srcId="{F49A3ED8-6840-40BD-9016-E9C69770EC84}" destId="{02DA1122-087C-49CD-9E1D-D5E745E9C75E}" srcOrd="0" destOrd="0" presId="urn:microsoft.com/office/officeart/2005/8/layout/radial1"/>
    <dgm:cxn modelId="{64B2086A-97C0-448C-9D9C-4534ED04D9C6}" type="presParOf" srcId="{5EAFEDB0-335B-4BCA-AEB1-5BCDC459E69E}" destId="{DE80BE58-85FA-4077-94EE-23E79EDD50A9}"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902E4-9628-4916-98BD-F7CD9F6B4B63}">
      <dsp:nvSpPr>
        <dsp:cNvPr id="0" name=""/>
        <dsp:cNvSpPr/>
      </dsp:nvSpPr>
      <dsp:spPr>
        <a:xfrm>
          <a:off x="1851818" y="0"/>
          <a:ext cx="4525963" cy="4525963"/>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A1620-45B1-4222-B483-ED43B0897150}">
      <dsp:nvSpPr>
        <dsp:cNvPr id="0" name=""/>
        <dsp:cNvSpPr/>
      </dsp:nvSpPr>
      <dsp:spPr>
        <a:xfrm>
          <a:off x="2146006" y="294187"/>
          <a:ext cx="1810385" cy="1810385"/>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b="1" kern="1200" dirty="0" smtClean="0"/>
            <a:t>Written</a:t>
          </a:r>
          <a:endParaRPr lang="en-GB" sz="2700" b="1" kern="1200" dirty="0"/>
        </a:p>
      </dsp:txBody>
      <dsp:txXfrm>
        <a:off x="2234382" y="382563"/>
        <a:ext cx="1633633" cy="1633633"/>
      </dsp:txXfrm>
    </dsp:sp>
    <dsp:sp modelId="{C68BC9A8-2FBD-4224-BA9B-E8E76316096D}">
      <dsp:nvSpPr>
        <dsp:cNvPr id="0" name=""/>
        <dsp:cNvSpPr/>
      </dsp:nvSpPr>
      <dsp:spPr>
        <a:xfrm>
          <a:off x="4273208" y="294187"/>
          <a:ext cx="1810385" cy="1810385"/>
        </a:xfrm>
        <a:prstGeom prst="roundRect">
          <a:avLst/>
        </a:prstGeom>
        <a:solidFill>
          <a:schemeClr val="accent3">
            <a:hueOff val="2189301"/>
            <a:satOff val="-16877"/>
            <a:lumOff val="4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b="1" kern="1200" dirty="0" smtClean="0"/>
            <a:t>Verbal</a:t>
          </a:r>
          <a:endParaRPr lang="en-GB" sz="2700" b="1" kern="1200" dirty="0"/>
        </a:p>
      </dsp:txBody>
      <dsp:txXfrm>
        <a:off x="4361584" y="382563"/>
        <a:ext cx="1633633" cy="1633633"/>
      </dsp:txXfrm>
    </dsp:sp>
    <dsp:sp modelId="{2C02DF96-2E5D-4004-B4A4-7A2265A428C8}">
      <dsp:nvSpPr>
        <dsp:cNvPr id="0" name=""/>
        <dsp:cNvSpPr/>
      </dsp:nvSpPr>
      <dsp:spPr>
        <a:xfrm>
          <a:off x="2146006" y="2421390"/>
          <a:ext cx="1810385" cy="1810385"/>
        </a:xfrm>
        <a:prstGeom prst="roundRect">
          <a:avLst/>
        </a:prstGeom>
        <a:solidFill>
          <a:schemeClr val="accent3">
            <a:hueOff val="4378603"/>
            <a:satOff val="-33755"/>
            <a:lumOff val="91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b="1" kern="1200" dirty="0" smtClean="0"/>
            <a:t>Non verbal</a:t>
          </a:r>
          <a:endParaRPr lang="en-GB" sz="2700" b="1" kern="1200" dirty="0"/>
        </a:p>
      </dsp:txBody>
      <dsp:txXfrm>
        <a:off x="2234382" y="2509766"/>
        <a:ext cx="1633633" cy="1633633"/>
      </dsp:txXfrm>
    </dsp:sp>
    <dsp:sp modelId="{28AFC70B-90E0-4764-875F-FF5FF66E3D3C}">
      <dsp:nvSpPr>
        <dsp:cNvPr id="0" name=""/>
        <dsp:cNvSpPr/>
      </dsp:nvSpPr>
      <dsp:spPr>
        <a:xfrm>
          <a:off x="4273208" y="2421390"/>
          <a:ext cx="1810385" cy="1810385"/>
        </a:xfrm>
        <a:prstGeom prst="roundRect">
          <a:avLst/>
        </a:prstGeom>
        <a:solidFill>
          <a:schemeClr val="accent3">
            <a:hueOff val="6567904"/>
            <a:satOff val="-50632"/>
            <a:lumOff val="137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b="1" kern="1200" dirty="0" smtClean="0"/>
            <a:t>Listening</a:t>
          </a:r>
          <a:endParaRPr lang="en-GB" sz="2700" b="1" kern="1200" dirty="0"/>
        </a:p>
      </dsp:txBody>
      <dsp:txXfrm>
        <a:off x="4361584" y="2509766"/>
        <a:ext cx="1633633" cy="1633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E93E7-5034-4E57-8029-228272F46A72}">
      <dsp:nvSpPr>
        <dsp:cNvPr id="0" name=""/>
        <dsp:cNvSpPr/>
      </dsp:nvSpPr>
      <dsp:spPr>
        <a:xfrm>
          <a:off x="2399924" y="1503628"/>
          <a:ext cx="1119303" cy="111930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55% </a:t>
          </a:r>
          <a:endParaRPr lang="en-GB" sz="1800" b="1" kern="1200" dirty="0"/>
        </a:p>
      </dsp:txBody>
      <dsp:txXfrm>
        <a:off x="2563842" y="1667546"/>
        <a:ext cx="791467" cy="791467"/>
      </dsp:txXfrm>
    </dsp:sp>
    <dsp:sp modelId="{49DE0086-DA17-4521-B832-83B650C6879C}">
      <dsp:nvSpPr>
        <dsp:cNvPr id="0" name=""/>
        <dsp:cNvSpPr/>
      </dsp:nvSpPr>
      <dsp:spPr>
        <a:xfrm rot="5537780">
          <a:off x="2945191" y="1522914"/>
          <a:ext cx="70781" cy="33050"/>
        </a:xfrm>
        <a:custGeom>
          <a:avLst/>
          <a:gdLst/>
          <a:ahLst/>
          <a:cxnLst/>
          <a:rect l="0" t="0" r="0" b="0"/>
          <a:pathLst>
            <a:path>
              <a:moveTo>
                <a:pt x="0" y="16525"/>
              </a:moveTo>
              <a:lnTo>
                <a:pt x="70781" y="1652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dirty="0"/>
        </a:p>
      </dsp:txBody>
      <dsp:txXfrm rot="10800000">
        <a:off x="2978812" y="1537670"/>
        <a:ext cx="3539" cy="3539"/>
      </dsp:txXfrm>
    </dsp:sp>
    <dsp:sp modelId="{66E8C9AC-CBFA-4E9E-8192-404F34DFA804}">
      <dsp:nvSpPr>
        <dsp:cNvPr id="0" name=""/>
        <dsp:cNvSpPr/>
      </dsp:nvSpPr>
      <dsp:spPr>
        <a:xfrm>
          <a:off x="2074099" y="-363111"/>
          <a:ext cx="1887806" cy="193873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Posture and eye contact</a:t>
          </a:r>
          <a:endParaRPr lang="en-GB" sz="1800" b="1" kern="1200" dirty="0"/>
        </a:p>
      </dsp:txBody>
      <dsp:txXfrm>
        <a:off x="2350562" y="-79190"/>
        <a:ext cx="1334880" cy="1370892"/>
      </dsp:txXfrm>
    </dsp:sp>
    <dsp:sp modelId="{D777E501-FE21-453C-9603-D248A5B7C82E}">
      <dsp:nvSpPr>
        <dsp:cNvPr id="0" name=""/>
        <dsp:cNvSpPr/>
      </dsp:nvSpPr>
      <dsp:spPr>
        <a:xfrm rot="10801653">
          <a:off x="3405427" y="2046996"/>
          <a:ext cx="113799" cy="33050"/>
        </a:xfrm>
        <a:custGeom>
          <a:avLst/>
          <a:gdLst/>
          <a:ahLst/>
          <a:cxnLst/>
          <a:rect l="0" t="0" r="0" b="0"/>
          <a:pathLst>
            <a:path>
              <a:moveTo>
                <a:pt x="0" y="16525"/>
              </a:moveTo>
              <a:lnTo>
                <a:pt x="113799" y="1652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dirty="0"/>
        </a:p>
      </dsp:txBody>
      <dsp:txXfrm rot="10800000">
        <a:off x="3459482" y="2060677"/>
        <a:ext cx="5689" cy="5689"/>
      </dsp:txXfrm>
    </dsp:sp>
    <dsp:sp modelId="{A38A0549-4179-4ACD-B4FF-940D08836B50}">
      <dsp:nvSpPr>
        <dsp:cNvPr id="0" name=""/>
        <dsp:cNvSpPr/>
      </dsp:nvSpPr>
      <dsp:spPr>
        <a:xfrm>
          <a:off x="3405427" y="1032235"/>
          <a:ext cx="2140657" cy="206354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Facial expression</a:t>
          </a:r>
          <a:endParaRPr lang="en-GB" sz="1800" b="1" kern="1200" dirty="0"/>
        </a:p>
      </dsp:txBody>
      <dsp:txXfrm>
        <a:off x="3718919" y="1334435"/>
        <a:ext cx="1513673" cy="1459148"/>
      </dsp:txXfrm>
    </dsp:sp>
    <dsp:sp modelId="{05698239-95E4-43A9-80E4-14BF18A1FBC5}">
      <dsp:nvSpPr>
        <dsp:cNvPr id="0" name=""/>
        <dsp:cNvSpPr/>
      </dsp:nvSpPr>
      <dsp:spPr>
        <a:xfrm rot="16062358">
          <a:off x="2979099" y="2603193"/>
          <a:ext cx="5534" cy="33050"/>
        </a:xfrm>
        <a:custGeom>
          <a:avLst/>
          <a:gdLst/>
          <a:ahLst/>
          <a:cxnLst/>
          <a:rect l="0" t="0" r="0" b="0"/>
          <a:pathLst>
            <a:path>
              <a:moveTo>
                <a:pt x="0" y="16525"/>
              </a:moveTo>
              <a:lnTo>
                <a:pt x="5534" y="1652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dirty="0"/>
        </a:p>
      </dsp:txBody>
      <dsp:txXfrm rot="10800000">
        <a:off x="2981728" y="2619580"/>
        <a:ext cx="276" cy="276"/>
      </dsp:txXfrm>
    </dsp:sp>
    <dsp:sp modelId="{25624CB6-BA92-4BD4-B002-88D25DF179AB}">
      <dsp:nvSpPr>
        <dsp:cNvPr id="0" name=""/>
        <dsp:cNvSpPr/>
      </dsp:nvSpPr>
      <dsp:spPr>
        <a:xfrm>
          <a:off x="1967883" y="2616414"/>
          <a:ext cx="2100239" cy="181069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Gestures</a:t>
          </a:r>
          <a:endParaRPr lang="en-GB" sz="1800" b="1" kern="1200" dirty="0"/>
        </a:p>
      </dsp:txBody>
      <dsp:txXfrm>
        <a:off x="2275456" y="2881584"/>
        <a:ext cx="1485093" cy="1280357"/>
      </dsp:txXfrm>
    </dsp:sp>
    <dsp:sp modelId="{F49A3ED8-6840-40BD-9016-E9C69770EC84}">
      <dsp:nvSpPr>
        <dsp:cNvPr id="0" name=""/>
        <dsp:cNvSpPr/>
      </dsp:nvSpPr>
      <dsp:spPr>
        <a:xfrm rot="21598209">
          <a:off x="2399924" y="2047002"/>
          <a:ext cx="170658" cy="33050"/>
        </a:xfrm>
        <a:custGeom>
          <a:avLst/>
          <a:gdLst/>
          <a:ahLst/>
          <a:cxnLst/>
          <a:rect l="0" t="0" r="0" b="0"/>
          <a:pathLst>
            <a:path>
              <a:moveTo>
                <a:pt x="0" y="16525"/>
              </a:moveTo>
              <a:lnTo>
                <a:pt x="170658" y="1652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dirty="0"/>
        </a:p>
      </dsp:txBody>
      <dsp:txXfrm>
        <a:off x="2480986" y="2059261"/>
        <a:ext cx="8532" cy="8532"/>
      </dsp:txXfrm>
    </dsp:sp>
    <dsp:sp modelId="{DE80BE58-85FA-4077-94EE-23E79EDD50A9}">
      <dsp:nvSpPr>
        <dsp:cNvPr id="0" name=""/>
        <dsp:cNvSpPr/>
      </dsp:nvSpPr>
      <dsp:spPr>
        <a:xfrm>
          <a:off x="549915" y="1155408"/>
          <a:ext cx="2020667" cy="18172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b="1" kern="1200" dirty="0" smtClean="0"/>
            <a:t>Appearance</a:t>
          </a:r>
          <a:endParaRPr lang="en-GB" sz="1800" b="1" kern="1200" dirty="0"/>
        </a:p>
      </dsp:txBody>
      <dsp:txXfrm>
        <a:off x="845835" y="1421531"/>
        <a:ext cx="1428827" cy="1284954"/>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9D635-C46E-4B18-8E35-DE3B40395446}" type="datetimeFigureOut">
              <a:rPr lang="en-US" smtClean="0"/>
              <a:t>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46D48-BA60-486A-AA21-F69D2AD8C755}" type="slidenum">
              <a:rPr lang="en-US" smtClean="0"/>
              <a:t>‹#›</a:t>
            </a:fld>
            <a:endParaRPr lang="en-US"/>
          </a:p>
        </p:txBody>
      </p:sp>
    </p:spTree>
    <p:extLst>
      <p:ext uri="{BB962C8B-B14F-4D97-AF65-F5344CB8AC3E}">
        <p14:creationId xmlns:p14="http://schemas.microsoft.com/office/powerpoint/2010/main" val="260444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70A99AF-65CB-4F28-A34D-9B9B6B8DD5D9}" type="slidenum">
              <a:rPr lang="en-GB" altLang="en-US" smtClean="0">
                <a:latin typeface="Arial" panose="020B0604020202020204" pitchFamily="34" charset="0"/>
              </a:rPr>
              <a:pPr>
                <a:spcBef>
                  <a:spcPct val="0"/>
                </a:spcBef>
              </a:pPr>
              <a:t>2</a:t>
            </a:fld>
            <a:endParaRPr lang="en-GB" altLang="en-US" smtClean="0">
              <a:latin typeface="Arial" panose="020B0604020202020204" pitchFamily="34" charset="0"/>
            </a:endParaRPr>
          </a:p>
        </p:txBody>
      </p:sp>
    </p:spTree>
    <p:extLst>
      <p:ext uri="{BB962C8B-B14F-4D97-AF65-F5344CB8AC3E}">
        <p14:creationId xmlns:p14="http://schemas.microsoft.com/office/powerpoint/2010/main" val="402806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654D4EA-9457-4FEA-9ABF-B731A8AB30FE}" type="slidenum">
              <a:rPr lang="en-GB" altLang="en-US" smtClean="0">
                <a:latin typeface="Arial" panose="020B0604020202020204" pitchFamily="34" charset="0"/>
              </a:rPr>
              <a:pPr>
                <a:spcBef>
                  <a:spcPct val="0"/>
                </a:spcBef>
              </a:pPr>
              <a:t>3</a:t>
            </a:fld>
            <a:endParaRPr lang="en-GB" altLang="en-US" smtClean="0">
              <a:latin typeface="Arial" panose="020B0604020202020204" pitchFamily="34" charset="0"/>
            </a:endParaRPr>
          </a:p>
        </p:txBody>
      </p:sp>
    </p:spTree>
    <p:extLst>
      <p:ext uri="{BB962C8B-B14F-4D97-AF65-F5344CB8AC3E}">
        <p14:creationId xmlns:p14="http://schemas.microsoft.com/office/powerpoint/2010/main" val="421893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D9383E-8330-491D-AB91-AE636B60B22E}"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97913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D9383E-8330-491D-AB91-AE636B60B22E}"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7205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D9383E-8330-491D-AB91-AE636B60B22E}"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357054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BD9383E-8330-491D-AB91-AE636B60B22E}"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19C5F-1FB5-4FED-895F-95555101EC1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0606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D9383E-8330-491D-AB91-AE636B60B22E}"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316146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D9383E-8330-491D-AB91-AE636B60B22E}" type="datetimeFigureOut">
              <a:rPr lang="en-US" smtClean="0"/>
              <a:t>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3507246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D9383E-8330-491D-AB91-AE636B60B22E}" type="datetimeFigureOut">
              <a:rPr lang="en-US" smtClean="0"/>
              <a:t>2/10/2021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275921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D9383E-8330-491D-AB91-AE636B60B22E}"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2132309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D9383E-8330-491D-AB91-AE636B60B22E}"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271251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BD9383E-8330-491D-AB91-AE636B60B22E}"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355603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D9383E-8330-491D-AB91-AE636B60B22E}" type="datetimeFigureOut">
              <a:rPr lang="en-US" smtClean="0"/>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198566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D9383E-8330-491D-AB91-AE636B60B22E}"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35725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D9383E-8330-491D-AB91-AE636B60B22E}" type="datetimeFigureOut">
              <a:rPr lang="en-US" smtClean="0"/>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67189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BD9383E-8330-491D-AB91-AE636B60B22E}" type="datetimeFigureOut">
              <a:rPr lang="en-US" smtClean="0"/>
              <a:t>2/10/2021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318779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D9383E-8330-491D-AB91-AE636B60B22E}" type="datetimeFigureOut">
              <a:rPr lang="en-US" smtClean="0"/>
              <a:t>2/10/2021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382181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BD9383E-8330-491D-AB91-AE636B60B22E}" type="datetimeFigureOut">
              <a:rPr lang="en-US" smtClean="0"/>
              <a:t>2/10/2021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753071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D9383E-8330-491D-AB91-AE636B60B22E}" type="datetimeFigureOut">
              <a:rPr lang="en-US" smtClean="0"/>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19C5F-1FB5-4FED-895F-95555101EC18}" type="slidenum">
              <a:rPr lang="en-US" smtClean="0"/>
              <a:t>‹#›</a:t>
            </a:fld>
            <a:endParaRPr lang="en-US"/>
          </a:p>
        </p:txBody>
      </p:sp>
    </p:spTree>
    <p:extLst>
      <p:ext uri="{BB962C8B-B14F-4D97-AF65-F5344CB8AC3E}">
        <p14:creationId xmlns:p14="http://schemas.microsoft.com/office/powerpoint/2010/main" val="4152008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D9383E-8330-491D-AB91-AE636B60B22E}" type="datetimeFigureOut">
              <a:rPr lang="en-US" smtClean="0"/>
              <a:t>2/10/2021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B19C5F-1FB5-4FED-895F-95555101EC18}" type="slidenum">
              <a:rPr lang="en-US" smtClean="0"/>
              <a:t>‹#›</a:t>
            </a:fld>
            <a:endParaRPr lang="en-US"/>
          </a:p>
        </p:txBody>
      </p:sp>
    </p:spTree>
    <p:extLst>
      <p:ext uri="{BB962C8B-B14F-4D97-AF65-F5344CB8AC3E}">
        <p14:creationId xmlns:p14="http://schemas.microsoft.com/office/powerpoint/2010/main" val="9038383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Ks-_Mh1QhMc" TargetMode="External"/><Relationship Id="rId2" Type="http://schemas.openxmlformats.org/officeDocument/2006/relationships/hyperlink" Target="http://www.maximumadvantage.com/nonverbal-communication/non-verbal-communication-demonstration.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ctrTitle"/>
          </p:nvPr>
        </p:nvSpPr>
        <p:spPr>
          <a:xfrm>
            <a:off x="1155700" y="1447800"/>
            <a:ext cx="8824913" cy="3328988"/>
          </a:xfrm>
        </p:spPr>
        <p:txBody>
          <a:bodyPr/>
          <a:lstStyle/>
          <a:p>
            <a:pPr eaLnBrk="1" hangingPunct="1"/>
            <a:r>
              <a:rPr lang="en-US" altLang="en-US" b="1" smtClean="0"/>
              <a:t>CPS-LAB 1</a:t>
            </a:r>
          </a:p>
        </p:txBody>
      </p:sp>
      <p:sp>
        <p:nvSpPr>
          <p:cNvPr id="3" name="Subtitle 2"/>
          <p:cNvSpPr>
            <a:spLocks noGrp="1"/>
          </p:cNvSpPr>
          <p:nvPr>
            <p:ph type="subTitle" idx="1"/>
          </p:nvPr>
        </p:nvSpPr>
        <p:spPr>
          <a:xfrm>
            <a:off x="1155700" y="4776788"/>
            <a:ext cx="8824913" cy="862012"/>
          </a:xfrm>
        </p:spPr>
        <p:txBody>
          <a:bodyPr rtlCol="0">
            <a:normAutofit/>
          </a:bodyPr>
          <a:lstStyle/>
          <a:p>
            <a:pPr eaLnBrk="1" fontAlgn="auto" hangingPunct="1">
              <a:spcAft>
                <a:spcPts val="0"/>
              </a:spcAft>
              <a:buClr>
                <a:schemeClr val="bg2">
                  <a:lumMod val="40000"/>
                  <a:lumOff val="60000"/>
                </a:schemeClr>
              </a:buClr>
              <a:buFont typeface="Wingdings 3" charset="2"/>
              <a:buNone/>
              <a:defRPr/>
            </a:pPr>
            <a:r>
              <a:rPr lang="en-US" b="1" dirty="0" smtClean="0"/>
              <a:t>Let’s break the ice.</a:t>
            </a:r>
            <a:endParaRPr lang="en-US" b="1" dirty="0"/>
          </a:p>
        </p:txBody>
      </p:sp>
    </p:spTree>
    <p:extLst>
      <p:ext uri="{BB962C8B-B14F-4D97-AF65-F5344CB8AC3E}">
        <p14:creationId xmlns:p14="http://schemas.microsoft.com/office/powerpoint/2010/main" val="58656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Introduce your friend to the class.</a:t>
            </a:r>
          </a:p>
        </p:txBody>
      </p:sp>
      <p:sp>
        <p:nvSpPr>
          <p:cNvPr id="41987" name="TextBox 2"/>
          <p:cNvSpPr txBox="1">
            <a:spLocks noChangeArrowheads="1"/>
          </p:cNvSpPr>
          <p:nvPr/>
        </p:nvSpPr>
        <p:spPr bwMode="auto">
          <a:xfrm>
            <a:off x="982663" y="2576513"/>
            <a:ext cx="86264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en-US" sz="2800">
                <a:latin typeface="Arial" panose="020B0604020202020204" pitchFamily="34" charset="0"/>
              </a:rPr>
              <a:t>Use the following statement to start.</a:t>
            </a:r>
          </a:p>
          <a:p>
            <a:pPr>
              <a:spcBef>
                <a:spcPct val="0"/>
              </a:spcBef>
              <a:buClrTx/>
              <a:buSzTx/>
              <a:buFontTx/>
              <a:buNone/>
            </a:pPr>
            <a:endParaRPr lang="en-US" altLang="en-US" sz="2800">
              <a:latin typeface="Arial" panose="020B0604020202020204" pitchFamily="34" charset="0"/>
            </a:endParaRPr>
          </a:p>
          <a:p>
            <a:pPr>
              <a:spcBef>
                <a:spcPct val="0"/>
              </a:spcBef>
              <a:buClrTx/>
              <a:buSzTx/>
              <a:buFontTx/>
              <a:buNone/>
            </a:pPr>
            <a:r>
              <a:rPr lang="en-US" altLang="en-US" sz="2800">
                <a:latin typeface="Arial" panose="020B0604020202020204" pitchFamily="34" charset="0"/>
              </a:rPr>
              <a:t>I would like to introduce you to my friend ........... whose nickname is ...........”</a:t>
            </a:r>
          </a:p>
        </p:txBody>
      </p:sp>
    </p:spTree>
    <p:extLst>
      <p:ext uri="{BB962C8B-B14F-4D97-AF65-F5344CB8AC3E}">
        <p14:creationId xmlns:p14="http://schemas.microsoft.com/office/powerpoint/2010/main" val="837990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ctr" eaLnBrk="1" hangingPunct="1"/>
            <a:r>
              <a:rPr lang="en-GB" altLang="en-US" b="1" smtClean="0"/>
              <a:t>Types of communication skills </a:t>
            </a:r>
          </a:p>
        </p:txBody>
      </p:sp>
      <p:graphicFrame>
        <p:nvGraphicFramePr>
          <p:cNvPr id="4" name="Content Placeholder 3"/>
          <p:cNvGraphicFramePr>
            <a:graphicFrameLocks noGrp="1"/>
          </p:cNvGraphicFramePr>
          <p:nvPr>
            <p:ph idx="1"/>
          </p:nvPr>
        </p:nvGraphicFramePr>
        <p:xfrm>
          <a:off x="1847850" y="1628776"/>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2214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eaLnBrk="1" hangingPunct="1"/>
            <a:r>
              <a:rPr lang="en-GB" altLang="en-US" b="1" smtClean="0"/>
              <a:t>Listening</a:t>
            </a:r>
          </a:p>
        </p:txBody>
      </p:sp>
      <p:sp>
        <p:nvSpPr>
          <p:cNvPr id="44035" name="Content Placeholder 2"/>
          <p:cNvSpPr>
            <a:spLocks noGrp="1"/>
          </p:cNvSpPr>
          <p:nvPr>
            <p:ph idx="1"/>
          </p:nvPr>
        </p:nvSpPr>
        <p:spPr/>
        <p:txBody>
          <a:bodyPr/>
          <a:lstStyle/>
          <a:p>
            <a:pPr eaLnBrk="1" hangingPunct="1">
              <a:buFont typeface="Wingdings" panose="05000000000000000000" pitchFamily="2" charset="2"/>
              <a:buChar char="v"/>
            </a:pPr>
            <a:r>
              <a:rPr lang="en-GB" altLang="en-US" smtClean="0"/>
              <a:t>Maintain eye contact</a:t>
            </a:r>
          </a:p>
          <a:p>
            <a:pPr eaLnBrk="1" hangingPunct="1">
              <a:buFont typeface="Wingdings" panose="05000000000000000000" pitchFamily="2" charset="2"/>
              <a:buChar char="v"/>
            </a:pPr>
            <a:r>
              <a:rPr lang="en-GB" altLang="en-US" smtClean="0"/>
              <a:t>Do not interrupt</a:t>
            </a:r>
          </a:p>
          <a:p>
            <a:pPr eaLnBrk="1" hangingPunct="1">
              <a:buFont typeface="Wingdings" panose="05000000000000000000" pitchFamily="2" charset="2"/>
              <a:buChar char="v"/>
            </a:pPr>
            <a:r>
              <a:rPr lang="en-GB" altLang="en-US" smtClean="0"/>
              <a:t>Build rapport</a:t>
            </a:r>
          </a:p>
          <a:p>
            <a:pPr eaLnBrk="1" hangingPunct="1">
              <a:buFont typeface="Wingdings" panose="05000000000000000000" pitchFamily="2" charset="2"/>
              <a:buChar char="v"/>
            </a:pPr>
            <a:r>
              <a:rPr lang="en-GB" altLang="en-US" smtClean="0"/>
              <a:t>Clarifies situation</a:t>
            </a:r>
          </a:p>
          <a:p>
            <a:pPr eaLnBrk="1" hangingPunct="1">
              <a:buFont typeface="Wingdings" panose="05000000000000000000" pitchFamily="2" charset="2"/>
              <a:buChar char="v"/>
            </a:pPr>
            <a:r>
              <a:rPr lang="en-GB" altLang="en-US" smtClean="0"/>
              <a:t>Do not make assumptions</a:t>
            </a:r>
          </a:p>
          <a:p>
            <a:pPr eaLnBrk="1" hangingPunct="1">
              <a:buFont typeface="Wingdings" panose="05000000000000000000" pitchFamily="2" charset="2"/>
              <a:buChar char="v"/>
            </a:pPr>
            <a:r>
              <a:rPr lang="en-GB" altLang="en-US" smtClean="0"/>
              <a:t>Ask questions</a:t>
            </a:r>
          </a:p>
          <a:p>
            <a:pPr eaLnBrk="1" hangingPunct="1">
              <a:buFont typeface="Wingdings" panose="05000000000000000000" pitchFamily="2" charset="2"/>
              <a:buNone/>
            </a:pPr>
            <a:endParaRPr lang="en-GB" altLang="en-US" smtClean="0"/>
          </a:p>
        </p:txBody>
      </p:sp>
    </p:spTree>
    <p:extLst>
      <p:ext uri="{BB962C8B-B14F-4D97-AF65-F5344CB8AC3E}">
        <p14:creationId xmlns:p14="http://schemas.microsoft.com/office/powerpoint/2010/main" val="441224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eaLnBrk="1" hangingPunct="1"/>
            <a:r>
              <a:rPr lang="en-GB" altLang="en-US" b="1" smtClean="0"/>
              <a:t>Written communication skills</a:t>
            </a:r>
          </a:p>
        </p:txBody>
      </p:sp>
      <p:sp>
        <p:nvSpPr>
          <p:cNvPr id="45059" name="Content Placeholder 2"/>
          <p:cNvSpPr>
            <a:spLocks noGrp="1"/>
          </p:cNvSpPr>
          <p:nvPr>
            <p:ph idx="1"/>
          </p:nvPr>
        </p:nvSpPr>
        <p:spPr/>
        <p:txBody>
          <a:bodyPr/>
          <a:lstStyle/>
          <a:p>
            <a:pPr eaLnBrk="1" hangingPunct="1">
              <a:buFont typeface="Wingdings" panose="05000000000000000000" pitchFamily="2" charset="2"/>
              <a:buChar char="v"/>
            </a:pPr>
            <a:r>
              <a:rPr lang="en-GB" altLang="en-US" smtClean="0"/>
              <a:t>Application forms</a:t>
            </a:r>
          </a:p>
          <a:p>
            <a:pPr eaLnBrk="1" hangingPunct="1">
              <a:buFont typeface="Wingdings" panose="05000000000000000000" pitchFamily="2" charset="2"/>
              <a:buNone/>
            </a:pPr>
            <a:endParaRPr lang="en-GB" altLang="en-US" smtClean="0"/>
          </a:p>
          <a:p>
            <a:pPr eaLnBrk="1" hangingPunct="1">
              <a:buFont typeface="Wingdings" panose="05000000000000000000" pitchFamily="2" charset="2"/>
              <a:buChar char="v"/>
            </a:pPr>
            <a:r>
              <a:rPr lang="en-GB" altLang="en-US" smtClean="0"/>
              <a:t>CV</a:t>
            </a:r>
          </a:p>
          <a:p>
            <a:pPr eaLnBrk="1" hangingPunct="1">
              <a:buFont typeface="Wingdings" panose="05000000000000000000" pitchFamily="2" charset="2"/>
              <a:buNone/>
            </a:pPr>
            <a:endParaRPr lang="en-GB" altLang="en-US" smtClean="0"/>
          </a:p>
          <a:p>
            <a:pPr eaLnBrk="1" hangingPunct="1">
              <a:buFont typeface="Wingdings" panose="05000000000000000000" pitchFamily="2" charset="2"/>
              <a:buChar char="v"/>
            </a:pPr>
            <a:r>
              <a:rPr lang="en-GB" altLang="en-US" smtClean="0"/>
              <a:t>Cover letters</a:t>
            </a:r>
          </a:p>
          <a:p>
            <a:pPr eaLnBrk="1" hangingPunct="1">
              <a:buFont typeface="Wingdings" panose="05000000000000000000" pitchFamily="2" charset="2"/>
              <a:buNone/>
            </a:pPr>
            <a:endParaRPr lang="en-GB" altLang="en-US" smtClean="0"/>
          </a:p>
          <a:p>
            <a:pPr eaLnBrk="1" hangingPunct="1">
              <a:buFont typeface="Wingdings" panose="05000000000000000000" pitchFamily="2" charset="2"/>
              <a:buChar char="v"/>
            </a:pPr>
            <a:r>
              <a:rPr lang="en-GB" altLang="en-US" smtClean="0"/>
              <a:t>Reports </a:t>
            </a:r>
          </a:p>
        </p:txBody>
      </p:sp>
    </p:spTree>
    <p:extLst>
      <p:ext uri="{BB962C8B-B14F-4D97-AF65-F5344CB8AC3E}">
        <p14:creationId xmlns:p14="http://schemas.microsoft.com/office/powerpoint/2010/main" val="3320295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ctr" eaLnBrk="1" hangingPunct="1"/>
            <a:r>
              <a:rPr lang="en-GB" altLang="en-US" b="1" smtClean="0"/>
              <a:t>Verbal communication skills </a:t>
            </a:r>
          </a:p>
        </p:txBody>
      </p:sp>
      <p:pic>
        <p:nvPicPr>
          <p:cNvPr id="46083" name="Picture 4" descr="C:\Users\raksha.UEL.007\AppData\Local\Microsoft\Windows\Temporary Internet Files\Content.IE5\YFPAUU1U\MC900294951[1].wmf"/>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208213" y="1484313"/>
            <a:ext cx="1816100" cy="1816100"/>
          </a:xfrm>
          <a:noFill/>
        </p:spPr>
      </p:pic>
      <p:pic>
        <p:nvPicPr>
          <p:cNvPr id="46084" name="Picture 5" descr="C:\Users\raksha.UEL.007\AppData\Local\Microsoft\Windows\Temporary Internet Files\Content.IE5\DW955AXS\MC90036566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2038" y="1484313"/>
            <a:ext cx="17811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9" descr="C:\Users\raksha.UEL.007\AppData\Local\Microsoft\Windows\Temporary Internet Files\Content.IE5\DVFQ5KS1\MC90044153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1484313"/>
            <a:ext cx="264953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11" descr="C:\Users\raksha.UEL.007\AppData\Local\Microsoft\Windows\Temporary Internet Files\Content.IE5\DW955AXS\MC90039078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3475" y="4076700"/>
            <a:ext cx="1833563"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5291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ctr" eaLnBrk="1" hangingPunct="1"/>
            <a:r>
              <a:rPr lang="en-GB" altLang="en-US" b="1" smtClean="0"/>
              <a:t>Techniques for verbal communication skills</a:t>
            </a:r>
          </a:p>
        </p:txBody>
      </p:sp>
      <p:sp>
        <p:nvSpPr>
          <p:cNvPr id="47107" name="Content Placeholder 2"/>
          <p:cNvSpPr>
            <a:spLocks noGrp="1"/>
          </p:cNvSpPr>
          <p:nvPr>
            <p:ph idx="1"/>
          </p:nvPr>
        </p:nvSpPr>
        <p:spPr/>
        <p:txBody>
          <a:bodyPr/>
          <a:lstStyle/>
          <a:p>
            <a:pPr eaLnBrk="1" hangingPunct="1">
              <a:buFont typeface="Wingdings" panose="05000000000000000000" pitchFamily="2" charset="2"/>
              <a:buChar char="v"/>
            </a:pPr>
            <a:r>
              <a:rPr lang="en-GB" altLang="en-US" sz="2800" smtClean="0"/>
              <a:t>Speak clearly</a:t>
            </a:r>
          </a:p>
          <a:p>
            <a:pPr eaLnBrk="1" hangingPunct="1">
              <a:buFont typeface="Wingdings" panose="05000000000000000000" pitchFamily="2" charset="2"/>
              <a:buChar char="v"/>
            </a:pPr>
            <a:r>
              <a:rPr lang="en-GB" altLang="en-US" sz="2800" smtClean="0"/>
              <a:t>Adapt to suit audience</a:t>
            </a:r>
          </a:p>
          <a:p>
            <a:pPr eaLnBrk="1" hangingPunct="1">
              <a:buFont typeface="Wingdings" panose="05000000000000000000" pitchFamily="2" charset="2"/>
              <a:buChar char="v"/>
            </a:pPr>
            <a:r>
              <a:rPr lang="en-GB" altLang="en-US" sz="2800" smtClean="0"/>
              <a:t>Pitch, tone and speed</a:t>
            </a:r>
          </a:p>
          <a:p>
            <a:pPr eaLnBrk="1" hangingPunct="1">
              <a:buFont typeface="Wingdings" panose="05000000000000000000" pitchFamily="2" charset="2"/>
              <a:buChar char="v"/>
            </a:pPr>
            <a:r>
              <a:rPr lang="en-GB" altLang="en-US" sz="2800" smtClean="0"/>
              <a:t>Eye contact</a:t>
            </a:r>
          </a:p>
          <a:p>
            <a:pPr eaLnBrk="1" hangingPunct="1">
              <a:buFont typeface="Wingdings" panose="05000000000000000000" pitchFamily="2" charset="2"/>
              <a:buChar char="v"/>
            </a:pPr>
            <a:r>
              <a:rPr lang="en-GB" altLang="en-US" sz="2800" smtClean="0"/>
              <a:t>Non verbal cues</a:t>
            </a:r>
          </a:p>
          <a:p>
            <a:pPr eaLnBrk="1" hangingPunct="1">
              <a:buFont typeface="Wingdings" panose="05000000000000000000" pitchFamily="2" charset="2"/>
              <a:buChar char="v"/>
            </a:pPr>
            <a:r>
              <a:rPr lang="en-GB" altLang="en-US" sz="2800" smtClean="0"/>
              <a:t>Prepare - confidence</a:t>
            </a:r>
          </a:p>
          <a:p>
            <a:pPr eaLnBrk="1" hangingPunct="1">
              <a:buFont typeface="Wingdings" panose="05000000000000000000" pitchFamily="2" charset="2"/>
              <a:buChar char="v"/>
            </a:pPr>
            <a:r>
              <a:rPr lang="en-GB" altLang="en-US" sz="2800" smtClean="0"/>
              <a:t>Breathe!</a:t>
            </a:r>
          </a:p>
          <a:p>
            <a:pPr eaLnBrk="1" hangingPunct="1"/>
            <a:endParaRPr lang="en-GB" altLang="en-US" sz="2800" smtClean="0"/>
          </a:p>
        </p:txBody>
      </p:sp>
    </p:spTree>
    <p:extLst>
      <p:ext uri="{BB962C8B-B14F-4D97-AF65-F5344CB8AC3E}">
        <p14:creationId xmlns:p14="http://schemas.microsoft.com/office/powerpoint/2010/main" val="2489137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algn="ctr" eaLnBrk="1" hangingPunct="1"/>
            <a:r>
              <a:rPr lang="en-GB" altLang="en-US" b="1" smtClean="0"/>
              <a:t>The statistics</a:t>
            </a:r>
          </a:p>
        </p:txBody>
      </p:sp>
      <p:sp>
        <p:nvSpPr>
          <p:cNvPr id="48131" name="Content Placeholder 2"/>
          <p:cNvSpPr>
            <a:spLocks noGrp="1"/>
          </p:cNvSpPr>
          <p:nvPr>
            <p:ph idx="1"/>
          </p:nvPr>
        </p:nvSpPr>
        <p:spPr/>
        <p:txBody>
          <a:bodyPr/>
          <a:lstStyle/>
          <a:p>
            <a:pPr eaLnBrk="1" hangingPunct="1">
              <a:lnSpc>
                <a:spcPct val="90000"/>
              </a:lnSpc>
              <a:buFont typeface="Wingdings" panose="05000000000000000000" pitchFamily="2" charset="2"/>
              <a:buNone/>
            </a:pPr>
            <a:r>
              <a:rPr lang="en-GB" altLang="en-US" sz="2800" smtClean="0"/>
              <a:t>How do we judge people when we first meet </a:t>
            </a:r>
          </a:p>
          <a:p>
            <a:pPr eaLnBrk="1" hangingPunct="1">
              <a:lnSpc>
                <a:spcPct val="90000"/>
              </a:lnSpc>
              <a:buFont typeface="Wingdings" panose="05000000000000000000" pitchFamily="2" charset="2"/>
              <a:buNone/>
            </a:pPr>
            <a:r>
              <a:rPr lang="en-GB" altLang="en-US" sz="2800" smtClean="0"/>
              <a:t>them?</a:t>
            </a:r>
          </a:p>
          <a:p>
            <a:pPr eaLnBrk="1" hangingPunct="1">
              <a:lnSpc>
                <a:spcPct val="90000"/>
              </a:lnSpc>
              <a:buFont typeface="Wingdings" panose="05000000000000000000" pitchFamily="2" charset="2"/>
              <a:buNone/>
            </a:pPr>
            <a:endParaRPr lang="en-GB" altLang="en-US" sz="2800" smtClean="0"/>
          </a:p>
          <a:p>
            <a:pPr eaLnBrk="1" hangingPunct="1">
              <a:lnSpc>
                <a:spcPct val="90000"/>
              </a:lnSpc>
              <a:buFont typeface="Arial" panose="020B0604020202020204" pitchFamily="34" charset="0"/>
              <a:buChar char="•"/>
            </a:pPr>
            <a:r>
              <a:rPr lang="en-GB" altLang="en-US" sz="2800" b="1" smtClean="0"/>
              <a:t>55%</a:t>
            </a:r>
            <a:r>
              <a:rPr lang="en-GB" altLang="en-US" sz="2800" smtClean="0"/>
              <a:t> on how we </a:t>
            </a:r>
            <a:r>
              <a:rPr lang="en-GB" altLang="en-US" sz="2800" b="1" smtClean="0"/>
              <a:t>look</a:t>
            </a:r>
          </a:p>
          <a:p>
            <a:pPr eaLnBrk="1" hangingPunct="1">
              <a:lnSpc>
                <a:spcPct val="90000"/>
              </a:lnSpc>
              <a:buFont typeface="Arial" panose="020B0604020202020204" pitchFamily="34" charset="0"/>
              <a:buChar char="•"/>
            </a:pPr>
            <a:r>
              <a:rPr lang="en-GB" altLang="en-US" sz="2800" b="1" smtClean="0"/>
              <a:t>38%</a:t>
            </a:r>
            <a:r>
              <a:rPr lang="en-GB" altLang="en-US" sz="2800" smtClean="0"/>
              <a:t> on how we </a:t>
            </a:r>
            <a:r>
              <a:rPr lang="en-GB" altLang="en-US" sz="2800" b="1" smtClean="0"/>
              <a:t>sound</a:t>
            </a:r>
          </a:p>
          <a:p>
            <a:pPr eaLnBrk="1" hangingPunct="1">
              <a:lnSpc>
                <a:spcPct val="90000"/>
              </a:lnSpc>
              <a:buFont typeface="Arial" panose="020B0604020202020204" pitchFamily="34" charset="0"/>
              <a:buChar char="•"/>
            </a:pPr>
            <a:r>
              <a:rPr lang="en-GB" altLang="en-US" sz="2800" b="1" smtClean="0"/>
              <a:t>Only 7%</a:t>
            </a:r>
            <a:r>
              <a:rPr lang="en-GB" altLang="en-US" sz="2800" smtClean="0"/>
              <a:t> on what we </a:t>
            </a:r>
            <a:r>
              <a:rPr lang="en-GB" altLang="en-US" sz="2800" b="1" smtClean="0"/>
              <a:t>say</a:t>
            </a:r>
          </a:p>
          <a:p>
            <a:pPr eaLnBrk="1" hangingPunct="1"/>
            <a:endParaRPr lang="en-GB" altLang="en-US" sz="2800" smtClean="0"/>
          </a:p>
        </p:txBody>
      </p:sp>
    </p:spTree>
    <p:extLst>
      <p:ext uri="{BB962C8B-B14F-4D97-AF65-F5344CB8AC3E}">
        <p14:creationId xmlns:p14="http://schemas.microsoft.com/office/powerpoint/2010/main" val="416042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874713" y="115888"/>
            <a:ext cx="9404350" cy="1401762"/>
          </a:xfrm>
        </p:spPr>
        <p:txBody>
          <a:bodyPr/>
          <a:lstStyle/>
          <a:p>
            <a:pPr algn="ctr" eaLnBrk="1" hangingPunct="1"/>
            <a:r>
              <a:rPr lang="en-GB" altLang="en-US" b="1" smtClean="0"/>
              <a:t>Non verbal</a:t>
            </a:r>
          </a:p>
        </p:txBody>
      </p:sp>
      <p:sp>
        <p:nvSpPr>
          <p:cNvPr id="49155" name="Content Placeholder 2"/>
          <p:cNvSpPr>
            <a:spLocks noGrp="1"/>
          </p:cNvSpPr>
          <p:nvPr>
            <p:ph idx="1"/>
          </p:nvPr>
        </p:nvSpPr>
        <p:spPr/>
        <p:txBody>
          <a:bodyPr/>
          <a:lstStyle/>
          <a:p>
            <a:pPr eaLnBrk="1" hangingPunct="1"/>
            <a:endParaRPr lang="en-GB" altLang="en-US" smtClean="0"/>
          </a:p>
          <a:p>
            <a:pPr eaLnBrk="1" hangingPunct="1">
              <a:buFont typeface="Wingdings" panose="05000000000000000000" pitchFamily="2" charset="2"/>
              <a:buNone/>
            </a:pPr>
            <a:endParaRPr lang="en-GB" altLang="en-US" smtClean="0"/>
          </a:p>
          <a:p>
            <a:pPr eaLnBrk="1" hangingPunct="1"/>
            <a:endParaRPr lang="en-GB" altLang="en-US" smtClean="0"/>
          </a:p>
        </p:txBody>
      </p:sp>
      <p:graphicFrame>
        <p:nvGraphicFramePr>
          <p:cNvPr id="4" name="Diagram 3"/>
          <p:cNvGraphicFramePr/>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1766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Listen to the Conversation and do the following? </a:t>
            </a:r>
            <a:endParaRPr lang="en-US" sz="2000" b="1" dirty="0">
              <a:solidFill>
                <a:srgbClr val="FF0000"/>
              </a:solidFill>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3200" dirty="0" smtClean="0"/>
              <a:t>What are the two speakers talking about?</a:t>
            </a:r>
          </a:p>
          <a:p>
            <a:pPr>
              <a:buFont typeface="Wingdings" panose="05000000000000000000" pitchFamily="2" charset="2"/>
              <a:buChar char="q"/>
            </a:pPr>
            <a:r>
              <a:rPr lang="en-US" sz="3200" dirty="0" smtClean="0"/>
              <a:t>Who is a better listener?</a:t>
            </a:r>
          </a:p>
          <a:p>
            <a:pPr>
              <a:buFont typeface="Wingdings" panose="05000000000000000000" pitchFamily="2" charset="2"/>
              <a:buChar char="q"/>
            </a:pPr>
            <a:r>
              <a:rPr lang="en-US" sz="3200" dirty="0" smtClean="0"/>
              <a:t>Who is the better speaker?</a:t>
            </a:r>
          </a:p>
          <a:p>
            <a:pPr>
              <a:buFont typeface="Wingdings" panose="05000000000000000000" pitchFamily="2" charset="2"/>
              <a:buChar char="q"/>
            </a:pPr>
            <a:r>
              <a:rPr lang="en-US" sz="3200" dirty="0" smtClean="0"/>
              <a:t>What is the best line you would like to use?</a:t>
            </a:r>
          </a:p>
          <a:p>
            <a:pPr>
              <a:buFont typeface="Wingdings" panose="05000000000000000000" pitchFamily="2" charset="2"/>
              <a:buChar char="q"/>
            </a:pPr>
            <a:r>
              <a:rPr lang="en-US" sz="3200" dirty="0" smtClean="0"/>
              <a:t>Do you use any of these communication skills, such as, friendliness, being very clear, listening with good non-verbal feedback, etc.)</a:t>
            </a:r>
            <a:endParaRPr lang="en-US" sz="3200" dirty="0"/>
          </a:p>
        </p:txBody>
      </p:sp>
    </p:spTree>
    <p:extLst>
      <p:ext uri="{BB962C8B-B14F-4D97-AF65-F5344CB8AC3E}">
        <p14:creationId xmlns:p14="http://schemas.microsoft.com/office/powerpoint/2010/main" val="2203263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from the handout:</a:t>
            </a:r>
            <a:endParaRPr lang="en-US" dirty="0"/>
          </a:p>
        </p:txBody>
      </p:sp>
      <p:sp>
        <p:nvSpPr>
          <p:cNvPr id="3" name="TextBox 2"/>
          <p:cNvSpPr txBox="1"/>
          <p:nvPr/>
        </p:nvSpPr>
        <p:spPr>
          <a:xfrm>
            <a:off x="646112" y="1340768"/>
            <a:ext cx="11066511" cy="4524315"/>
          </a:xfrm>
          <a:prstGeom prst="rect">
            <a:avLst/>
          </a:prstGeom>
          <a:noFill/>
        </p:spPr>
        <p:txBody>
          <a:bodyPr wrap="square" rtlCol="0">
            <a:spAutoFit/>
          </a:bodyPr>
          <a:lstStyle/>
          <a:p>
            <a:r>
              <a:rPr lang="en-US" sz="3200" b="1" dirty="0" smtClean="0"/>
              <a:t>Make five groups and read the following topics respectively from page number 1 to 6 and make notes.</a:t>
            </a:r>
          </a:p>
          <a:p>
            <a:r>
              <a:rPr lang="en-US" sz="3200" b="1" dirty="0" smtClean="0"/>
              <a:t>Finally share it with the class.</a:t>
            </a:r>
          </a:p>
          <a:p>
            <a:endParaRPr lang="en-US" sz="2400" b="1" dirty="0" smtClean="0"/>
          </a:p>
          <a:p>
            <a:r>
              <a:rPr lang="en-US" sz="2400" b="1" dirty="0" smtClean="0"/>
              <a:t>Group 1. IMPROVING </a:t>
            </a:r>
            <a:r>
              <a:rPr lang="en-US" sz="2400" b="1" dirty="0"/>
              <a:t>YOUR SPEAKING </a:t>
            </a:r>
            <a:r>
              <a:rPr lang="en-US" sz="2400" b="1" dirty="0" smtClean="0"/>
              <a:t>SKILLS.</a:t>
            </a:r>
            <a:endParaRPr lang="en-US" sz="2400" b="1" dirty="0"/>
          </a:p>
          <a:p>
            <a:r>
              <a:rPr lang="en-US" sz="2400" b="1" dirty="0" smtClean="0"/>
              <a:t>Group 2. HOW </a:t>
            </a:r>
            <a:r>
              <a:rPr lang="en-US" sz="2400" b="1" dirty="0"/>
              <a:t>TO BE AN INTERESTING </a:t>
            </a:r>
            <a:r>
              <a:rPr lang="en-US" sz="2400" b="1" dirty="0" smtClean="0"/>
              <a:t>SPEAKER.</a:t>
            </a:r>
            <a:endParaRPr lang="en-US" sz="2400" b="1" dirty="0"/>
          </a:p>
          <a:p>
            <a:r>
              <a:rPr lang="en-US" sz="2400" b="1" dirty="0" smtClean="0"/>
              <a:t>Group 3. EXERCISE </a:t>
            </a:r>
            <a:r>
              <a:rPr lang="en-US" sz="2400" b="1" dirty="0"/>
              <a:t>ROUTINE TO </a:t>
            </a:r>
            <a:r>
              <a:rPr lang="en-US" sz="2400" b="1" dirty="0" smtClean="0"/>
              <a:t>FOLLOW TO DEVELOP FLUENCY.</a:t>
            </a:r>
          </a:p>
          <a:p>
            <a:r>
              <a:rPr lang="en-US" sz="2400" b="1" dirty="0" smtClean="0"/>
              <a:t>Group 4. HOW </a:t>
            </a:r>
            <a:r>
              <a:rPr lang="en-US" sz="2400" b="1" dirty="0"/>
              <a:t>TO HANDLE CLASSROOM SPEAKING </a:t>
            </a:r>
            <a:r>
              <a:rPr lang="en-US" sz="2400" b="1" dirty="0" smtClean="0"/>
              <a:t>TASKS.</a:t>
            </a:r>
            <a:endParaRPr lang="en-US" sz="2400" b="1" dirty="0"/>
          </a:p>
          <a:p>
            <a:r>
              <a:rPr lang="en-US" sz="2400" b="1" dirty="0" smtClean="0"/>
              <a:t>Group 5. DIFFERENCE BETWEEN WRITTEN AND SPOKEN COMMUNICATION.</a:t>
            </a:r>
            <a:endParaRPr lang="en-US" sz="2400" b="1" dirty="0"/>
          </a:p>
          <a:p>
            <a:pPr marL="342900" indent="-342900">
              <a:buAutoNum type="arabicPeriod"/>
            </a:pPr>
            <a:endParaRPr lang="en-US" sz="2400" b="1" dirty="0"/>
          </a:p>
        </p:txBody>
      </p:sp>
    </p:spTree>
    <p:extLst>
      <p:ext uri="{BB962C8B-B14F-4D97-AF65-F5344CB8AC3E}">
        <p14:creationId xmlns:p14="http://schemas.microsoft.com/office/powerpoint/2010/main" val="1782433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ctrTitle"/>
          </p:nvPr>
        </p:nvSpPr>
        <p:spPr>
          <a:xfrm>
            <a:off x="2135188" y="549275"/>
            <a:ext cx="7772400" cy="3455988"/>
          </a:xfrm>
        </p:spPr>
        <p:txBody>
          <a:bodyPr/>
          <a:lstStyle/>
          <a:p>
            <a:pPr eaLnBrk="1" hangingPunct="1"/>
            <a:r>
              <a:rPr lang="en-GB" altLang="en-US" b="1" smtClean="0"/>
              <a:t/>
            </a:r>
            <a:br>
              <a:rPr lang="en-GB" altLang="en-US" b="1" smtClean="0"/>
            </a:br>
            <a:r>
              <a:rPr lang="en-GB" altLang="en-US" b="1" smtClean="0"/>
              <a:t/>
            </a:r>
            <a:br>
              <a:rPr lang="en-GB" altLang="en-US" b="1" smtClean="0"/>
            </a:br>
            <a:r>
              <a:rPr lang="en-GB" altLang="en-US" sz="6000" b="1" smtClean="0"/>
              <a:t>Effective Communication Skills</a:t>
            </a:r>
          </a:p>
        </p:txBody>
      </p:sp>
      <p:sp>
        <p:nvSpPr>
          <p:cNvPr id="15363" name="Subtitle 4"/>
          <p:cNvSpPr>
            <a:spLocks noGrp="1"/>
          </p:cNvSpPr>
          <p:nvPr>
            <p:ph type="subTitle" idx="1"/>
          </p:nvPr>
        </p:nvSpPr>
        <p:spPr>
          <a:xfrm>
            <a:off x="1952625" y="1341438"/>
            <a:ext cx="8137525" cy="3455987"/>
          </a:xfrm>
        </p:spPr>
        <p:txBody>
          <a:bodyPr rtlCol="0">
            <a:normAutofit/>
          </a:bodyPr>
          <a:lstStyle/>
          <a:p>
            <a:pPr eaLnBrk="1" fontAlgn="auto" hangingPunct="1">
              <a:spcAft>
                <a:spcPts val="0"/>
              </a:spcAft>
              <a:buClr>
                <a:schemeClr val="bg2">
                  <a:lumMod val="40000"/>
                  <a:lumOff val="60000"/>
                </a:schemeClr>
              </a:buClr>
              <a:buFont typeface="Wingdings 3" charset="2"/>
              <a:buNone/>
              <a:defRPr/>
            </a:pPr>
            <a:endParaRPr lang="en-GB" altLang="en-US" b="1" smtClean="0"/>
          </a:p>
          <a:p>
            <a:pPr eaLnBrk="1" fontAlgn="auto" hangingPunct="1">
              <a:spcAft>
                <a:spcPts val="0"/>
              </a:spcAft>
              <a:buClr>
                <a:schemeClr val="bg2">
                  <a:lumMod val="40000"/>
                  <a:lumOff val="60000"/>
                </a:schemeClr>
              </a:buClr>
              <a:buFont typeface="Wingdings 3" charset="2"/>
              <a:buNone/>
              <a:defRPr/>
            </a:pPr>
            <a:endParaRPr lang="en-GB" altLang="en-US" sz="2400"/>
          </a:p>
        </p:txBody>
      </p:sp>
    </p:spTree>
    <p:extLst>
      <p:ext uri="{BB962C8B-B14F-4D97-AF65-F5344CB8AC3E}">
        <p14:creationId xmlns:p14="http://schemas.microsoft.com/office/powerpoint/2010/main" val="2130921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46113" y="260350"/>
            <a:ext cx="7954962" cy="792163"/>
          </a:xfrm>
        </p:spPr>
        <p:txBody>
          <a:bodyPr/>
          <a:lstStyle/>
          <a:p>
            <a:pPr algn="ctr" eaLnBrk="1" hangingPunct="1"/>
            <a:r>
              <a:rPr lang="en-US" altLang="en-US" sz="3600" b="1" smtClean="0"/>
              <a:t>HOW GOOD A LISTENER YOU ARE!</a:t>
            </a:r>
          </a:p>
        </p:txBody>
      </p:sp>
      <p:sp>
        <p:nvSpPr>
          <p:cNvPr id="3" name="Content Placeholder 2"/>
          <p:cNvSpPr>
            <a:spLocks noGrp="1"/>
          </p:cNvSpPr>
          <p:nvPr>
            <p:ph idx="1"/>
          </p:nvPr>
        </p:nvSpPr>
        <p:spPr>
          <a:xfrm>
            <a:off x="646113" y="1846263"/>
            <a:ext cx="10509250" cy="4457700"/>
          </a:xfrm>
        </p:spPr>
        <p:txBody>
          <a:bodyPr rtlCol="0">
            <a:normAutofit fontScale="85000" lnSpcReduction="20000"/>
          </a:bodyPr>
          <a:lstStyle/>
          <a:p>
            <a:pPr eaLnBrk="1" fontAlgn="auto" hangingPunct="1">
              <a:spcAft>
                <a:spcPts val="0"/>
              </a:spcAft>
              <a:buClr>
                <a:schemeClr val="bg2">
                  <a:lumMod val="40000"/>
                  <a:lumOff val="60000"/>
                </a:schemeClr>
              </a:buClr>
              <a:buFont typeface="Wingdings" panose="05000000000000000000" pitchFamily="2" charset="2"/>
              <a:buChar char="§"/>
              <a:defRPr/>
            </a:pPr>
            <a:r>
              <a:rPr lang="en-US" dirty="0"/>
              <a:t> </a:t>
            </a:r>
            <a:r>
              <a:rPr lang="en-US" sz="3000" dirty="0" smtClean="0"/>
              <a:t>Now each of you write a list of 5 topics you would like to speak about (some suggestions are your favorite movie, your hobbies, how much time do you spent on social media and what do you actually do, discuss any show you have seen recently if it is decent for the classroom, etc.)</a:t>
            </a:r>
          </a:p>
          <a:p>
            <a:pPr eaLnBrk="1" fontAlgn="auto" hangingPunct="1">
              <a:spcAft>
                <a:spcPts val="0"/>
              </a:spcAft>
              <a:buClr>
                <a:schemeClr val="bg2">
                  <a:lumMod val="40000"/>
                  <a:lumOff val="60000"/>
                </a:schemeClr>
              </a:buClr>
              <a:buFont typeface="Wingdings" panose="05000000000000000000" pitchFamily="2" charset="2"/>
              <a:buChar char="§"/>
              <a:defRPr/>
            </a:pPr>
            <a:r>
              <a:rPr lang="en-US" sz="3000"/>
              <a:t>N</a:t>
            </a:r>
            <a:r>
              <a:rPr lang="en-US" sz="3000" smtClean="0"/>
              <a:t>ow </a:t>
            </a:r>
            <a:r>
              <a:rPr lang="en-US" sz="3000" dirty="0" smtClean="0"/>
              <a:t>give your list of topics to your partner. Let him/her select any one topic and talk about it for 1 to 2 minutes only.</a:t>
            </a:r>
          </a:p>
          <a:p>
            <a:pPr eaLnBrk="1" fontAlgn="auto" hangingPunct="1">
              <a:spcAft>
                <a:spcPts val="0"/>
              </a:spcAft>
              <a:buClr>
                <a:schemeClr val="bg2">
                  <a:lumMod val="40000"/>
                  <a:lumOff val="60000"/>
                </a:schemeClr>
              </a:buClr>
              <a:buFont typeface="Wingdings" panose="05000000000000000000" pitchFamily="2" charset="2"/>
              <a:buChar char="§"/>
              <a:defRPr/>
            </a:pPr>
            <a:r>
              <a:rPr lang="en-US" sz="3000" dirty="0" smtClean="0"/>
              <a:t>Ok, now your job is to listen to your partner attentively and summarize his/her answer in front of the class.</a:t>
            </a:r>
          </a:p>
          <a:p>
            <a:pPr eaLnBrk="1" fontAlgn="auto" hangingPunct="1">
              <a:spcAft>
                <a:spcPts val="0"/>
              </a:spcAft>
              <a:buClr>
                <a:schemeClr val="bg2">
                  <a:lumMod val="40000"/>
                  <a:lumOff val="60000"/>
                </a:schemeClr>
              </a:buClr>
              <a:buFont typeface="Wingdings" panose="05000000000000000000" pitchFamily="2" charset="2"/>
              <a:buChar char="§"/>
              <a:defRPr/>
            </a:pPr>
            <a:r>
              <a:rPr lang="en-US" sz="3000" dirty="0" smtClean="0"/>
              <a:t>The class will tell how good a listener you are.</a:t>
            </a:r>
          </a:p>
          <a:p>
            <a:pPr eaLnBrk="1" fontAlgn="auto" hangingPunct="1">
              <a:spcAft>
                <a:spcPts val="0"/>
              </a:spcAft>
              <a:buClr>
                <a:schemeClr val="bg2">
                  <a:lumMod val="40000"/>
                  <a:lumOff val="60000"/>
                </a:schemeClr>
              </a:buClr>
              <a:buFont typeface="Wingdings" panose="05000000000000000000" pitchFamily="2" charset="2"/>
              <a:buChar char="§"/>
              <a:defRPr/>
            </a:pPr>
            <a:r>
              <a:rPr lang="en-US" sz="3000" dirty="0" smtClean="0"/>
              <a:t>Now you can speak on any one topic from your partner’s list and let’s see how good a listener your partner is.</a:t>
            </a:r>
          </a:p>
          <a:p>
            <a:pPr eaLnBrk="1" fontAlgn="auto" hangingPunct="1">
              <a:spcAft>
                <a:spcPts val="0"/>
              </a:spcAft>
              <a:buClr>
                <a:schemeClr val="bg2">
                  <a:lumMod val="40000"/>
                  <a:lumOff val="60000"/>
                </a:schemeClr>
              </a:buClr>
              <a:buFont typeface="Wingdings 3" charset="2"/>
              <a:buChar char=""/>
              <a:defRPr/>
            </a:pPr>
            <a:endParaRPr lang="en-US" dirty="0"/>
          </a:p>
        </p:txBody>
      </p:sp>
      <p:pic>
        <p:nvPicPr>
          <p:cNvPr id="50180" name="Picture 2" descr="People Talking Cartoon Stock Illustrations – 28,008 People Talking Cartoon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1075" y="33338"/>
            <a:ext cx="35909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3"/>
          <p:cNvSpPr>
            <a:spLocks noChangeArrowheads="1"/>
          </p:cNvSpPr>
          <p:nvPr/>
        </p:nvSpPr>
        <p:spPr bwMode="auto">
          <a:xfrm>
            <a:off x="911225" y="1138238"/>
            <a:ext cx="2640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en-US" sz="2400" b="1">
                <a:latin typeface="Arial" panose="020B0604020202020204" pitchFamily="34" charset="0"/>
              </a:rPr>
              <a:t>WORK IN PAIRS.</a:t>
            </a:r>
            <a:endParaRPr lang="en-US" altLang="en-US" sz="2400">
              <a:latin typeface="Arial" panose="020B0604020202020204" pitchFamily="34" charset="0"/>
            </a:endParaRPr>
          </a:p>
        </p:txBody>
      </p:sp>
    </p:spTree>
    <p:extLst>
      <p:ext uri="{BB962C8B-B14F-4D97-AF65-F5344CB8AC3E}">
        <p14:creationId xmlns:p14="http://schemas.microsoft.com/office/powerpoint/2010/main" val="885101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95325" y="406400"/>
            <a:ext cx="9404350" cy="1400175"/>
          </a:xfrm>
        </p:spPr>
        <p:txBody>
          <a:bodyPr/>
          <a:lstStyle/>
          <a:p>
            <a:pPr algn="ctr" eaLnBrk="1" hangingPunct="1"/>
            <a:r>
              <a:rPr lang="en-GB" altLang="en-US" b="1" smtClean="0"/>
              <a:t>Non verbal communication skills</a:t>
            </a:r>
            <a:br>
              <a:rPr lang="en-GB" altLang="en-US" b="1" smtClean="0"/>
            </a:br>
            <a:endParaRPr lang="en-GB" altLang="en-US" b="1" smtClean="0"/>
          </a:p>
        </p:txBody>
      </p:sp>
      <p:sp>
        <p:nvSpPr>
          <p:cNvPr id="29699" name="Content Placeholder 2"/>
          <p:cNvSpPr>
            <a:spLocks noGrp="1"/>
          </p:cNvSpPr>
          <p:nvPr>
            <p:ph idx="1"/>
          </p:nvPr>
        </p:nvSpPr>
        <p:spPr>
          <a:xfrm>
            <a:off x="982663" y="2708275"/>
            <a:ext cx="9601200" cy="3176588"/>
          </a:xfrm>
        </p:spPr>
        <p:txBody>
          <a:bodyPr rtlCol="0">
            <a:normAutofit/>
          </a:bodyPr>
          <a:lstStyle/>
          <a:p>
            <a:pPr marL="0" indent="0" eaLnBrk="1" fontAlgn="auto" hangingPunct="1">
              <a:spcAft>
                <a:spcPts val="0"/>
              </a:spcAft>
              <a:buClr>
                <a:schemeClr val="bg2">
                  <a:lumMod val="40000"/>
                  <a:lumOff val="60000"/>
                </a:schemeClr>
              </a:buClr>
              <a:buFont typeface="Wingdings 3" charset="2"/>
              <a:buNone/>
              <a:defRPr/>
            </a:pPr>
            <a:endParaRPr lang="en-GB" altLang="en-US" sz="2400" b="1" dirty="0" smtClean="0">
              <a:hlinkClick r:id="rId2"/>
            </a:endParaRPr>
          </a:p>
          <a:p>
            <a:pPr eaLnBrk="1" fontAlgn="auto" hangingPunct="1">
              <a:spcAft>
                <a:spcPts val="0"/>
              </a:spcAft>
              <a:buClr>
                <a:schemeClr val="bg2">
                  <a:lumMod val="40000"/>
                  <a:lumOff val="60000"/>
                </a:schemeClr>
              </a:buClr>
              <a:buFont typeface="Wingdings 3" charset="2"/>
              <a:buChar char=""/>
              <a:defRPr/>
            </a:pPr>
            <a:r>
              <a:rPr lang="en-GB" altLang="en-US" sz="2400" b="1" dirty="0" smtClean="0">
                <a:hlinkClick r:id="rId2"/>
              </a:rPr>
              <a:t>http://www.maximumadvantage.com/nonverbal-communication/non-verbal-communication-demonstration.html</a:t>
            </a:r>
            <a:r>
              <a:rPr lang="en-GB" altLang="en-US" sz="2400" b="1" dirty="0" smtClean="0"/>
              <a:t> </a:t>
            </a:r>
          </a:p>
          <a:p>
            <a:pPr eaLnBrk="1" fontAlgn="auto" hangingPunct="1">
              <a:spcAft>
                <a:spcPts val="0"/>
              </a:spcAft>
              <a:buClr>
                <a:schemeClr val="bg2">
                  <a:lumMod val="40000"/>
                  <a:lumOff val="60000"/>
                </a:schemeClr>
              </a:buClr>
              <a:buFont typeface="Wingdings 3" charset="2"/>
              <a:buChar char=""/>
              <a:defRPr/>
            </a:pPr>
            <a:endParaRPr lang="en-GB" altLang="en-US" sz="2400" b="1" dirty="0" smtClean="0"/>
          </a:p>
          <a:p>
            <a:pPr eaLnBrk="1" fontAlgn="auto" hangingPunct="1">
              <a:spcAft>
                <a:spcPts val="0"/>
              </a:spcAft>
              <a:buClr>
                <a:schemeClr val="bg2">
                  <a:lumMod val="40000"/>
                  <a:lumOff val="60000"/>
                </a:schemeClr>
              </a:buClr>
              <a:buFont typeface="Wingdings 3" charset="2"/>
              <a:buChar char=""/>
              <a:defRPr/>
            </a:pPr>
            <a:r>
              <a:rPr lang="en-GB" altLang="en-US" sz="2400" b="1" u="sng" dirty="0" smtClean="0">
                <a:hlinkClick r:id="rId3"/>
              </a:rPr>
              <a:t>http://www.youtube.com/watch?v=Ks-_Mh1QhMc</a:t>
            </a:r>
            <a:r>
              <a:rPr lang="en-GB" altLang="en-US" sz="2400" b="1" dirty="0" smtClean="0"/>
              <a:t> </a:t>
            </a:r>
          </a:p>
        </p:txBody>
      </p:sp>
      <p:sp>
        <p:nvSpPr>
          <p:cNvPr id="51204" name="Rectangle 1"/>
          <p:cNvSpPr>
            <a:spLocks noChangeArrowheads="1"/>
          </p:cNvSpPr>
          <p:nvPr/>
        </p:nvSpPr>
        <p:spPr bwMode="auto">
          <a:xfrm>
            <a:off x="1631950" y="1852613"/>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3200" b="1"/>
              <a:t>Watch the following videos and  make notes. </a:t>
            </a:r>
            <a:endParaRPr lang="en-US" altLang="en-US" sz="3200"/>
          </a:p>
        </p:txBody>
      </p:sp>
    </p:spTree>
    <p:extLst>
      <p:ext uri="{BB962C8B-B14F-4D97-AF65-F5344CB8AC3E}">
        <p14:creationId xmlns:p14="http://schemas.microsoft.com/office/powerpoint/2010/main" val="2494054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p:txBody>
          <a:bodyPr/>
          <a:lstStyle/>
          <a:p>
            <a:pPr algn="ctr" eaLnBrk="1" hangingPunct="1"/>
            <a:r>
              <a:rPr lang="en-GB" altLang="en-US" b="1" smtClean="0">
                <a:solidFill>
                  <a:schemeClr val="tx1"/>
                </a:solidFill>
              </a:rPr>
              <a:t>COMMUNICATION</a:t>
            </a:r>
            <a:endParaRPr lang="en-GB" altLang="en-US" smtClean="0">
              <a:solidFill>
                <a:schemeClr val="tx1"/>
              </a:solidFill>
            </a:endParaRPr>
          </a:p>
        </p:txBody>
      </p:sp>
      <p:sp>
        <p:nvSpPr>
          <p:cNvPr id="33795" name="Content Placeholder 4"/>
          <p:cNvSpPr>
            <a:spLocks noGrp="1"/>
          </p:cNvSpPr>
          <p:nvPr>
            <p:ph idx="1"/>
          </p:nvPr>
        </p:nvSpPr>
        <p:spPr>
          <a:xfrm>
            <a:off x="2135188" y="1152525"/>
            <a:ext cx="5689600" cy="4911725"/>
          </a:xfrm>
        </p:spPr>
        <p:txBody>
          <a:bodyPr/>
          <a:lstStyle/>
          <a:p>
            <a:pPr eaLnBrk="1" hangingPunct="1">
              <a:buFont typeface="Wingdings" panose="05000000000000000000" pitchFamily="2" charset="2"/>
              <a:buChar char="v"/>
            </a:pPr>
            <a:endParaRPr lang="en-GB" altLang="en-US" sz="2800" smtClean="0"/>
          </a:p>
          <a:p>
            <a:pPr eaLnBrk="1" hangingPunct="1">
              <a:buFont typeface="Wingdings" panose="05000000000000000000" pitchFamily="2" charset="2"/>
              <a:buChar char="v"/>
            </a:pPr>
            <a:r>
              <a:rPr lang="en-GB" altLang="en-US" sz="2800" smtClean="0"/>
              <a:t>Why is this important</a:t>
            </a:r>
          </a:p>
          <a:p>
            <a:pPr eaLnBrk="1" hangingPunct="1">
              <a:buFont typeface="Wingdings" panose="05000000000000000000" pitchFamily="2" charset="2"/>
              <a:buChar char="v"/>
            </a:pPr>
            <a:r>
              <a:rPr lang="en-GB" altLang="en-US" sz="2800" smtClean="0"/>
              <a:t>What does it mean</a:t>
            </a:r>
          </a:p>
          <a:p>
            <a:pPr eaLnBrk="1" hangingPunct="1">
              <a:buFont typeface="Wingdings" panose="05000000000000000000" pitchFamily="2" charset="2"/>
              <a:buChar char="v"/>
            </a:pPr>
            <a:r>
              <a:rPr lang="en-GB" altLang="en-US" sz="2800" smtClean="0"/>
              <a:t>Types of communication skills</a:t>
            </a:r>
          </a:p>
          <a:p>
            <a:pPr eaLnBrk="1" hangingPunct="1">
              <a:buFont typeface="Wingdings" panose="05000000000000000000" pitchFamily="2" charset="2"/>
              <a:buChar char="v"/>
            </a:pPr>
            <a:r>
              <a:rPr lang="en-GB" altLang="en-US" sz="2800" smtClean="0"/>
              <a:t>Explore each of the 4 keys skills</a:t>
            </a:r>
          </a:p>
          <a:p>
            <a:pPr eaLnBrk="1" hangingPunct="1">
              <a:buFont typeface="Wingdings" panose="05000000000000000000" pitchFamily="2" charset="2"/>
              <a:buChar char="v"/>
            </a:pPr>
            <a:r>
              <a:rPr lang="en-GB" altLang="en-US" sz="2800" smtClean="0"/>
              <a:t>Get that job</a:t>
            </a:r>
          </a:p>
          <a:p>
            <a:pPr eaLnBrk="1" hangingPunct="1">
              <a:buFont typeface="Wingdings" panose="05000000000000000000" pitchFamily="2" charset="2"/>
              <a:buChar char="v"/>
            </a:pPr>
            <a:r>
              <a:rPr lang="en-GB" altLang="en-US" sz="2800" smtClean="0"/>
              <a:t>Questions</a:t>
            </a:r>
          </a:p>
          <a:p>
            <a:pPr eaLnBrk="1" hangingPunct="1"/>
            <a:endParaRPr lang="en-GB" altLang="en-US" sz="2800" smtClean="0"/>
          </a:p>
        </p:txBody>
      </p:sp>
    </p:spTree>
    <p:extLst>
      <p:ext uri="{BB962C8B-B14F-4D97-AF65-F5344CB8AC3E}">
        <p14:creationId xmlns:p14="http://schemas.microsoft.com/office/powerpoint/2010/main" val="834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b="1" smtClean="0"/>
              <a:t>Reflect and Share your thoughts!</a:t>
            </a:r>
          </a:p>
        </p:txBody>
      </p:sp>
      <p:pic>
        <p:nvPicPr>
          <p:cNvPr id="35843" name="Picture 6" descr="101 inspiring quotes about commun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31950" y="1852613"/>
            <a:ext cx="8424863" cy="4240212"/>
          </a:xfrm>
          <a:noFill/>
        </p:spPr>
      </p:pic>
    </p:spTree>
    <p:extLst>
      <p:ext uri="{BB962C8B-B14F-4D97-AF65-F5344CB8AC3E}">
        <p14:creationId xmlns:p14="http://schemas.microsoft.com/office/powerpoint/2010/main" val="144146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b="1" smtClean="0"/>
              <a:t>A piece of Advice!</a:t>
            </a:r>
          </a:p>
        </p:txBody>
      </p:sp>
      <p:pic>
        <p:nvPicPr>
          <p:cNvPr id="36867" name="Picture 2" descr="55 Most Beautiful Communication Quotes For Inspir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19288" y="1341438"/>
            <a:ext cx="8208962" cy="5183187"/>
          </a:xfrm>
          <a:noFill/>
        </p:spPr>
      </p:pic>
    </p:spTree>
    <p:extLst>
      <p:ext uri="{BB962C8B-B14F-4D97-AF65-F5344CB8AC3E}">
        <p14:creationId xmlns:p14="http://schemas.microsoft.com/office/powerpoint/2010/main" val="3054506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b="1" smtClean="0"/>
              <a:t>What is the role of listening in Oral Communication?</a:t>
            </a:r>
          </a:p>
        </p:txBody>
      </p:sp>
      <p:pic>
        <p:nvPicPr>
          <p:cNvPr id="37891" name="Picture 2" descr="101 inspiring quotes about commun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08188" y="1852613"/>
            <a:ext cx="8191500" cy="4313237"/>
          </a:xfrm>
          <a:noFill/>
        </p:spPr>
      </p:pic>
    </p:spTree>
    <p:extLst>
      <p:ext uri="{BB962C8B-B14F-4D97-AF65-F5344CB8AC3E}">
        <p14:creationId xmlns:p14="http://schemas.microsoft.com/office/powerpoint/2010/main" val="1956103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ctr" eaLnBrk="1" hangingPunct="1"/>
            <a:r>
              <a:rPr lang="en-GB" altLang="en-US" b="1" smtClean="0"/>
              <a:t>Why is this important?</a:t>
            </a:r>
          </a:p>
        </p:txBody>
      </p:sp>
      <p:sp>
        <p:nvSpPr>
          <p:cNvPr id="38915" name="Content Placeholder 2"/>
          <p:cNvSpPr>
            <a:spLocks noGrp="1"/>
          </p:cNvSpPr>
          <p:nvPr>
            <p:ph idx="1"/>
          </p:nvPr>
        </p:nvSpPr>
        <p:spPr>
          <a:xfrm>
            <a:off x="2208213" y="1700213"/>
            <a:ext cx="7127875" cy="4195762"/>
          </a:xfrm>
        </p:spPr>
        <p:txBody>
          <a:bodyPr/>
          <a:lstStyle/>
          <a:p>
            <a:pPr eaLnBrk="1" hangingPunct="1">
              <a:buFont typeface="Wingdings" panose="05000000000000000000" pitchFamily="2" charset="2"/>
              <a:buChar char="v"/>
            </a:pPr>
            <a:r>
              <a:rPr lang="en-GB" altLang="en-US" sz="2800" smtClean="0"/>
              <a:t> Number one skill employers</a:t>
            </a:r>
          </a:p>
          <a:p>
            <a:pPr eaLnBrk="1" hangingPunct="1">
              <a:buFont typeface="Wingdings" panose="05000000000000000000" pitchFamily="2" charset="2"/>
              <a:buNone/>
            </a:pPr>
            <a:r>
              <a:rPr lang="en-GB" altLang="en-US" sz="2800" smtClean="0"/>
              <a:t>look for when recruiting staff</a:t>
            </a:r>
          </a:p>
          <a:p>
            <a:pPr eaLnBrk="1" hangingPunct="1">
              <a:buFont typeface="Wingdings" panose="05000000000000000000" pitchFamily="2" charset="2"/>
              <a:buNone/>
            </a:pPr>
            <a:r>
              <a:rPr lang="en-GB" altLang="en-US" sz="2800" i="1" smtClean="0"/>
              <a:t>Confederation of British Industry</a:t>
            </a:r>
          </a:p>
          <a:p>
            <a:pPr eaLnBrk="1" hangingPunct="1">
              <a:buFont typeface="Wingdings" panose="05000000000000000000" pitchFamily="2" charset="2"/>
              <a:buNone/>
            </a:pPr>
            <a:endParaRPr lang="en-GB" altLang="en-US" sz="2800" i="1" smtClean="0"/>
          </a:p>
          <a:p>
            <a:pPr eaLnBrk="1" hangingPunct="1">
              <a:buFont typeface="Wingdings" panose="05000000000000000000" pitchFamily="2" charset="2"/>
              <a:buChar char="v"/>
            </a:pPr>
            <a:r>
              <a:rPr lang="en-GB" altLang="en-US" sz="2800" smtClean="0"/>
              <a:t> Impacts upon outcomes – degree</a:t>
            </a:r>
          </a:p>
          <a:p>
            <a:pPr eaLnBrk="1" hangingPunct="1">
              <a:buFont typeface="Wingdings" panose="05000000000000000000" pitchFamily="2" charset="2"/>
              <a:buNone/>
            </a:pPr>
            <a:r>
              <a:rPr lang="en-GB" altLang="en-US" sz="2800" smtClean="0"/>
              <a:t>classification, job outcome, social  </a:t>
            </a:r>
          </a:p>
          <a:p>
            <a:pPr eaLnBrk="1" hangingPunct="1">
              <a:buFont typeface="Wingdings" panose="05000000000000000000" pitchFamily="2" charset="2"/>
              <a:buNone/>
            </a:pPr>
            <a:r>
              <a:rPr lang="en-GB" altLang="en-US" sz="2800" smtClean="0"/>
              <a:t>interaction</a:t>
            </a:r>
          </a:p>
        </p:txBody>
      </p:sp>
    </p:spTree>
    <p:extLst>
      <p:ext uri="{BB962C8B-B14F-4D97-AF65-F5344CB8AC3E}">
        <p14:creationId xmlns:p14="http://schemas.microsoft.com/office/powerpoint/2010/main" val="427518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ctr" eaLnBrk="1" hangingPunct="1"/>
            <a:r>
              <a:rPr lang="en-GB" altLang="en-US" b="1" smtClean="0"/>
              <a:t>What does it mean?</a:t>
            </a:r>
          </a:p>
        </p:txBody>
      </p:sp>
      <p:sp>
        <p:nvSpPr>
          <p:cNvPr id="39939" name="Content Placeholder 2"/>
          <p:cNvSpPr>
            <a:spLocks noGrp="1"/>
          </p:cNvSpPr>
          <p:nvPr>
            <p:ph idx="1"/>
          </p:nvPr>
        </p:nvSpPr>
        <p:spPr>
          <a:xfrm>
            <a:off x="2325688" y="1700213"/>
            <a:ext cx="7586662" cy="4195762"/>
          </a:xfrm>
        </p:spPr>
        <p:txBody>
          <a:bodyPr/>
          <a:lstStyle/>
          <a:p>
            <a:pPr eaLnBrk="1" hangingPunct="1">
              <a:buFont typeface="Wingdings" panose="05000000000000000000" pitchFamily="2" charset="2"/>
              <a:buChar char="v"/>
            </a:pPr>
            <a:r>
              <a:rPr lang="en-GB" altLang="en-US" sz="3200" smtClean="0"/>
              <a:t>An act by which one gives or receives information</a:t>
            </a:r>
          </a:p>
          <a:p>
            <a:pPr eaLnBrk="1" hangingPunct="1">
              <a:buFont typeface="Wingdings" panose="05000000000000000000" pitchFamily="2" charset="2"/>
              <a:buNone/>
            </a:pPr>
            <a:endParaRPr lang="en-GB" altLang="en-US" sz="3200" smtClean="0"/>
          </a:p>
          <a:p>
            <a:pPr eaLnBrk="1" hangingPunct="1">
              <a:buFont typeface="Wingdings" panose="05000000000000000000" pitchFamily="2" charset="2"/>
              <a:buChar char="v"/>
            </a:pPr>
            <a:r>
              <a:rPr lang="en-GB" altLang="en-US" sz="3200" smtClean="0"/>
              <a:t>Intentional or unintentional </a:t>
            </a:r>
          </a:p>
          <a:p>
            <a:pPr eaLnBrk="1" hangingPunct="1">
              <a:buFont typeface="Wingdings" panose="05000000000000000000" pitchFamily="2" charset="2"/>
              <a:buChar char="v"/>
            </a:pPr>
            <a:endParaRPr lang="en-GB" altLang="en-US" sz="3200" smtClean="0"/>
          </a:p>
          <a:p>
            <a:pPr eaLnBrk="1" hangingPunct="1">
              <a:buFont typeface="Wingdings" panose="05000000000000000000" pitchFamily="2" charset="2"/>
              <a:buChar char="v"/>
            </a:pPr>
            <a:r>
              <a:rPr lang="en-GB" altLang="en-US" sz="3200" smtClean="0"/>
              <a:t>Can be achieved using a variety of modes</a:t>
            </a:r>
          </a:p>
        </p:txBody>
      </p:sp>
    </p:spTree>
    <p:extLst>
      <p:ext uri="{BB962C8B-B14F-4D97-AF65-F5344CB8AC3E}">
        <p14:creationId xmlns:p14="http://schemas.microsoft.com/office/powerpoint/2010/main" val="875136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GB" altLang="en-US" b="1" smtClean="0"/>
              <a:t>TASK: Over to you……</a:t>
            </a:r>
            <a:endParaRPr lang="en-US" altLang="en-US" smtClean="0"/>
          </a:p>
        </p:txBody>
      </p:sp>
      <p:sp>
        <p:nvSpPr>
          <p:cNvPr id="3" name="TextBox 2"/>
          <p:cNvSpPr txBox="1"/>
          <p:nvPr/>
        </p:nvSpPr>
        <p:spPr>
          <a:xfrm>
            <a:off x="1981200" y="1284288"/>
            <a:ext cx="8067675" cy="1939925"/>
          </a:xfrm>
          <a:prstGeom prst="rect">
            <a:avLst/>
          </a:prstGeom>
          <a:noFill/>
        </p:spPr>
        <p:txBody>
          <a:bodyPr>
            <a:spAutoFit/>
          </a:bodyPr>
          <a:lstStyle/>
          <a:p>
            <a:pPr marL="457200" indent="-457200">
              <a:buFontTx/>
              <a:buAutoNum type="arabicPeriod"/>
              <a:defRPr/>
            </a:pPr>
            <a:r>
              <a:rPr lang="en-US" sz="2400" b="1" dirty="0"/>
              <a:t>In pairs </a:t>
            </a:r>
            <a:r>
              <a:rPr lang="en-GB" altLang="en-US" sz="2400" b="1" dirty="0"/>
              <a:t>find out about your partner.</a:t>
            </a:r>
            <a:endParaRPr lang="en-US" altLang="en-US" sz="2400" b="1" dirty="0"/>
          </a:p>
          <a:p>
            <a:pPr marL="457200" indent="-457200">
              <a:buFontTx/>
              <a:buAutoNum type="arabicPeriod"/>
              <a:defRPr/>
            </a:pPr>
            <a:r>
              <a:rPr lang="en-US" sz="2400" b="1" dirty="0"/>
              <a:t>Interview each-other for the following details.</a:t>
            </a:r>
          </a:p>
          <a:p>
            <a:pPr marL="457200" indent="-457200">
              <a:buFontTx/>
              <a:buAutoNum type="arabicPeriod"/>
              <a:defRPr/>
            </a:pPr>
            <a:r>
              <a:rPr lang="en-US" sz="2400" b="1" dirty="0"/>
              <a:t>Make notes while the second partner answers.</a:t>
            </a:r>
          </a:p>
          <a:p>
            <a:pPr marL="457200" indent="-457200">
              <a:buFontTx/>
              <a:buAutoNum type="arabicPeriod"/>
              <a:defRPr/>
            </a:pPr>
            <a:r>
              <a:rPr lang="en-GB" altLang="en-US" sz="2400" b="1" dirty="0"/>
              <a:t>Introduce your partner to the class</a:t>
            </a:r>
            <a:endParaRPr lang="en-US" sz="2400" b="1" dirty="0"/>
          </a:p>
          <a:p>
            <a:pPr>
              <a:defRPr/>
            </a:pPr>
            <a:endParaRPr lang="en-US" sz="2400" b="1" dirty="0"/>
          </a:p>
        </p:txBody>
      </p:sp>
      <p:sp>
        <p:nvSpPr>
          <p:cNvPr id="40964" name="Rectangle 3"/>
          <p:cNvSpPr>
            <a:spLocks noChangeArrowheads="1"/>
          </p:cNvSpPr>
          <p:nvPr/>
        </p:nvSpPr>
        <p:spPr bwMode="auto">
          <a:xfrm>
            <a:off x="5761038" y="3100388"/>
            <a:ext cx="46561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en-US" sz="2400" dirty="0">
                <a:latin typeface="Arial" panose="020B0604020202020204" pitchFamily="34" charset="0"/>
              </a:rPr>
              <a:t>Goals in life</a:t>
            </a:r>
          </a:p>
          <a:p>
            <a:pPr>
              <a:spcBef>
                <a:spcPct val="0"/>
              </a:spcBef>
              <a:buClrTx/>
              <a:buSzTx/>
              <a:buFontTx/>
              <a:buNone/>
            </a:pPr>
            <a:r>
              <a:rPr lang="en-US" altLang="en-US" sz="2400" dirty="0">
                <a:latin typeface="Arial" panose="020B0604020202020204" pitchFamily="34" charset="0"/>
              </a:rPr>
              <a:t>Job experience</a:t>
            </a:r>
          </a:p>
          <a:p>
            <a:pPr>
              <a:spcBef>
                <a:spcPct val="0"/>
              </a:spcBef>
              <a:buClrTx/>
              <a:buSzTx/>
              <a:buFontTx/>
              <a:buNone/>
            </a:pPr>
            <a:r>
              <a:rPr lang="en-US" altLang="en-US" sz="2400" dirty="0">
                <a:latin typeface="Arial" panose="020B0604020202020204" pitchFamily="34" charset="0"/>
              </a:rPr>
              <a:t>Sports</a:t>
            </a:r>
          </a:p>
          <a:p>
            <a:pPr>
              <a:spcBef>
                <a:spcPct val="0"/>
              </a:spcBef>
              <a:buClrTx/>
              <a:buSzTx/>
              <a:buFontTx/>
              <a:buNone/>
            </a:pPr>
            <a:r>
              <a:rPr lang="en-US" altLang="en-US" sz="2400" dirty="0">
                <a:latin typeface="Arial" panose="020B0604020202020204" pitchFamily="34" charset="0"/>
              </a:rPr>
              <a:t>Prizes/Awards/ </a:t>
            </a:r>
            <a:r>
              <a:rPr lang="en-US" altLang="en-US" sz="2400" dirty="0" smtClean="0">
                <a:latin typeface="Arial" panose="020B0604020202020204" pitchFamily="34" charset="0"/>
              </a:rPr>
              <a:t>Achievements</a:t>
            </a:r>
            <a:endParaRPr lang="en-US" altLang="en-US" sz="2400" dirty="0">
              <a:latin typeface="Arial" panose="020B0604020202020204" pitchFamily="34" charset="0"/>
            </a:endParaRPr>
          </a:p>
          <a:p>
            <a:pPr>
              <a:spcBef>
                <a:spcPct val="0"/>
              </a:spcBef>
              <a:buClrTx/>
              <a:buSzTx/>
              <a:buFontTx/>
              <a:buNone/>
            </a:pPr>
            <a:r>
              <a:rPr lang="en-US" altLang="en-US" sz="2400" dirty="0">
                <a:latin typeface="Arial" panose="020B0604020202020204" pitchFamily="34" charset="0"/>
              </a:rPr>
              <a:t>Travel experience</a:t>
            </a:r>
          </a:p>
          <a:p>
            <a:pPr>
              <a:spcBef>
                <a:spcPct val="0"/>
              </a:spcBef>
              <a:buClrTx/>
              <a:buSzTx/>
              <a:buFontTx/>
              <a:buNone/>
            </a:pPr>
            <a:r>
              <a:rPr lang="en-US" altLang="en-US" sz="2400" dirty="0">
                <a:latin typeface="Arial" panose="020B0604020202020204" pitchFamily="34" charset="0"/>
              </a:rPr>
              <a:t>What makes this person unique?  </a:t>
            </a:r>
          </a:p>
        </p:txBody>
      </p:sp>
      <p:sp>
        <p:nvSpPr>
          <p:cNvPr id="40965" name="Rectangle 4"/>
          <p:cNvSpPr>
            <a:spLocks noChangeArrowheads="1"/>
          </p:cNvSpPr>
          <p:nvPr/>
        </p:nvSpPr>
        <p:spPr bwMode="auto">
          <a:xfrm>
            <a:off x="766763" y="3068638"/>
            <a:ext cx="362426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spcBef>
                <a:spcPct val="0"/>
              </a:spcBef>
              <a:buClrTx/>
              <a:buSzTx/>
              <a:buFontTx/>
              <a:buNone/>
            </a:pPr>
            <a:r>
              <a:rPr lang="en-US" altLang="en-US" sz="2400" dirty="0">
                <a:latin typeface="Arial" panose="020B0604020202020204" pitchFamily="34" charset="0"/>
              </a:rPr>
              <a:t>Name</a:t>
            </a:r>
          </a:p>
          <a:p>
            <a:pPr>
              <a:spcBef>
                <a:spcPct val="0"/>
              </a:spcBef>
              <a:buClrTx/>
              <a:buSzTx/>
              <a:buFontTx/>
              <a:buNone/>
            </a:pPr>
            <a:r>
              <a:rPr lang="en-US" altLang="en-US" sz="2400" dirty="0">
                <a:latin typeface="Arial" panose="020B0604020202020204" pitchFamily="34" charset="0"/>
              </a:rPr>
              <a:t>Nickname</a:t>
            </a:r>
          </a:p>
          <a:p>
            <a:pPr>
              <a:spcBef>
                <a:spcPct val="0"/>
              </a:spcBef>
              <a:buClrTx/>
              <a:buSzTx/>
              <a:buFontTx/>
              <a:buNone/>
            </a:pPr>
            <a:r>
              <a:rPr lang="en-US" altLang="en-US" sz="2400" dirty="0">
                <a:latin typeface="Arial" panose="020B0604020202020204" pitchFamily="34" charset="0"/>
              </a:rPr>
              <a:t>Birth Date</a:t>
            </a:r>
          </a:p>
          <a:p>
            <a:pPr>
              <a:spcBef>
                <a:spcPct val="0"/>
              </a:spcBef>
              <a:buClrTx/>
              <a:buSzTx/>
              <a:buFontTx/>
              <a:buNone/>
            </a:pPr>
            <a:r>
              <a:rPr lang="en-US" altLang="en-US" sz="2400" dirty="0">
                <a:latin typeface="Arial" panose="020B0604020202020204" pitchFamily="34" charset="0"/>
              </a:rPr>
              <a:t>Place </a:t>
            </a:r>
            <a:r>
              <a:rPr lang="en-US" altLang="en-US" sz="2400">
                <a:latin typeface="Arial" panose="020B0604020202020204" pitchFamily="34" charset="0"/>
              </a:rPr>
              <a:t>of </a:t>
            </a:r>
            <a:r>
              <a:rPr lang="en-US" altLang="en-US" sz="2400" smtClean="0">
                <a:latin typeface="Arial" panose="020B0604020202020204" pitchFamily="34" charset="0"/>
              </a:rPr>
              <a:t>birth</a:t>
            </a:r>
            <a:endParaRPr lang="en-US" altLang="en-US" sz="2400">
              <a:latin typeface="Arial" panose="020B0604020202020204" pitchFamily="34" charset="0"/>
            </a:endParaRPr>
          </a:p>
          <a:p>
            <a:pPr>
              <a:spcBef>
                <a:spcPct val="0"/>
              </a:spcBef>
              <a:buClrTx/>
              <a:buSzTx/>
              <a:buFontTx/>
              <a:buNone/>
            </a:pPr>
            <a:r>
              <a:rPr lang="en-US" altLang="en-US" sz="2400" dirty="0">
                <a:latin typeface="Arial" panose="020B0604020202020204" pitchFamily="34" charset="0"/>
              </a:rPr>
              <a:t>Education/studying</a:t>
            </a:r>
          </a:p>
          <a:p>
            <a:pPr>
              <a:spcBef>
                <a:spcPct val="0"/>
              </a:spcBef>
              <a:buClrTx/>
              <a:buSzTx/>
              <a:buFontTx/>
              <a:buNone/>
            </a:pPr>
            <a:r>
              <a:rPr lang="en-US" altLang="en-US" sz="2400" dirty="0">
                <a:latin typeface="Arial" panose="020B0604020202020204" pitchFamily="34" charset="0"/>
              </a:rPr>
              <a:t>Goals</a:t>
            </a:r>
          </a:p>
          <a:p>
            <a:pPr>
              <a:spcBef>
                <a:spcPct val="0"/>
              </a:spcBef>
              <a:buClrTx/>
              <a:buSzTx/>
              <a:buFontTx/>
              <a:buNone/>
            </a:pPr>
            <a:r>
              <a:rPr lang="en-US" altLang="en-US" sz="2400" dirty="0">
                <a:latin typeface="Arial" panose="020B0604020202020204" pitchFamily="34" charset="0"/>
              </a:rPr>
              <a:t>Skills</a:t>
            </a:r>
          </a:p>
          <a:p>
            <a:pPr>
              <a:spcBef>
                <a:spcPct val="0"/>
              </a:spcBef>
              <a:buClrTx/>
              <a:buSzTx/>
              <a:buFontTx/>
              <a:buNone/>
            </a:pPr>
            <a:r>
              <a:rPr lang="en-US" altLang="en-US" sz="2400" dirty="0">
                <a:latin typeface="Arial" panose="020B0604020202020204" pitchFamily="34" charset="0"/>
              </a:rPr>
              <a:t>Hobbies</a:t>
            </a:r>
          </a:p>
        </p:txBody>
      </p:sp>
    </p:spTree>
    <p:extLst>
      <p:ext uri="{BB962C8B-B14F-4D97-AF65-F5344CB8AC3E}">
        <p14:creationId xmlns:p14="http://schemas.microsoft.com/office/powerpoint/2010/main" val="378157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95</TotalTime>
  <Words>631</Words>
  <Application>Microsoft Office PowerPoint</Application>
  <PresentationFormat>Widescreen</PresentationFormat>
  <Paragraphs>124</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Wingdings</vt:lpstr>
      <vt:lpstr>Wingdings 3</vt:lpstr>
      <vt:lpstr>Ion</vt:lpstr>
      <vt:lpstr>CPS-LAB 1</vt:lpstr>
      <vt:lpstr>  Effective Communication Skills</vt:lpstr>
      <vt:lpstr>COMMUNICATION</vt:lpstr>
      <vt:lpstr>Reflect and Share your thoughts!</vt:lpstr>
      <vt:lpstr>A piece of Advice!</vt:lpstr>
      <vt:lpstr>What is the role of listening in Oral Communication?</vt:lpstr>
      <vt:lpstr>Why is this important?</vt:lpstr>
      <vt:lpstr>What does it mean?</vt:lpstr>
      <vt:lpstr>TASK: Over to you……</vt:lpstr>
      <vt:lpstr>Introduce your friend to the class.</vt:lpstr>
      <vt:lpstr>Types of communication skills </vt:lpstr>
      <vt:lpstr>Listening</vt:lpstr>
      <vt:lpstr>Written communication skills</vt:lpstr>
      <vt:lpstr>Verbal communication skills </vt:lpstr>
      <vt:lpstr>Techniques for verbal communication skills</vt:lpstr>
      <vt:lpstr>The statistics</vt:lpstr>
      <vt:lpstr>Non verbal</vt:lpstr>
      <vt:lpstr>Listen to the Conversation and do the following? </vt:lpstr>
      <vt:lpstr>TASK from the handout:</vt:lpstr>
      <vt:lpstr>HOW GOOD A LISTENER YOU ARE!</vt:lpstr>
      <vt:lpstr>Non verbal communication skills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CPS-LAB 1</dc:title>
  <dc:creator>Javed Iqbal</dc:creator>
  <cp:lastModifiedBy>Mustaafaa</cp:lastModifiedBy>
  <cp:revision>7</cp:revision>
  <dcterms:created xsi:type="dcterms:W3CDTF">2021-02-07T19:46:49Z</dcterms:created>
  <dcterms:modified xsi:type="dcterms:W3CDTF">2021-02-10T05:32:51Z</dcterms:modified>
</cp:coreProperties>
</file>