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3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3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0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0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255D9B-3E19-4C75-88E1-77DFB6F5DB70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39738A-359F-45C5-A15A-76CD851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igamiway.com/origami-paper.s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6" y="567148"/>
            <a:ext cx="8825658" cy="2677648"/>
          </a:xfrm>
        </p:spPr>
        <p:txBody>
          <a:bodyPr/>
          <a:lstStyle/>
          <a:p>
            <a:r>
              <a:rPr lang="en-US" dirty="0" smtClean="0"/>
              <a:t>ORIGAMI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197" y="3759949"/>
            <a:ext cx="9444358" cy="90220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Online origami instructions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https</a:t>
            </a:r>
            <a:r>
              <a:rPr lang="en-US" sz="1600" dirty="0">
                <a:solidFill>
                  <a:schemeClr val="bg1"/>
                </a:solidFill>
              </a:rPr>
              <a:t>://www.origamiway.com/origami-step-by-step.shtml</a:t>
            </a:r>
          </a:p>
        </p:txBody>
      </p:sp>
    </p:spTree>
    <p:extLst>
      <p:ext uri="{BB962C8B-B14F-4D97-AF65-F5344CB8AC3E}">
        <p14:creationId xmlns:p14="http://schemas.microsoft.com/office/powerpoint/2010/main" val="377154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ORIGAMI BUTTERFLY.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0158" y="2370993"/>
            <a:ext cx="8667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 carefully and follow the given instructions. </a:t>
            </a:r>
          </a:p>
          <a:p>
            <a:r>
              <a:rPr lang="en-US" dirty="0"/>
              <a:t>Step 1: Start with a square piece of </a:t>
            </a:r>
            <a:r>
              <a:rPr lang="en-US" u="sng" dirty="0">
                <a:hlinkClick r:id="rId2"/>
              </a:rPr>
              <a:t>origami paper</a:t>
            </a:r>
            <a:r>
              <a:rPr lang="en-US" u="sng" dirty="0"/>
              <a:t>. </a:t>
            </a:r>
            <a:endParaRPr lang="en-US" u="sng" dirty="0" smtClean="0"/>
          </a:p>
          <a:p>
            <a:r>
              <a:rPr lang="en-US" dirty="0"/>
              <a:t>Step 2: Fold the paper in half by folding the upper left corner to the lower right corner</a:t>
            </a:r>
            <a:r>
              <a:rPr lang="en-US" dirty="0" smtClean="0"/>
              <a:t>.</a:t>
            </a:r>
          </a:p>
          <a:p>
            <a:r>
              <a:rPr lang="en-US" dirty="0"/>
              <a:t>Step 3: Unfold</a:t>
            </a:r>
            <a:r>
              <a:rPr lang="en-US" dirty="0" smtClean="0"/>
              <a:t>.</a:t>
            </a:r>
          </a:p>
          <a:p>
            <a:r>
              <a:rPr lang="en-US" dirty="0" smtClean="0">
                <a:effectLst/>
              </a:rPr>
              <a:t>Step 4: Fold in half again by folding the upper right corner to the lower left.</a:t>
            </a:r>
            <a:endParaRPr lang="en-US" dirty="0"/>
          </a:p>
          <a:p>
            <a:r>
              <a:rPr lang="en-US" dirty="0"/>
              <a:t>Step 5: Unfold</a:t>
            </a:r>
            <a:r>
              <a:rPr lang="en-US" dirty="0" smtClean="0"/>
              <a:t>.</a:t>
            </a:r>
          </a:p>
          <a:p>
            <a:r>
              <a:rPr lang="en-US" dirty="0"/>
              <a:t>Step 6: Fold in half again by folding the top half back</a:t>
            </a:r>
            <a:r>
              <a:rPr lang="en-US" dirty="0" smtClean="0"/>
              <a:t>.</a:t>
            </a:r>
          </a:p>
          <a:p>
            <a:r>
              <a:rPr lang="en-US" dirty="0"/>
              <a:t>Step 7: Unfold</a:t>
            </a:r>
            <a:r>
              <a:rPr lang="en-US" dirty="0" smtClean="0"/>
              <a:t>.</a:t>
            </a:r>
          </a:p>
          <a:p>
            <a:r>
              <a:rPr lang="en-US" dirty="0"/>
              <a:t>Step 8: With your finger, push down on the middle so that it pops in</a:t>
            </a:r>
            <a:r>
              <a:rPr lang="en-US" dirty="0" smtClean="0"/>
              <a:t>.</a:t>
            </a:r>
          </a:p>
          <a:p>
            <a:r>
              <a:rPr lang="en-US" dirty="0"/>
              <a:t>Step 9: Bring the left and right creases together to form a</a:t>
            </a:r>
            <a:r>
              <a:rPr lang="en-US" dirty="0" smtClean="0"/>
              <a:t> </a:t>
            </a:r>
            <a:r>
              <a:rPr lang="en-US" dirty="0"/>
              <a:t>triangle</a:t>
            </a:r>
            <a:r>
              <a:rPr lang="en-US" dirty="0" smtClean="0"/>
              <a:t>.</a:t>
            </a:r>
          </a:p>
          <a:p>
            <a:r>
              <a:rPr lang="en-US" dirty="0"/>
              <a:t>Step 10: Fold the left corner of the top layer to the top corner of the triangle</a:t>
            </a:r>
            <a:r>
              <a:rPr lang="en-US" dirty="0" smtClean="0"/>
              <a:t>.</a:t>
            </a:r>
          </a:p>
          <a:p>
            <a:r>
              <a:rPr lang="en-US" dirty="0"/>
              <a:t>Step 11: Fold the right corner to the top corner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12: Turn over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67525"/>
              </p:ext>
            </p:extLst>
          </p:nvPr>
        </p:nvGraphicFramePr>
        <p:xfrm>
          <a:off x="11248246" y="2050953"/>
          <a:ext cx="780622" cy="640080"/>
        </p:xfrm>
        <a:graphic>
          <a:graphicData uri="http://schemas.openxmlformats.org/drawingml/2006/table">
            <a:tbl>
              <a:tblPr/>
              <a:tblGrid>
                <a:gridCol w="780622">
                  <a:extLst>
                    <a:ext uri="{9D8B030D-6E8A-4147-A177-3AD203B41FA5}">
                      <a16:colId xmlns:a16="http://schemas.microsoft.com/office/drawing/2014/main" val="438275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5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55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ORIGAMI BUTTERFLY.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37" y="2242205"/>
            <a:ext cx="10522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13: Fold the bottom part of the triangle up with a portion of the </a:t>
            </a:r>
            <a:r>
              <a:rPr lang="en-US" dirty="0" smtClean="0"/>
              <a:t>top</a:t>
            </a:r>
          </a:p>
          <a:p>
            <a:r>
              <a:rPr lang="en-US" dirty="0" smtClean="0"/>
              <a:t> </a:t>
            </a:r>
            <a:r>
              <a:rPr lang="en-US" dirty="0"/>
              <a:t>corner showing, like in the picture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Step 14: Turn over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Step 15: Pull down the left flap of the triangle and the side will be </a:t>
            </a:r>
            <a:r>
              <a:rPr lang="en-US" dirty="0" smtClean="0"/>
              <a:t>forced</a:t>
            </a:r>
          </a:p>
          <a:p>
            <a:r>
              <a:rPr lang="en-US" dirty="0" smtClean="0"/>
              <a:t> </a:t>
            </a:r>
            <a:r>
              <a:rPr lang="en-US" dirty="0"/>
              <a:t>to bend in. Fold and flatten the side </a:t>
            </a:r>
            <a:r>
              <a:rPr lang="en-US" dirty="0" smtClean="0"/>
              <a:t>down.</a:t>
            </a:r>
          </a:p>
          <a:p>
            <a:endParaRPr lang="en-US" dirty="0"/>
          </a:p>
          <a:p>
            <a:r>
              <a:rPr lang="en-US" dirty="0" smtClean="0"/>
              <a:t>Step </a:t>
            </a:r>
            <a:r>
              <a:rPr lang="en-US" dirty="0" smtClean="0">
                <a:effectLst/>
              </a:rPr>
              <a:t>16: Like before, pull down the right flap and fold in the side.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Step 17: Turn over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 smtClean="0">
                <a:effectLst/>
              </a:rPr>
              <a:t> 18: Fold down the top triangle.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67525"/>
              </p:ext>
            </p:extLst>
          </p:nvPr>
        </p:nvGraphicFramePr>
        <p:xfrm>
          <a:off x="11248246" y="2050953"/>
          <a:ext cx="780622" cy="640080"/>
        </p:xfrm>
        <a:graphic>
          <a:graphicData uri="http://schemas.openxmlformats.org/drawingml/2006/table">
            <a:tbl>
              <a:tblPr/>
              <a:tblGrid>
                <a:gridCol w="780622">
                  <a:extLst>
                    <a:ext uri="{9D8B030D-6E8A-4147-A177-3AD203B41FA5}">
                      <a16:colId xmlns:a16="http://schemas.microsoft.com/office/drawing/2014/main" val="438275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56958"/>
                  </a:ext>
                </a:extLst>
              </a:tr>
            </a:tbl>
          </a:graphicData>
        </a:graphic>
      </p:graphicFrame>
      <p:pic>
        <p:nvPicPr>
          <p:cNvPr id="2050" name="Picture 2" descr="Step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46" y="2050953"/>
            <a:ext cx="1905000" cy="8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ep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65" y="3252605"/>
            <a:ext cx="2430504" cy="135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9495" y="3217027"/>
            <a:ext cx="7894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888888"/>
                </a:solidFill>
                <a:effectLst/>
                <a:latin typeface="Lato"/>
              </a:rPr>
              <a:t>Step 19: Fold a good portion of the triangle back up, but leave some parts folded down.</a:t>
            </a:r>
            <a:endParaRPr lang="en-US" dirty="0"/>
          </a:p>
        </p:txBody>
      </p:sp>
      <p:pic>
        <p:nvPicPr>
          <p:cNvPr id="3074" name="Picture 2" descr="Step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67" y="2507414"/>
            <a:ext cx="1905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495" y="4367965"/>
            <a:ext cx="7576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888888"/>
                </a:solidFill>
                <a:effectLst/>
                <a:latin typeface="Lato"/>
              </a:rPr>
              <a:t>Step 20: Mountain fold in half. In other words, fold the left side under the right side.</a:t>
            </a:r>
            <a:endParaRPr lang="en-US" dirty="0"/>
          </a:p>
        </p:txBody>
      </p:sp>
      <p:pic>
        <p:nvPicPr>
          <p:cNvPr id="3076" name="Picture 4" descr="Step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67" y="4304683"/>
            <a:ext cx="1905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2904" y="5826995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888888"/>
                </a:solidFill>
                <a:effectLst/>
                <a:latin typeface="Lato"/>
              </a:rPr>
              <a:t>Step 21: Diagonally fold the wing as shown.</a:t>
            </a:r>
            <a:endParaRPr lang="en-US" dirty="0"/>
          </a:p>
        </p:txBody>
      </p:sp>
      <p:pic>
        <p:nvPicPr>
          <p:cNvPr id="3078" name="Picture 6" descr="Step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42" y="5302048"/>
            <a:ext cx="1905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9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3747" y="52823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888888"/>
                </a:solidFill>
                <a:effectLst/>
                <a:latin typeface="Lato"/>
              </a:rPr>
              <a:t>Step 24: Open the wings and you have a beautiful butterfly.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3747" y="2626149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888888"/>
                </a:solidFill>
                <a:effectLst/>
                <a:latin typeface="Lato"/>
              </a:rPr>
              <a:t>Step 22: Turn over.</a:t>
            </a:r>
            <a:endParaRPr lang="en-US" dirty="0"/>
          </a:p>
        </p:txBody>
      </p:sp>
      <p:pic>
        <p:nvPicPr>
          <p:cNvPr id="4098" name="Picture 2" descr="Step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448" y="2101202"/>
            <a:ext cx="1905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31002" y="3598184"/>
            <a:ext cx="460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888888"/>
                </a:solidFill>
                <a:effectLst/>
                <a:latin typeface="Lato"/>
              </a:rPr>
              <a:t>Step 23: Fold the other wing the same way.</a:t>
            </a:r>
            <a:endParaRPr lang="en-US" dirty="0"/>
          </a:p>
        </p:txBody>
      </p:sp>
      <p:pic>
        <p:nvPicPr>
          <p:cNvPr id="4100" name="Picture 4" descr="Step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432" y="3425780"/>
            <a:ext cx="2317168" cy="15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ep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448" y="4895917"/>
            <a:ext cx="19050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1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206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Lato</vt:lpstr>
      <vt:lpstr>Wingdings 3</vt:lpstr>
      <vt:lpstr>Ion Boardroom</vt:lpstr>
      <vt:lpstr>ORIGAMI INSTRUCTIONS</vt:lpstr>
      <vt:lpstr>ORIGAMI BUTTERFLY.</vt:lpstr>
      <vt:lpstr>ORIGAMI BUTTERFLY.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INSTRUCTIONS</dc:title>
  <dc:creator>Javed Iqbal</dc:creator>
  <cp:lastModifiedBy>Javed Iqbal</cp:lastModifiedBy>
  <cp:revision>3</cp:revision>
  <dcterms:created xsi:type="dcterms:W3CDTF">2021-02-07T19:03:20Z</dcterms:created>
  <dcterms:modified xsi:type="dcterms:W3CDTF">2021-02-08T04:37:09Z</dcterms:modified>
</cp:coreProperties>
</file>