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From the given data: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Training Samples: Monk 2 has maximum number of samples for training, hence it should give lowest amount of error.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Noise: Monk 3 training set is contaminated by noise, hence it should give highest amount of error.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Condition for True state: Monk 2 has a very generalized condition statement for Class “True” and turns out to be most difficult decision tree formation.</a:t>
            </a: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in MONK2 is not equally distributed as frequency of ones is less than 0.5, hence it should be biased and produce worst error rate.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(Up to 4 decimal Places)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of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62/124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64/169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60/122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0" y="3352800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Entropy Relation to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istribution: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distribution sets the upper limit on the entropy value.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Entropy (Uniform Distribution) =  N * (1/N) *(-log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(1/N)) = 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(N)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Any</a:t>
            </a:r>
            <a:r>
              <a:rPr lang="en-US" sz="3200" dirty="0" smtClean="0"/>
              <a:t> non-uniform distribution gives entropy always less than the entropy for uniform distribution.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Example: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200" dirty="0" smtClean="0"/>
              <a:t>For a fair dice (with p(</a:t>
            </a:r>
            <a:r>
              <a:rPr lang="en-US" sz="3200" dirty="0" err="1" smtClean="0"/>
              <a:t>i</a:t>
            </a:r>
            <a:r>
              <a:rPr lang="en-US" sz="3200" dirty="0" smtClean="0"/>
              <a:t>) = 1/6 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1, 2, … , 6)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	Entropy = 2.58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200" dirty="0" smtClean="0"/>
              <a:t>For a biased dice (with p(</a:t>
            </a:r>
            <a:r>
              <a:rPr lang="en-US" sz="3200" dirty="0" err="1" smtClean="0"/>
              <a:t>i</a:t>
            </a:r>
            <a:r>
              <a:rPr lang="en-US" sz="3200" dirty="0" smtClean="0"/>
              <a:t>)= 0.1 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1, 2, … , 5 and p(6) = 0.5)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	Entropy = 2.16 (High Entropy, Low Bias)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200" dirty="0" smtClean="0"/>
              <a:t>For a biased dice (with p(</a:t>
            </a:r>
            <a:r>
              <a:rPr lang="en-US" sz="3200" dirty="0" err="1" smtClean="0"/>
              <a:t>i</a:t>
            </a:r>
            <a:r>
              <a:rPr lang="en-US" sz="3200" dirty="0" smtClean="0"/>
              <a:t>)= 0.01 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1, 2, … , 5 and p(6) = 0.95)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		Entropy = 0.4025 (Low Entropy, High Bias)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67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871855"/>
                <a:gridCol w="924243"/>
                <a:gridCol w="924243"/>
                <a:gridCol w="924243"/>
                <a:gridCol w="924243"/>
                <a:gridCol w="924243"/>
                <a:gridCol w="1245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Root Node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0.2870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0.0173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0.2937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0" y="3352800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505200"/>
            <a:ext cx="9144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Info. Gain Heuristics: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Information Gain Minimizes the overall entropy of the system by using the attribute with lowest uncertainty (i.e. we have more knowledge about the occurrence of outcome for that particular attribute).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55 for T1 (Majority Decisions can be made till Level 5)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591426" cy="387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105 for T2 (6 Levels)</a:t>
            </a:r>
          </a:p>
          <a:p>
            <a:r>
              <a:rPr lang="en-US" dirty="0" smtClean="0"/>
              <a:t>(Have to traverse through all levels to reach a final decision)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57550"/>
            <a:ext cx="71139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Leaf Nodes (Simplest of all the trees, Majority of the decisions are made till Level 4)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67000"/>
            <a:ext cx="7410450" cy="394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286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Entropy (Up to 4 decimal Places)</vt:lpstr>
      <vt:lpstr>Information Gain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</dc:creator>
  <cp:lastModifiedBy>Windows User</cp:lastModifiedBy>
  <cp:revision>37</cp:revision>
  <dcterms:created xsi:type="dcterms:W3CDTF">2006-08-16T00:00:00Z</dcterms:created>
  <dcterms:modified xsi:type="dcterms:W3CDTF">2018-09-13T13:32:07Z</dcterms:modified>
</cp:coreProperties>
</file>