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From the given data:</a:t>
            </a:r>
          </a:p>
          <a:p>
            <a:pPr algn="l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Number of Training Samples: Monk 2 has maximum number of samples for training, hence it should give lowest amount of error.</a:t>
            </a:r>
          </a:p>
          <a:p>
            <a:pPr algn="l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Noise: Monk 3 training set is contaminated by noise, hence it should give highest amount of error.</a:t>
            </a:r>
          </a:p>
          <a:p>
            <a:pPr algn="l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Condition for True state: Monk 2 has a very generalized condition statement for Class “True” and turns out to be most difficult decision tree formation.</a:t>
            </a:r>
          </a:p>
          <a:p>
            <a:pPr algn="l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Data in MONK2 is not equally distributed as frequency of ones is less than 0.5, hence it should be biased and produce worst error rate.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(Up to 4 decimal Places)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Entropy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 of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MONK1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62/124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MONK2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64/169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MONK3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60/122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0" y="3352800"/>
            <a:ext cx="91440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Entropy Relation to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istribution: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Uniform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distribution sets the upper limit on the entropy value.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	Entropy (Uniform Distribution) =  N * (1/N) *(-log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(1/N)) = log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(N</a:t>
            </a:r>
            <a:r>
              <a:rPr lang="en-US" sz="3200" dirty="0" smtClean="0"/>
              <a:t>)</a:t>
            </a:r>
            <a:r>
              <a:rPr lang="en-US" sz="3200" dirty="0" smtClean="0"/>
              <a:t> 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 smtClean="0"/>
              <a:t>Any</a:t>
            </a:r>
            <a:r>
              <a:rPr lang="en-US" sz="3200" dirty="0" smtClean="0"/>
              <a:t> non-uniform distribution gives entropy always less than the entropy for uniform distribution.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Example: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3200" dirty="0" smtClean="0"/>
              <a:t>For a fair dice (with p(</a:t>
            </a:r>
            <a:r>
              <a:rPr lang="en-US" sz="3200" dirty="0" err="1" smtClean="0"/>
              <a:t>i</a:t>
            </a:r>
            <a:r>
              <a:rPr lang="en-US" sz="3200" dirty="0" smtClean="0"/>
              <a:t>) = 1/6 for </a:t>
            </a:r>
            <a:r>
              <a:rPr lang="en-US" sz="3200" dirty="0" err="1" smtClean="0"/>
              <a:t>i</a:t>
            </a:r>
            <a:r>
              <a:rPr lang="en-US" sz="3200" dirty="0" smtClean="0"/>
              <a:t> = 1, 2, … , 6)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	</a:t>
            </a:r>
            <a:r>
              <a:rPr lang="en-US" sz="3200" dirty="0" smtClean="0"/>
              <a:t>	Entropy = 2.58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3200" dirty="0" smtClean="0"/>
              <a:t>For a biased dice (with p(</a:t>
            </a:r>
            <a:r>
              <a:rPr lang="en-US" sz="3200" dirty="0" err="1" smtClean="0"/>
              <a:t>i</a:t>
            </a:r>
            <a:r>
              <a:rPr lang="en-US" sz="3200" dirty="0" smtClean="0"/>
              <a:t>)= 0.1 </a:t>
            </a:r>
            <a:r>
              <a:rPr lang="en-US" sz="3200" dirty="0" smtClean="0"/>
              <a:t>for </a:t>
            </a:r>
            <a:r>
              <a:rPr lang="en-US" sz="3200" dirty="0" err="1" smtClean="0"/>
              <a:t>i</a:t>
            </a:r>
            <a:r>
              <a:rPr lang="en-US" sz="3200" dirty="0" smtClean="0"/>
              <a:t> = 1, 2, … , </a:t>
            </a:r>
            <a:r>
              <a:rPr lang="en-US" sz="3200" dirty="0" smtClean="0"/>
              <a:t>5 and p(6) = 0.5)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	</a:t>
            </a:r>
            <a:r>
              <a:rPr lang="en-US" sz="3200" dirty="0" smtClean="0"/>
              <a:t>	Entropy = 2.16 (High Entropy, Low Bias)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3200" dirty="0" smtClean="0"/>
              <a:t>For </a:t>
            </a:r>
            <a:r>
              <a:rPr lang="en-US" sz="3200" dirty="0" smtClean="0"/>
              <a:t>a biased dice (with p(</a:t>
            </a:r>
            <a:r>
              <a:rPr lang="en-US" sz="3200" dirty="0" err="1" smtClean="0"/>
              <a:t>i</a:t>
            </a:r>
            <a:r>
              <a:rPr lang="en-US" sz="3200" dirty="0" smtClean="0"/>
              <a:t>)= </a:t>
            </a:r>
            <a:r>
              <a:rPr lang="en-US" sz="3200" dirty="0" smtClean="0"/>
              <a:t>0.01 </a:t>
            </a:r>
            <a:r>
              <a:rPr lang="en-US" sz="3200" dirty="0" smtClean="0"/>
              <a:t>for </a:t>
            </a:r>
            <a:r>
              <a:rPr lang="en-US" sz="3200" dirty="0" err="1" smtClean="0"/>
              <a:t>i</a:t>
            </a:r>
            <a:r>
              <a:rPr lang="en-US" sz="3200" dirty="0" smtClean="0"/>
              <a:t> = 1, 2, … , 5 and p(6) = </a:t>
            </a:r>
            <a:r>
              <a:rPr lang="en-US" sz="3200" dirty="0" smtClean="0"/>
              <a:t>0.95</a:t>
            </a:r>
            <a:r>
              <a:rPr lang="en-US" sz="3200" dirty="0" smtClean="0"/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		Entropy = </a:t>
            </a:r>
            <a:r>
              <a:rPr lang="en-US" sz="3200" dirty="0" smtClean="0"/>
              <a:t>0.4025 (Low Entropy, High Bias)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7674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871855"/>
                <a:gridCol w="924243"/>
                <a:gridCol w="924243"/>
                <a:gridCol w="924243"/>
                <a:gridCol w="924243"/>
                <a:gridCol w="924243"/>
                <a:gridCol w="1245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5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6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Root Node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MONK1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0.0058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0.0047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0.0263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0.2870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0.0008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MONK2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0.0025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0.0011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0.0157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0.0173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0.0062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MONK3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0.2937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0.0008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0.0029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0.2559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0.0071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0" y="3352800"/>
            <a:ext cx="91440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" y="3505200"/>
            <a:ext cx="91440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Info. Gain Heuristics: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Information Gain Minimizes the overall entropy of the system by using the attribute with lowest uncertainty (i.e. we have more knowledge about the occurrence of outcome for that particular attribute).</a:t>
            </a:r>
            <a:endParaRPr lang="en-US" sz="32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233</Words>
  <Application>Microsoft Office PowerPoint</Application>
  <PresentationFormat>On-screen Show (4:3)</PresentationFormat>
  <Paragraphs>64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Entropy (Up to 4 decimal Places)</vt:lpstr>
      <vt:lpstr>Information Gain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MBA</dc:creator>
  <cp:lastModifiedBy>Windows User</cp:lastModifiedBy>
  <cp:revision>30</cp:revision>
  <dcterms:created xsi:type="dcterms:W3CDTF">2006-08-16T00:00:00Z</dcterms:created>
  <dcterms:modified xsi:type="dcterms:W3CDTF">2018-09-13T11:25:02Z</dcterms:modified>
</cp:coreProperties>
</file>