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8f17df5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db8f17df5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8f17df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db8f17df58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8f17df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db8f17df58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8f17df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b8f17df58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8f17df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db8f17df5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db8f17df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2db8f17df5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db8f17df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2db8f17df5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b8f17d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db8f17df58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b8f17df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db8f17df5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b8f17df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db8f17df5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8f17df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db8f17df58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8f17d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db8f17df5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2771775" y="3141662"/>
            <a:ext cx="5903912" cy="110966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771775" y="3813175"/>
            <a:ext cx="5903912" cy="69691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8312" y="1268412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2" y="1268412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160137" y="4773787"/>
            <a:ext cx="4967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Hotel aggregator Project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718275" y="5560850"/>
            <a:ext cx="35274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Mentorness Data analyst Internship 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: Bilal BOUDJEMA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Pricing and Availability Analysis</a:t>
            </a:r>
            <a:endParaRPr sz="2200"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263550" y="5941400"/>
            <a:ext cx="87183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Hotel rooms come with a hefty price tag, especially those in boutique hotels.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 with fewer bedrooms are typically scarce and come at a premium compared to larger properties in prime locations.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1568575"/>
            <a:ext cx="7816850" cy="43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Performance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8675" y="5292050"/>
            <a:ext cx="89724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2.5 thousand rooms are classified as "Entire home/apt."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Within the "Entire home/apt" category, there is a higher prevalence of "bedroom" listings compared to "private room" listings.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Despite being consistently available, "Entire rental units" remain expensive, leading customers to prefer other, more affordable and less spacious property options.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5" y="945300"/>
            <a:ext cx="6768900" cy="4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52398" y="404800"/>
            <a:ext cx="6580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Scores and Guest Satisfaction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14050" y="5368250"/>
            <a:ext cx="8718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average score for hotel rooms remains consistently high over the years.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MadeComfy and Flexitayz both boast over 100 reviews with perfect scores.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6400"/>
            <a:ext cx="6704949" cy="40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52398" y="404800"/>
            <a:ext cx="6580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Type and Room Analysis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14050" y="5368250"/>
            <a:ext cx="8718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average score for hotel rooms remains consistently high over the years.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MadeComfy and Flexitayz both boast over 100 reviews with perfect scores.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6400"/>
            <a:ext cx="6675299" cy="40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45200" y="2360050"/>
            <a:ext cx="86169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project aims to leverage Power BI to analyze hotel aggregator listings, providing stakeholders with actionable insights to enhance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employing data-driven decision-making, this project endeavors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drive positive outcomes for the organization and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its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19100" y="2458850"/>
            <a:ext cx="77058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project focuses on analyzing a dataset of hotel aggregator listings using Power BI.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dataset encompasses diverse attributes concerning listings, hosts, reviews, and availability.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goal is to develop comprehensive visualizations and insights revealing trends, patterns, and factors affecting listing performance.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116012" y="404812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74850" y="2388775"/>
            <a:ext cx="8587500" cy="5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Power BI to explore key metrics including pricing, availability, host characteristics, and review scores.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Derive actionable insights to enhance the quality and competitiveness of listings.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trends and patterns within the dataset to inform strategic decision-making for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Impact</a:t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45200" y="2360025"/>
            <a:ext cx="86169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Enhanced understanding of factors influencing listing performance.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Improved decision-making for optimizing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Empowered stakeholders with actionable insights to drive strategic initiatives.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05675" y="2399575"/>
            <a:ext cx="86466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Understand the structure and contents of the dataset, identifying relevant variables and potential insights.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Development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Create intuitive visualizations using Power BI to represent various aspects of the dataset, facilitating easy interpretation and analysis.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 Generation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Analyze visualizations to uncover trends, correlations, and outliers, providing valuable insights for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Actionable Recommendations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Translate insights into actionable recommendations aimed at improving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64975" y="2334525"/>
            <a:ext cx="86169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id: Unique identifier for each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listing_url: URL of the listing on the hotel aggregator platform.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scrape_id: Identifier for the data scraping event.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last_scraped: Date of the last data scrape.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source: Source of the listing information.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name: Name of the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description: Description of the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 neighborhood_overview: Overview of the neighborhood where the listing is located.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9. picture_url: URL of the listing's picture.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host_id: Unique identifier for the host.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 ... (and many more columns capturing details about hosts, location, property type, room details,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amenities, pricing, availability, reviews, and other relevant information)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00" y="2331250"/>
            <a:ext cx="8691952" cy="4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DataSet</a:t>
            </a:r>
            <a:endParaRPr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64975" y="2334525"/>
            <a:ext cx="86169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64 Columns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3329 of Rows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Maximum Year is 2023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Minium Year is 2014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225" y="2334525"/>
            <a:ext cx="2114650" cy="9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638" y="3501125"/>
            <a:ext cx="37052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Geographical Insights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263550" y="5941400"/>
            <a:ext cx="8616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of neighbourhood are based on the center of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melbourne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few score reviews in the center of melbourne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50" y="1548650"/>
            <a:ext cx="7670899" cy="43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