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6"/>
  </p:notes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3202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8D07-B188-44E4-ABBB-6994C1A52936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455A-0D23-4EAB-9AF9-2CC2B3066B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400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18981"/>
            <a:ext cx="7537703" cy="2462667"/>
          </a:xfrm>
          <a:solidFill>
            <a:schemeClr val="bg1">
              <a:alpha val="93000"/>
            </a:schemeClr>
          </a:solidFill>
        </p:spPr>
        <p:txBody>
          <a:bodyPr lIns="822960" tIns="731520" anchor="t" anchorCtr="0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Click to edit Master title style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9DF17D8-A326-44D6-A77D-42DA99E92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1" y="4735799"/>
            <a:ext cx="6470693" cy="60525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2057400"/>
            <a:ext cx="32004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2958274"/>
            <a:ext cx="3200400" cy="2910821"/>
          </a:xfrm>
        </p:spPr>
        <p:txBody>
          <a:bodyPr/>
          <a:lstStyle>
            <a:lvl1pPr marL="227013" indent="-2270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51331"/>
            <a:ext cx="32004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952204"/>
            <a:ext cx="3200400" cy="2910821"/>
          </a:xfrm>
        </p:spPr>
        <p:txBody>
          <a:bodyPr/>
          <a:lstStyle>
            <a:lvl1pPr marL="227013" indent="-2270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721C62B-6826-4C4A-B41E-814C63BA5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5280" y="2057400"/>
            <a:ext cx="32004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F5CD2DF-69E0-48BA-AFAC-83EFCE2ACC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280" y="2958273"/>
            <a:ext cx="3200400" cy="2910821"/>
          </a:xfrm>
        </p:spPr>
        <p:txBody>
          <a:bodyPr/>
          <a:lstStyle>
            <a:lvl1pPr marL="227013" indent="-227013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1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592754-9FDD-4637-8931-8898DCEA2DAF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E7C46-EBCB-4558-B868-C6E743BAE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DD7626-E6F6-463F-8041-E2EC3283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z="3600">
                <a:solidFill>
                  <a:schemeClr val="tx1"/>
                </a:solidFill>
              </a:rPr>
              <a:t>Click to edit Master title style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A9276-3942-47EA-B16C-FEF66FB6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1DABEC-17D7-4DA3-9DEA-F5D7450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 lIns="9144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6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5B6691-D26A-472B-BB73-55A4E0649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2584" y="1234440"/>
            <a:ext cx="3264408" cy="43525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F1FB629-3697-40BE-A9E2-962CC8641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5320" y="1234440"/>
            <a:ext cx="3264408" cy="43525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22D5-1CC3-400A-A187-55543F0E8B93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EAD2187F-4097-47C0-8330-56262D3283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523EF1-B104-45FE-925A-5C7906FA1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58037-C140-4697-8EAF-21C950A0EC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0936" y="640080"/>
            <a:ext cx="6912864" cy="53126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44613BB0-E0E0-4B1C-9926-EBE53B54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2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810136-7130-4D10-A77D-0A7BA878209B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72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D637E5-EBAC-4C88-BDAB-D589FAE7B950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2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34A642-8E00-4F15-9BE5-FED7F68AA98B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18FF3-9740-4BA5-8515-EBFCC6232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8600" y="643467"/>
            <a:ext cx="3635926" cy="5113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EFBB5-382E-4634-9782-68859DEE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173792" y="2660530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CE069499-3ED9-4F5B-ADC9-5EBFC522E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1400" y="1118014"/>
            <a:ext cx="3379080" cy="1450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052F90-8192-445D-854C-F144C7CFAC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080" y="640080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51433AC9-3FFE-4C0D-A905-A0CB48FB81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960" y="640080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5054A368-7C94-4623-8670-651AAB51F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080" y="3364992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04D3A3D1-400C-4822-B959-96FF1469FD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960" y="3364992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04F02-660E-4770-B563-1D977AFF4C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86408" y="2789067"/>
            <a:ext cx="3176587" cy="270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557016" cy="376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40EF35-BB21-4D3F-A9D6-2A92BFD0D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74336" y="2112264"/>
            <a:ext cx="3035808" cy="18379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7CE5DD4-B27E-482B-8208-FA5A7BBC9A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4336" y="4032504"/>
            <a:ext cx="3035808" cy="183794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1F796570-D07C-4638-8B80-227A6EF1A0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0728" y="2112264"/>
            <a:ext cx="3035808" cy="375818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Tag=AccentColor&#10;Flavor=Dark&#10;Target=Fill">
            <a:extLst>
              <a:ext uri="{FF2B5EF4-FFF2-40B4-BE49-F238E27FC236}">
                <a16:creationId xmlns:a16="http://schemas.microsoft.com/office/drawing/2014/main" id="{17DBCCDB-B58C-45B3-9E63-49F7B0819260}"/>
              </a:ext>
            </a:extLst>
          </p:cNvPr>
          <p:cNvSpPr/>
          <p:nvPr userDrawn="1"/>
        </p:nvSpPr>
        <p:spPr bwMode="white">
          <a:xfrm>
            <a:off x="0" y="4953000"/>
            <a:ext cx="12192000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B1649E-A273-4C2E-A9F2-D2987186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2A6B42-C371-4562-8E40-9EE1906C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500">
                <a:solidFill>
                  <a:schemeClr val="bg1"/>
                </a:solidFill>
              </a:rPr>
              <a:t>Click to edit Master subtitle style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504FFB-1664-4F66-BC31-100C8DD98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000" y="640080"/>
            <a:ext cx="3544888" cy="393192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B45578D-1855-4EC0-9E45-E1630D11A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3400" y="640080"/>
            <a:ext cx="3544888" cy="393192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C93482C2-6151-4050-9F16-9952B0A017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8432" y="640080"/>
            <a:ext cx="3544888" cy="393192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9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313432"/>
            <a:ext cx="9966960" cy="3670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8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2F1891-1ACC-4692-80A2-4F69EAAAE404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9B458E-5354-42D4-AE10-8B2F796C3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121E21-6D9B-46D0-957E-760B095BA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/>
          <a:lstStyle/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1B24F-7663-45C0-BE23-CD0AEFF51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5ABBAD1-553F-4CC1-AB36-7C1BE5089D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0080"/>
            <a:ext cx="5449824" cy="27432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06EA1F-5BD5-4FE5-A059-6787DADCB5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" y="3474720"/>
            <a:ext cx="5449824" cy="27432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463495"/>
            <a:ext cx="9966960" cy="3368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9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2958274"/>
            <a:ext cx="4639736" cy="2910821"/>
          </a:xfrm>
        </p:spPr>
        <p:txBody>
          <a:bodyPr/>
          <a:lstStyle>
            <a:lvl1pPr marL="34290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48691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66979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85267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03555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>
            <a:lvl1pPr marL="34290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48691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66979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85267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035558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2108201"/>
            <a:ext cx="996696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6" r:id="rId3"/>
    <p:sldLayoutId id="2147483735" r:id="rId4"/>
    <p:sldLayoutId id="2147483722" r:id="rId5"/>
    <p:sldLayoutId id="2147483734" r:id="rId6"/>
    <p:sldLayoutId id="2147483745" r:id="rId7"/>
    <p:sldLayoutId id="2147483726" r:id="rId8"/>
    <p:sldLayoutId id="2147483725" r:id="rId9"/>
    <p:sldLayoutId id="2147483743" r:id="rId10"/>
    <p:sldLayoutId id="2147483737" r:id="rId11"/>
    <p:sldLayoutId id="2147483738" r:id="rId12"/>
    <p:sldLayoutId id="2147483723" r:id="rId13"/>
    <p:sldLayoutId id="2147483724" r:id="rId14"/>
    <p:sldLayoutId id="2147483727" r:id="rId15"/>
    <p:sldLayoutId id="2147483728" r:id="rId16"/>
    <p:sldLayoutId id="214748372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sitting at a table">
            <a:extLst>
              <a:ext uri="{FF2B5EF4-FFF2-40B4-BE49-F238E27FC236}">
                <a16:creationId xmlns:a16="http://schemas.microsoft.com/office/drawing/2014/main" id="{15FF348E-C446-4450-8262-D18488C886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559F58-E7E3-4312-BFB5-D3B5719E8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8851769" cy="6730738"/>
          </a:xfrm>
        </p:spPr>
        <p:txBody>
          <a:bodyPr>
            <a:normAutofit/>
          </a:bodyPr>
          <a:lstStyle/>
          <a:p>
            <a:r>
              <a:rPr lang="en-US" sz="1800" b="1" kern="1200" spc="-50" baseline="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Strategic Plan</a:t>
            </a:r>
            <a:br>
              <a:rPr lang="en-US" sz="1800" b="1" kern="1200" spc="-50" baseline="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endParaRPr lang="en-US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A1E61-6CAA-2797-D912-CAE4E774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3" y="896361"/>
            <a:ext cx="8653806" cy="58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9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_Win32_JB_SL_v2.potx" id="{2FF4D238-6E02-4AF5-A7F8-E0CA002E79A6}" vid="{1CA406FA-5E6E-436F-98F0-C190AE288A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F71F79-8D13-4C55-9450-609041DE5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4B1648-C213-44D3-9464-4287A4D41EE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96B531D-03AC-47F6-A16F-C6773C191BB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{E5369807-F19D-480B-8AAF-BEE7C5AAF11A}tf22581678_win32</Template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RetrospectVTI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</dc:title>
  <dc:creator>Bilal BOUDJEMA</dc:creator>
  <cp:lastModifiedBy>Bilal BOUDJEMA</cp:lastModifiedBy>
  <cp:revision>1</cp:revision>
  <dcterms:created xsi:type="dcterms:W3CDTF">2023-12-06T10:16:09Z</dcterms:created>
  <dcterms:modified xsi:type="dcterms:W3CDTF">2023-12-06T10:22:44Z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