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unit_price</c:v>
                </c:pt>
                <c:pt idx="1">
                  <c:v>temperature</c:v>
                </c:pt>
                <c:pt idx="2">
                  <c:v>quantity</c:v>
                </c:pt>
                <c:pt idx="3">
                  <c:v>hour</c:v>
                </c:pt>
                <c:pt idx="4">
                  <c:v>month</c:v>
                </c:pt>
                <c:pt idx="5">
                  <c:v>week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17</c:v>
                </c:pt>
                <c:pt idx="2">
                  <c:v>9</c:v>
                </c:pt>
                <c:pt idx="3">
                  <c:v>1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6-422F-A623-7ABC93A1F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3684444" cy="365125"/>
          </a:xfrm>
        </p:spPr>
        <p:txBody>
          <a:bodyPr>
            <a:normAutofit/>
          </a:bodyPr>
          <a:lstStyle/>
          <a:p>
            <a:r>
              <a:rPr lang="en-ZA" sz="1400" dirty="0"/>
              <a:t>Relative importance of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87527" y="1329768"/>
            <a:ext cx="5148719" cy="963013"/>
          </a:xfrm>
        </p:spPr>
        <p:txBody>
          <a:bodyPr/>
          <a:lstStyle/>
          <a:p>
            <a:pPr algn="just"/>
            <a:r>
              <a:rPr lang="en-ZA" noProof="1"/>
              <a:t>Approximately 50% accuracy with the current set of data and features that were created. In order to test this model for production, we need larger samles.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C4883-67D3-65C2-AFF9-7FC7AAB64A5B}"/>
              </a:ext>
            </a:extLst>
          </p:cNvPr>
          <p:cNvSpPr txBox="1"/>
          <p:nvPr/>
        </p:nvSpPr>
        <p:spPr>
          <a:xfrm>
            <a:off x="1163384" y="1329768"/>
            <a:ext cx="458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predating estimated stock percentage </a:t>
            </a:r>
            <a:endParaRPr lang="en-150" sz="1600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A840EB0-D3BE-399E-B3C6-FFCBF3256B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755867"/>
              </p:ext>
            </p:extLst>
          </p:nvPr>
        </p:nvGraphicFramePr>
        <p:xfrm>
          <a:off x="1478473" y="2174696"/>
          <a:ext cx="2743200" cy="210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FA38D076-06D9-8771-2F07-B6541ABC9B76}"/>
              </a:ext>
            </a:extLst>
          </p:cNvPr>
          <p:cNvSpPr txBox="1">
            <a:spLocks/>
          </p:cNvSpPr>
          <p:nvPr/>
        </p:nvSpPr>
        <p:spPr>
          <a:xfrm>
            <a:off x="8302914" y="2391474"/>
            <a:ext cx="3596145" cy="3651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400" dirty="0"/>
              <a:t>Price is important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3A5A0F5-581F-326D-822E-E67B2399A871}"/>
              </a:ext>
            </a:extLst>
          </p:cNvPr>
          <p:cNvSpPr txBox="1">
            <a:spLocks/>
          </p:cNvSpPr>
          <p:nvPr/>
        </p:nvSpPr>
        <p:spPr>
          <a:xfrm>
            <a:off x="8302914" y="1048512"/>
            <a:ext cx="3596145" cy="3651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400" dirty="0"/>
              <a:t>More data is needed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BC10335F-0076-D3C2-16E4-EA8E83FBABCE}"/>
              </a:ext>
            </a:extLst>
          </p:cNvPr>
          <p:cNvSpPr txBox="1">
            <a:spLocks/>
          </p:cNvSpPr>
          <p:nvPr/>
        </p:nvSpPr>
        <p:spPr>
          <a:xfrm>
            <a:off x="6887526" y="2835218"/>
            <a:ext cx="5148719" cy="96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ZA" noProof="1"/>
              <a:t>Price was an important feature in the model, but the category was not . Are there more features about the product that we can use to include in the model.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FABBA9C-C14D-864F-BF13-E125592BBA3A}"/>
              </a:ext>
            </a:extLst>
          </p:cNvPr>
          <p:cNvSpPr txBox="1">
            <a:spLocks/>
          </p:cNvSpPr>
          <p:nvPr/>
        </p:nvSpPr>
        <p:spPr>
          <a:xfrm>
            <a:off x="8390000" y="4158105"/>
            <a:ext cx="3596145" cy="3651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400" dirty="0"/>
              <a:t>Build on </a:t>
            </a:r>
            <a:r>
              <a:rPr lang="en-ZA" sz="1400" dirty="0" err="1"/>
              <a:t>iot</a:t>
            </a:r>
            <a:endParaRPr lang="en-ZA" sz="1400" dirty="0"/>
          </a:p>
        </p:txBody>
      </p: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B5849B44-E49A-EB8B-7DBF-F9944B825A65}"/>
              </a:ext>
            </a:extLst>
          </p:cNvPr>
          <p:cNvSpPr txBox="1">
            <a:spLocks/>
          </p:cNvSpPr>
          <p:nvPr/>
        </p:nvSpPr>
        <p:spPr>
          <a:xfrm>
            <a:off x="6887526" y="4574445"/>
            <a:ext cx="5148719" cy="1313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ZA" noProof="1"/>
              <a:t>Temperature was also siginifcnt within the model, with more ioT data across a larger time period, we believe te accuracy of this model will increase. It also opens up the potential to use open source data , such as weather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{069F1A4E-C6CB-4017-83BE-4F44CC1FBFEE}tf33968143_win32</Template>
  <TotalTime>21</TotalTime>
  <Words>129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Office Theme</vt:lpstr>
      <vt:lpstr>Relative importance of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importance of features</dc:title>
  <dc:creator>Bilal BOUDJEMA</dc:creator>
  <cp:lastModifiedBy>Bilal BOUDJEMA</cp:lastModifiedBy>
  <cp:revision>1</cp:revision>
  <dcterms:created xsi:type="dcterms:W3CDTF">2023-12-06T20:50:38Z</dcterms:created>
  <dcterms:modified xsi:type="dcterms:W3CDTF">2023-12-06T21:11:42Z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