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16.6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1848 841 24575,'-5'1'0,"0"0"0,0 0 0,0 1 0,0-1 0,0 1 0,0 0 0,0 1 0,1-1 0,-1 1 0,1 0 0,-8 6 0,-43 42 0,54-51 0,-34 32 0,-1-2 0,-54 34 0,50-37 0,1 2 0,-37 35 0,59-49 0,0-1 0,-2-1 0,1 0 0,-2-2 0,-32 15 0,27-17 0,0-1 0,0-2 0,-1 0 0,0-2 0,0-1 0,0-1 0,-52-2 0,-72 1 0,-111-4 0,247 0 0,0-1 0,1-1 0,-1 0 0,1 0 0,0-2 0,1 1 0,0-2 0,-16-12 0,5 6 0,-124-95 0,138 102 0,-51-53 0,26 25 0,29 30 0,-6-5 0,0-1 0,1 0 0,0-1 0,0 0 0,1 0 0,-10-20 0,18 30 0,1 0 0,-1-1 0,1 1 0,0 0 0,0 0 0,0-1 0,0 1 0,0 0 0,1 0 0,-1-1 0,1 1 0,-1 0 0,1 0 0,0 0 0,0 0 0,0 0 0,0 0 0,0 0 0,0 0 0,0 0 0,1 0 0,-1 1 0,1-1 0,2-2 0,6-5 0,1 0 0,0 1 0,13-8 0,6-5 0,10-9 0,-28 22 0,-1 0 0,0-1 0,0 0 0,-1-1 0,12-14 0,-19 20 0,-1 1 0,1 0 0,0 0 0,1 0 0,-1 0 0,0 0 0,1 1 0,0-1 0,-1 1 0,1 0 0,0 0 0,0 1 0,0-1 0,0 1 0,0 0 0,1 0 0,-1 0 0,0 0 0,1 1 0,-1 0 0,0 0 0,6 0 0,-4 1 0,1 0 0,0 0 0,-1 1 0,1 0 0,-1 0 0,0 0 0,1 1 0,-1 0 0,0 0 0,-1 1 0,1 0 0,0 0 0,6 7 0,119 107 0,-120-108 0,-1-2 0,2 0 0,-1 0 0,1-1 0,0 0 0,1-1 0,-1 0 0,1-1 0,0-1 0,1 0 0,-1-1 0,1 0 0,-1-1 0,1-1 0,19 1 0,-17-3 0,0-1 0,0 0 0,-1-1 0,1-1 0,-1 0 0,29-12 0,-27 9 0,18-4 0,63-11 0,4-1 0,-96 20 0,1-1 0,-1 1 0,0-1 0,0 0 0,0-1 0,0 1 0,-1-1 0,1 0 0,-1-1 0,5-7 0,32-29 0,-31 36 0,-1-1 0,1 1 0,0 1 0,0 0 0,1 1 0,0 0 0,-1 0 0,1 2 0,19-3 0,7 2 0,66 3 0,-38 2 0,-54-1 0,-1 0 0,1 0 0,0 1 0,0 1 0,-1 0 0,1 1 0,20 9 0,2 5 0,36 24 0,-11-5 0,-51-33 0,0 0 0,0-1 0,0 0 0,0 0 0,0-1 0,1 0 0,-1 0 0,1-1 0,-1 0 0,1-1 0,0 0 0,-1 0 0,1-1 0,-1 0 0,16-4 0,3-3 0,1-1 0,-1-2 0,34-19 0,-15 8 0,25-6 0,-51 21 0,0 0 0,-1-2 0,0 0 0,18-12 0,-19 6 0,-2 0 0,1-2 0,-2 0 0,0 0 0,-1-1 0,-1-1 0,17-32 0,-3-17 0,-27 69 0,0-1 0,0 0 0,0 0 0,0 0 0,0 0 0,0 0 0,0 0 0,0 0 0,0 0 0,-1 0 0,1 0 0,0 0 0,0 0 0,0 0 0,0 0 0,0 0 0,0 0 0,0 0 0,0 0 0,-1 0 0,1 0 0,0 0 0,0-1 0,0 1 0,0 0 0,0 0 0,0 0 0,0 0 0,0 0 0,0 0 0,0 0 0,-1 0 0,1 0 0,0 0 0,0 0 0,0 0 0,0-1 0,0 1 0,0 0 0,0 0 0,0 0 0,0 0 0,0 0 0,0 0 0,0 0 0,0 0 0,0-1 0,0 1 0,0 0 0,0 0 0,0 0 0,0 0 0,0 0 0,-15 11 0,-15 19 0,18-16 0,-1 0 0,0 0 0,-1-1 0,-1-1 0,0 0 0,-1-1 0,-24 13 0,25-18 0,1-1 0,-1 0 0,0-1 0,0-1 0,-1 0 0,1-1 0,-1 0 0,1-1 0,-1-1 0,-22-3 0,-14-5 0,-90-24 0,79 15 0,-61-23 0,83 25 0,-60-15 0,93 28 0,-1-1 0,2 0 0,-1-1 0,0 0 0,1 0 0,0 0 0,-1-1 0,2 0 0,-1-1 0,1 0 0,0 0 0,0 0 0,0 0 0,1-1 0,0 0 0,0 0 0,1-1 0,0 1 0,1-1 0,-1 0 0,1 0 0,-3-15 0,5 20 0,0 0 0,0 1 0,0-1 0,0 1 0,0-1 0,-1 1 0,1-1 0,-1 1 0,1 0 0,-1 0 0,0 0 0,0 0 0,0 0 0,0 0 0,0 0 0,-1 1 0,1-1 0,0 1 0,-1 0 0,1-1 0,-1 1 0,1 0 0,-1 1 0,0-1 0,1 0 0,-1 1 0,0-1 0,0 1 0,1 0 0,-1 0 0,0 0 0,0 0 0,1 1 0,-1-1 0,0 1 0,-4 1 0,-11 3 0,1 1 0,-1 1 0,1 1 0,-23 14 0,13-8 0,20-10 0,-1 0 0,1 1 0,0 0 0,0 0 0,1 0 0,-1 1 0,1 0 0,0 0 0,1 1 0,-10 13 0,11-14 0,-1-1 0,0 0 0,0 0 0,-1-1 0,-7 6 0,-23 24 0,31-29 0,-1 1 0,1-1 0,-1 0 0,0 0 0,0 0 0,0-1 0,0 0 0,-1 0 0,0-1 0,0 1 0,0-2 0,0 1 0,0-1 0,-1 0 0,1 0 0,-1-1 0,-8 1 0,-13-1 0,-1 0 0,-58-7 0,84 5 0,-1 1 0,1-1 0,0 0 0,0 0 0,0-1 0,0 1 0,0-1 0,0 0 0,0 0 0,-4-4 0,7 6 0,0 0 0,1-1 0,-1 1 0,1-1 0,-1 0 0,1 1 0,-1-1 0,1 1 0,0-1 0,-1 0 0,1 1 0,0-1 0,-1 0 0,1 1 0,0-1 0,0 0 0,-1 0 0,1 1 0,0-1 0,0 0 0,0 0 0,0 0 0,0 0 0,1-1 0,0 1 0,-1-1 0,1 1 0,0 0 0,0-1 0,0 1 0,0 0 0,0 0 0,0 0 0,0 0 0,0 0 0,0 0 0,1 0 0,-1 0 0,0 0 0,3 0 0,5-4 0,1 1 0,0 0 0,0 1 0,0 0 0,14-2 0,-13 3 0,1 0 0,-1-1 0,0-1 0,19-8 0,78-54 0,-65 37 0,65-30 0,-92 51 0,0 0 0,0-1 0,-1 0 0,0-2 0,17-14 0,-24 17 0,-1 1 0,0-1 0,0 0 0,-1-1 0,0 0 0,0 0 0,-1 0 0,0 0 0,-1-1 0,5-13 0,-8 19 0,0 0 0,0 0 0,1 1 0,-1-1 0,1 1 0,0-1 0,0 1 0,0 0 0,1-1 0,-1 1 0,1 0 0,0 1 0,-1-1 0,1 0 0,1 1 0,-1 0 0,0 0 0,0 0 0,1 0 0,-1 0 0,1 0 0,0 1 0,0 0 0,-1 0 0,1 0 0,0 0 0,0 1 0,0-1 0,0 1 0,0 0 0,0 0 0,0 0 0,-1 1 0,1-1 0,0 1 0,0 0 0,6 3 0,2-1 0,-1 1 0,1 1 0,-1 0 0,0 1 0,0 0 0,0 1 0,-1 0 0,0 1 0,0 0 0,14 15 0,-3 0 0,1-2 0,1-1 0,1-1 0,1-1 0,0 0 0,37 17 0,-9-4 0,-34-19 0,0-1 0,1-1 0,0 0 0,32 10 0,-115 0 0,48-18 0,-1 0 0,1-1 0,-1-1 0,0 0 0,1-1 0,-1-1 0,-15-4 0,20 3 0,1 0 0,-1-1 0,1-1 0,-1 0 0,1 0 0,1-1 0,-1 0 0,1-1 0,0 0 0,-11-11 0,-2-4 0,14 12 0,-1 0 0,-1 1 0,1 0 0,-2 1 0,1 0 0,-1 1 0,0 0 0,-1 0 0,1 1 0,-15-5 0,-17 2 0,1 1 0,-1 2 0,-1 3 0,1 1 0,-77 6 0,109-2 0,0 0 0,0 0 0,1 1 0,-1 0 0,1 1 0,-1 0 0,1 1 0,-11 7 0,-9 7 0,-33 28 0,4-1 0,31-29 0,23-15 0,1 0 0,0 0 0,0 1 0,0-1 0,1 1 0,-1 0 0,1 0 0,-1 1 0,1-1 0,0 1 0,0 0 0,0-1 0,-2 6 0,0 0 0,-7 13 0,0 0 0,-2 0 0,-1-2 0,-28 32 0,0-7 0,26-26 0,-1 0 0,-1-1 0,0-1 0,-1-1 0,-42 26 0,38-32 0,0-1 0,-48 10 0,71-19 0,9-3 0,0-1 0,0 1 0,-1-1 0,0-1 0,1 0 0,-2 0 0,1 0 0,-1 0 0,8-9 0,5-5 0,-2-1 0,16-23 0,-24 31 0,73-98 0,-77 105 0,0 0 0,0 1 0,0 0 0,1 0 0,0 0 0,-1 1 0,1-1 0,1 1 0,-1 1 0,0-1 0,1 1 0,7-2 0,12 0 0,50-4 0,7-2 0,171-61 0,-233 65 0,-6 3 0,-1-1 0,0 0 0,1-1 0,21-12 0,-27 13 0,0 0 0,0 0 0,1 1 0,-1 1 0,0-1 0,1 2 0,0-1 0,12 1 0,86 3 0,-45 1 0,-34-4 0,0 2 0,0 1 0,0 1 0,0 1 0,44 13 0,-24-2 0,-30-10 0,-1 0 0,1 1 0,-1 1 0,0 1 0,-1 0 0,0 1 0,0 1 0,-1 1 0,21 17 0,127 119 0,-149-135 0,1-1 0,0 0 0,23 11 0,-30-18 0,1 0 0,0-1 0,0-1 0,0 1 0,0-1 0,0-1 0,0 0 0,11-1 0,3-1 0,0-1 0,34-7 0,8-2 0,-54 11 0,0 1 0,0-1 0,-1 2 0,1 0 0,-1 0 0,1 1 0,-1 0 0,15 7 0,-12-5 0,0 0 0,1-1 0,0 0 0,21 1 0,-32-5 0,-1 1 0,0-1 0,1 0 0,-1 1 0,1-1 0,-1 1 0,0 0 0,0 0 0,1 1 0,-1-1 0,0 1 0,0-1 0,0 1 0,0 0 0,-1 0 0,1 0 0,4 5 0,-5-4 0,0 1 0,0-1 0,-1 1 0,1-1 0,-1 1 0,0 0 0,0 0 0,0 0 0,0-1 0,0 1 0,-1 0 0,0 0 0,0 0 0,0 0 0,-1 6 0,0-6 0,1-1 0,-1 1 0,1-1 0,-1 1 0,0-1 0,0 0 0,-1 1 0,1-1 0,-1 0 0,1 0 0,-1 1 0,0-2 0,0 1 0,-1 0 0,1 0 0,-1-1 0,1 1 0,-1-1 0,0 0 0,0 1 0,0-1 0,0-1 0,0 1 0,0 0 0,0-1 0,-1 0 0,1 1 0,0-1 0,-8 1 0,-7 0 0,-1 0 0,0-1 0,0-1 0,-31-4 0,2 1 0,-599 3 0,585-8 0,56 6 0,0 0 0,0 1 0,0 0 0,0 0 0,0 1 0,0-1 0,0 1 0,-1 1 0,1-1 0,0 1 0,0 0 0,0 0 0,0 1 0,0 0 0,0 0 0,1 0 0,-1 1 0,-7 4 0,-18 18 0,25-19 0,0-1 0,0 0 0,-1 0 0,0-1 0,-14 8 0,-7-1 0,17-8 0,0 1 0,0 0 0,0 1 0,1 1 0,0-1 0,0 2 0,-15 12 0,25-19 0,-1 0 0,1 1 0,0-1 0,0 1 0,0-1 0,-1 0 0,1 1 0,0-1 0,-1 0 0,1 1 0,0-1 0,-1 0 0,1 0 0,0 1 0,-1-1 0,1 0 0,-1 0 0,1 1 0,-1-1 0,1 0 0,0 0 0,-1 0 0,1 0 0,-1 0 0,1 0 0,-1 0 0,1 0 0,-1 0 0,1 0 0,-1 0 0,0 0 0,0-14 0,10-23 0,7 9 0,0 0 0,1 2 0,24-27 0,-36 48 0,-1 0 0,1 1 0,1 0 0,-1 0 0,1 1 0,-1-1 0,1 1 0,0 0 0,12-3 0,64-15 0,-19 6 0,56-13 0,-89 23 0,1-2 0,-1-1 0,45-19 0,-62 22 0,-1 1 0,1 1 0,0 0 0,0 1 0,0 0 0,0 1 0,0 1 0,23 1 0,-24 1 0,0-2 0,0 0 0,-1 0 0,1-1 0,0 0 0,0-1 0,-1-1 0,1 0 0,-1 0 0,0-1 0,13-6 0,112-67 0,-95 52 0,49-22 0,-90 47 0,1 0 0,-1 0 0,1 0 0,0 0 0,-1 0 0,1 0 0,-1 0 0,1-1 0,-1 1 0,1 0 0,-1 0 0,1-1 0,-1 1 0,1 0 0,-1 0 0,0-1 0,1 1 0,-1-1 0,1 1 0,-1 0 0,0-1 0,1 1 0,-1-1 0,0 1 0,0-1 0,1 1 0,-1-1 0,0 1 0,0-1 0,0 1 0,1-1 0,-1 1 0,0-1 0,0 1 0,0-1 0,0 1 0,0-1 0,0 0 0,-19-13 0,-8-7 0,26 20 0,0-1 0,0 1 0,0 0 0,1 0 0,-1-1 0,0 1 0,1-1 0,-1 1 0,1-1 0,-1 1 0,1 0 0,0-1 0,0 1 0,-1-1 0,1 0 0,0 1 0,0-1 0,1 1 0,-1-1 0,0 1 0,0-1 0,1 1 0,-1-1 0,1 1 0,-1 0 0,1-1 0,0 1 0,0-2 0,2 1 0,-1 0 0,0 0 0,1 0 0,-1 0 0,1 1 0,-1-1 0,1 1 0,0-1 0,0 1 0,0 0 0,-1 0 0,1 1 0,5-2 0,-3 1 0,1 0 0,0 0 0,-1 1 0,1-1 0,0 1 0,-1 0 0,1 1 0,0 0 0,-1 0 0,1 0 0,-1 0 0,1 1 0,-1 0 0,0 0 0,9 5 0,-5 6 0,-21-13 0,-21-16 0,25 9 0,1 1 0,-1 0 0,0 1 0,0 0 0,-1 0 0,1 1 0,-1 0 0,0 0 0,0 1 0,0 0 0,-1 1 0,1 0 0,-1 0 0,1 1 0,-1 0 0,-13 1 0,17 0 0,1 1 0,0-1 0,0 1 0,0 0 0,0 1 0,0-1 0,0 1 0,0 0 0,1 0 0,-1 0 0,1 1 0,-1-1 0,1 1 0,-4 4 0,-5 4 0,2 1 0,-1 0 0,-9 15 0,13-16 0,-1 0 0,0-1 0,-1 0 0,0 0 0,-14 10 0,-4 2 0,26-19 0,-1-1 0,1 0 0,0 0 0,-1 1 0,1-2 0,-1 1 0,0 0 0,0 0 0,1-1 0,-1 1 0,0-1 0,0 0 0,-1 0 0,1 0 0,0-1 0,0 1 0,0-1 0,-1 1 0,1-1 0,0 0 0,0 0 0,-1-1 0,1 1 0,0-1 0,0 1 0,0-1 0,0 0 0,-4-2 0,-9-4 0,-1 1 0,0 0 0,0 2 0,-1 0 0,1 0 0,-1 2 0,-22-1 0,18 1 0,0 0 0,-34-8 0,11 1 0,36 7 0,1 0 0,-1-1 0,1 0 0,-1 0 0,1 0 0,0-1 0,0-1 0,1 1 0,-1-1 0,1-1 0,0 1 0,1-1 0,-1-1 0,1 1 0,0-1 0,1 0 0,-10-15 0,9 11 0,0 1 0,-1-1 0,0 1 0,-1 0 0,0 1 0,-1 0 0,0 0 0,0 1 0,-1 0 0,0 1 0,0 0 0,-12-6 0,-45-35 0,36 14 0,26 28 0,0 0 0,-1 0 0,0 0 0,0 1 0,0 0 0,-1 0 0,-7-4 0,-6-1 0,-1 1 0,-1 1 0,0 1 0,0 1 0,-35-5 0,45 10 0,0 1 0,1 0 0,-1 1 0,0 1 0,1 0 0,-17 5 0,-14 2 0,19-7 0,1 2 0,0 1 0,0 0 0,0 2 0,0 0 0,1 2 0,0 0 0,-21 14 0,-89 61 0,58-39 0,58-38 0,0 2 0,0 0 0,1 0 0,-15 14 0,-91 74 0,85-70 0,29-24 0,0 1 0,1 0 0,-1 1 0,1-1 0,0 1 0,-6 7 0,2-2 0,-1-1 0,0 0 0,0 0 0,-1-1 0,0 0 0,0-1 0,-1 0 0,0-1 0,0-1 0,-20 7 0,10-3 0,0 1 0,-21 13 0,27-13 0,-1-2 0,-1 0 0,-20 6 0,-40 19 0,-9 7 0,70-34 0,0 0 0,1 2 0,0 0 0,1 0 0,0 2 0,0 0 0,-21 19 0,26-19 0,1-1 0,0 1 0,0 1 0,1 0 0,0 0 0,1 1 0,1 0 0,0 0 0,0 0 0,1 1 0,1 0 0,0 0 0,1 0 0,0 0 0,1 1 0,0-1 0,1 19 0,1-14 0,0 0 0,1-1 0,1 1 0,5 22 0,-6-36 0,0 1 0,1 0 0,-1-1 0,1 1 0,0-1 0,1 0 0,-1 0 0,1 0 0,-1 0 0,1 0 0,1 0 0,-1-1 0,0 1 0,1-1 0,0 0 0,-1 0 0,1-1 0,1 1 0,-1-1 0,7 3 0,178 58 0,-156-56 0,1-2 0,0-2 0,1-1 0,-1-1 0,40-5 0,18 1 0,32 5 0,135-5 0,-138-20 0,-29 9 0,-41 4 0,-31 6 0,1 0 0,-1-1 0,0-1 0,0 0 0,-1-2 0,24-12 0,-24 11 0,0 1 0,1 1 0,0 1 0,1 1 0,40-6 0,8-2 0,13-12 0,-62 18 0,0 1 0,0 0 0,1 1 0,0 1 0,26-1 0,58-6 0,-72 6 0,45-2 0,832 8 0,-897-2 0,-1-1 0,0 0 0,0-1 0,-1 0 0,1-1 0,0 0 0,-1-1 0,0 0 0,0-1 0,-1 0 0,0-1 0,0 0 0,10-9 0,38-23 0,-46 29 0,0-1 0,-1 0 0,0 0 0,-1-1 0,0 0 0,-1-1 0,0 0 0,10-20 0,-6 10 0,-10 17 0,1 0 0,-2 0 0,1-1 0,-1 1 0,0-1 0,0 1 0,0-1 0,-1 0 0,0 0 0,-1 0 0,1 0 0,-1 0 0,-1 0 0,1 1 0,-1-1 0,-3-9 0,3 11 0,-1-1 0,0 1 0,0 0 0,0 0 0,-1 0 0,1 0 0,-1 0 0,-1 1 0,1-1 0,-1 1 0,1 0 0,-1 0 0,0 0 0,-1 1 0,1-1 0,0 1 0,-1 0 0,0 0 0,0 1 0,-9-4 0,-27-7 0,28 9 0,1 1 0,-1-1 0,1-1 0,0 0 0,0-1 0,1 0 0,0-1 0,-18-13 0,23 14-105,-1 0 0,0 1 0,0 0 0,0 0 0,-1 1 0,1 0 0,-1 0 0,0 1 0,0 0 0,-1 0 0,1 1 0,-15-2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47.3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24575,'1'6'0,"0"0"0,0-1 0,1 1 0,0 0 0,0 0 0,0-1 0,1 0 0,-1 1 0,2-1 0,-1 0 0,5 6 0,2 2 0,0-1 0,24 22 0,-22-24 0,2-1 0,-1 0 0,21 9 0,-23-12 0,1 0 0,-1 0 0,0 1 0,-1 1 0,1 0 0,9 10 0,-19-17 0,0 0 0,0-1 0,0 1 0,-1 0 0,1 0 0,0 0 0,0 0 0,-1 0 0,1 0 0,-1 0 0,1 0 0,-1 0 0,1 0 0,-1 0 0,0 0 0,1 0 0,-1 0 0,0 0 0,0 0 0,0 0 0,0 1 0,0-1 0,0 0 0,0 0 0,0 0 0,-1 0 0,1 0 0,0 0 0,-1 0 0,1 0 0,-1 1 0,1-1 0,-1 0 0,1-1 0,-1 1 0,0 0 0,1 0 0,-1 0 0,0 0 0,0 0 0,1-1 0,-1 1 0,0 0 0,0-1 0,0 1 0,0-1 0,0 1 0,0-1 0,0 1 0,0-1 0,-1 0 0,1 1 0,0-1 0,0 0 0,-1 0 0,-1 1 0,-1 0 0,1 0 0,0-1 0,-1 1 0,1-1 0,-1 0 0,1 0 0,0 0 0,-1 0 0,1 0 0,-1-1 0,1 0 0,0 0 0,-1 0 0,1 0 0,0 0 0,0-1 0,-4-2 0,3-1 0,0-1 0,1 1 0,0-1 0,1 0 0,-1 0 0,1 0 0,0 0 0,0 0 0,1-1 0,0 1 0,0 0 0,1-1 0,-1 1 0,2-11 0,-1 6 0,-1 0 0,0 0 0,-5-20 0,2 20-273,0 0 0,-1 0 0,0 1 0,-7-11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5.984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6.345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6.70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7.06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7.451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7.84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24575,'4'0'0,"6"0"0,4 0 0,1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8.21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9.46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9.83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0.19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24575,'4'0'0,"5"0"0,6 0 0,0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48.8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1708 1 24575,'0'4'0,"0"1"0,0 0 0,-1-1 0,1 1 0,-1-1 0,0 1 0,0 0 0,-1-1 0,1 0 0,-1 1 0,0-1 0,0 0 0,-1 0 0,1 0 0,-1 0 0,0-1 0,0 1 0,-4 3 0,1-2 0,-1-1 0,0 1 0,1-2 0,-1 1 0,0-1 0,-1 0 0,1 0 0,-1-1 0,1 0 0,-9 1 0,-20 4 0,1 2 0,0 1 0,1 2 0,0 1 0,-57 31 0,-23 9 0,97-45 0,-1-1 0,0-1 0,0-1 0,0 0 0,0-2 0,-1 0 0,0-1 0,-30 0 0,-1 1 0,-22 8 0,49-6 0,1-2 0,-29 2 0,-573-6 0,612 1 0,0-1 0,1 0 0,-1-1 0,0 0 0,1 0 0,0-1 0,-13-6 0,20 8 0,0-1 0,0 0 0,0 0 0,1 0 0,-1 0 0,1-1 0,0 1 0,0-1 0,0 0 0,0 0 0,0 0 0,0 0 0,1 0 0,-1-1 0,1 0 0,0 1 0,0-1 0,1 0 0,-1 0 0,1 0 0,-1 0 0,0-8 0,1 7 0,-1-1 0,2 1 0,-1-1 0,1 0 0,0 0 0,0 1 0,0-1 0,1 0 0,0 0 0,0 1 0,0-1 0,1 1 0,0-1 0,0 1 0,0 0 0,1-1 0,0 1 0,0 0 0,0 1 0,0-1 0,1 1 0,7-9 0,-3 6-273,-1 0 0,0-1 0,0 0 0,8-14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0.54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0.93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24575,'4'0'0,"5"0"0,6 0 0,0 0-8191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1.28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5 24575,'0'-4'0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1.651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575 0 24575,'0'0'-8191</inkml:trace>
  <inkml:trace contextRef="#ctx0" brushRef="#br0" timeOffset="1">0 48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2.054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2.44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2.83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3.25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4.39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5.11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24575,'4'0'0,"1"4"0,4 2 0,5-1 0,-1-1-8191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50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166 648 24575,'-2'0'0,"1"-1"0,-1 0 0,1 1 0,-1-1 0,1 0 0,-1 0 0,1 0 0,0 0 0,-1 0 0,1-1 0,0 1 0,0 0 0,0 0 0,0-1 0,0 1 0,0-1 0,0 1 0,0-1 0,1 1 0,-2-3 0,-14-38 0,15 37 0,-36-93 0,21 60 0,2 0 0,2-1 0,-11-57 0,15 54 0,4 26 0,1-1 0,1 1 0,0 0 0,1-1 0,1-21 0,1 35 0,-1-1 0,1 1 0,0-1 0,-1 1 0,2-1 0,-1 1 0,0-1 0,1 1 0,-1 0 0,1 0 0,0 0 0,0 0 0,1 0 0,-1 0 0,0 0 0,1 1 0,0-1 0,0 1 0,-1 0 0,1 0 0,0 0 0,1 0 0,-1 0 0,0 1 0,1 0 0,-1-1 0,0 1 0,1 0 0,5 0 0,46-10-341,2 4 0,-1 1-1,61 3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5.65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6.06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6.44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4.76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6.81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24575,'4'0'0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7.195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7.554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7.91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8.27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8.615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51.1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285 27 24575,'-10'-1'0,"0"0"0,0-1 0,0 0 0,-12-4 0,-35-6 0,49 11 0,-5 0 0,0 1 0,0 0 0,0 0 0,-16 4 0,26-4 0,0 1 0,1-1 0,-1 1 0,0 0 0,1 0 0,-1 0 0,0 0 0,1 1 0,-1-1 0,1 1 0,0 0 0,0-1 0,-1 1 0,1 0 0,0 0 0,1 0 0,-1 1 0,0-1 0,1 0 0,-1 1 0,1-1 0,-1 1 0,1-1 0,0 1 0,-1 3 0,-20 110-1365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29.021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0.03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0.671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1.44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1.08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1.86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2.47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2.90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3.25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3.611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52.3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0 102 24575,'1'-2'0,"0"0"0,0 1 0,0-1 0,0 0 0,0 0 0,0 1 0,0-1 0,0 1 0,1-1 0,-1 1 0,1 0 0,-1 0 0,1-1 0,-1 1 0,1 0 0,0 0 0,0 0 0,-1 1 0,1-1 0,2 0 0,39-14 0,-1 6 0,-13 2 0,-1 1 0,1 2 0,34-1 0,-29 4 0,0-2 0,35-8 0,-57 9 0,34-3 0,0 1 0,0 3 0,74 7 0,-100-3-1365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3.96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4.34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4.68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5.04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5.43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6.82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7.35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9.32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39.90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40.57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53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41.264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24575,'4'0'0,"6"0"0,0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42.06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43.00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43.94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24575,'4'0'0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45.69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47.76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48.41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48.88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50.10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50.50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10.378"/>
    </inkml:context>
    <inkml:brush xml:id="br0">
      <inkml:brushProperty name="width" value="0.35" units="cm"/>
      <inkml:brushProperty name="height" value="0.35" units="cm"/>
      <inkml:brushProperty name="color" value="#F9EFC3"/>
    </inkml:brush>
  </inkml:definitions>
  <inkml:trace contextRef="#ctx0" brushRef="#br0">1250 602 24575,'-53'2'0,"-72"12"0,112-12 0,-34 1 0,35-3 0,1 1 0,0 0 0,-1 0 0,-11 4 0,13 2 0,22-1 0,23-1 0,10-4 0,0-3 0,47-9 0,-39 5 0,56-1 0,-40 6 0,-37-1 0,0 2 0,42 5 0,-65 0 0,-20 2 0,-22 2 0,-145 13 0,106-10 0,40-5 0,0-2 0,-44 1 0,56-5 0,0 2 0,1 0 0,-35 10 0,101-28 0,66-16 0,22 7 0,-289 36 0,-13 1 0,80-14 0,37 0 0,0 1 0,0 2 0,-62 12 0,56-1 0,-93 34 0,132-37 0,18 1 0,30 8 0,-11-7 0,-4-1 0,-2-2 0,0 1 0,-1 1 0,0 0 0,-1 0 0,0 2 0,12 15 0,-2 0 0,44 42 0,-41-45 0,38 49 0,-22-21 0,-28-38 0,-1 0 0,-1 0 0,0 1 0,-1 0 0,0 1 0,-2 0 0,0 1 0,9 29 0,-17-46 0,0 1 0,0 0 0,1 0 0,-1-1 0,0 1 0,-1 0 0,1 0 0,0-1 0,0 1 0,-1 0 0,1-1 0,-1 1 0,0 0 0,1-1 0,-1 1 0,0-1 0,0 1 0,0-1 0,0 1 0,-2 2 0,-1-1 0,0 0 0,0 0 0,0 0 0,0 0 0,0-1 0,0 0 0,-8 3 0,-4 1 0,0-1 0,0-1 0,-25 3 0,38-6 0,0 0 0,-1-1 0,1 0 0,0 0 0,0 0 0,-1 0 0,1 0 0,0-1 0,0 0 0,0 1 0,0-1 0,0 0 0,0-1 0,0 1 0,0 0 0,0-1 0,0 0 0,0 1 0,1-1 0,-1 0 0,1 0 0,0-1 0,-1 1 0,1 0 0,0-1 0,0 0 0,1 1 0,-1-1 0,0 0 0,1 0 0,0 0 0,0 0 0,-1 0 0,2 0 0,-1 0 0,0-5 0,-3-12 0,2-1 0,0 0 0,2 0 0,3-34 0,-1 19 0,-2 23 0,6-60 0,-5 67 0,1 1 0,-1-1 0,1 1 0,1 0 0,-1 0 0,1 0 0,0 0 0,0 1 0,0-1 0,0 1 0,5-5 0,-8 9 0,1 0 0,-1 0 0,0-1 0,1 1 0,-1 0 0,0 0 0,0 0 0,1 0 0,-1-1 0,0 1 0,0 0 0,1 0 0,-1-1 0,0 1 0,0 0 0,0 0 0,1-1 0,-1 1 0,0 0 0,0-1 0,0 1 0,0 0 0,0-1 0,0 1 0,0 0 0,0-1 0,0 1 0,0 0 0,0 0 0,0-1 0,0 1 0,0 0 0,0-1 0,0 1 0,0 0 0,0-1 0,0 1 0,0 0 0,0-1 0,-1 1 0,1 0 0,0 0 0,0-1 0,0 1 0,-1 0 0,1 0 0,0-1 0,0 1 0,0 0 0,-1-1 0,-22-1 0,-29 9 0,34-3 0,-29 5 0,-73 24 0,65-16 0,42-14 0,0 0 0,1 1 0,-1 0 0,1 1 0,0 1 0,1-1 0,-1 2 0,-20 15 0,21-8 0,18-14 0,23-17 0,-18 5 0,-2 0 0,0 0 0,0-1 0,-1-1 0,0 0 0,-1 0 0,-1 0 0,-1-1 0,0 0 0,5-18 0,16-36 0,-27 69 0,-1 0 0,1-1 0,0 1 0,0 0 0,0 0 0,0 0 0,0-1 0,0 1 0,0 0 0,0 0 0,0-1 0,0 1 0,0 0 0,0 0 0,1 0 0,-1-1 0,0 1 0,0 0 0,0 0 0,0 0 0,0-1 0,0 1 0,0 0 0,1 0 0,-1 0 0,0 0 0,0-1 0,0 1 0,0 0 0,1 0 0,-1 0 0,0 0 0,0 0 0,0 0 0,1-1 0,-1 1 0,0 0 0,0 0 0,0 0 0,1 0 0,-1 0 0,0 0 0,0 0 0,1 0 0,-1 0 0,0 0 0,0 0 0,0 0 0,1 0 0,-1 0 0,0 0 0,0 1 0,0-1 0,1 0 0,-1 0 0,0 0 0,1 0 0,3 18 0,-2 27 0,-4 54 0,3 97 0,-1-196 0,0 1 0,0 0 0,0 0 0,0-1 0,0 1 0,0 0 0,0 0 0,1 0 0,-1-1 0,0 1 0,0 0 0,1 0 0,-1-1 0,0 1 0,1 0 0,-1-1 0,1 1 0,-1-1 0,1 1 0,-1 0 0,1-1 0,-1 1 0,1-1 0,0 1 0,-1-1 0,1 1 0,0-1 0,-1 0 0,1 1 0,1-1 0,0 0 0,-1 0 0,1 0 0,0 0 0,-1-1 0,1 1 0,0-1 0,-1 1 0,1-1 0,-1 0 0,1 1 0,-1-1 0,1 0 0,1-2 0,47-42 0,-45 39 0,13-14 0,-2-1 0,-1-1 0,0 0 0,-1-1 0,15-37 0,21-35 0,-43 85 0,-1 0 0,-1-1 0,1 1 0,-2-1 0,6-20 0,-8 26 0,0 0 0,0 0 0,0 0 0,0 0 0,1 1 0,-1-1 0,1 1 0,1-1 0,-1 1 0,0 0 0,1 1 0,0-1 0,0 0 0,0 1 0,0 0 0,1 0 0,-1 0 0,1 1 0,7-4 0,9-2 0,1 1 0,0 1 0,31-5 0,10-3 0,123-39 0,-153 47 0,0 2 0,0 1 0,1 1 0,-1 2 0,56 7 0,-12 4 0,-48-5 0,56 2 0,47 3 0,-9 1 0,7 0 0,-84-6 0,53 1 0,1189-8 0,-1251 3 0,50 8 0,-49-4 0,45 0 0,-50-4 0,43 8 0,29 1 0,-90-10 0,29-1 0,-1 3 0,49 8 0,12 5 0,108 3 0,-117-8 0,-53-5 0,47 0 0,1560-5 0,-765-3 0,-743 14 0,-10 0 0,-35-8 0,162 25 0,-78-11 0,-125-15 0,-1 3 0,63 13 0,-76-11 0,0-2 0,61 1 0,30 4 0,-25 5 0,181 2 0,-256-17 0,55 10 0,-52-6 0,48 2 0,1448-8 0,-1491 0 0,52-10 0,28-2 0,25 2 0,21-2 0,-124 14 0,46-1 0,132-14 0,-34 2 0,2 0 0,-96 3 0,1 4 0,96 7 0,-44 0 0,43-14 0,9-1 0,1339 15 0,-844-3 0,-545 14 0,-4-1 0,197 6 0,-228-10 0,140-8 0,-98-3 0,188-24 0,-185 10 0,53 11 0,-129 6 0,97-12 0,-22-6 0,209 2 0,-296 13 0,106-19 0,-108 12 0,118-4 0,-129 15 0,-16 1 0,1-2 0,0-1 0,76-14 0,-81 9 0,1 1 0,-1 2 0,63 3 0,-59 1 0,0-2 0,71-9 0,-67 3 0,0 3 0,72 3 0,-71 1 0,0-1 0,67-10 0,-64 1 0,-10 2 0,0 1 0,68-2 0,-12 11 0,86-4 0,-109-10 0,-50 8 0,0 0 0,32-1 0,-28 5 0,-15-1 0,-1 1 0,1 0 0,0 0 0,0 1 0,-1 0 0,15 4 0,-22-4 0,1 0 0,-1 1 0,1-1 0,-1 1 0,0-1 0,1 1 0,-1 0 0,0 0 0,0-1 0,0 2 0,0-1 0,-1 0 0,1 0 0,-1 1 0,1-1 0,-1 0 0,0 1 0,1-1 0,-2 1 0,1 0 0,0-1 0,0 1 0,-1 0 0,1 0 0,-1 0 0,0-1 0,0 5 0,0 51 0,-1-43 0,0 1 0,2 0 0,2 18 0,-1-28 0,-1-1 0,1 1 0,0-1 0,0 1 0,0-1 0,1 1 0,0-1 0,0 0 0,0 0 0,0-1 0,1 1 0,6 5 0,5 5 0,-10-11 0,0 0 0,0 0 0,-1 0 0,1 1 0,-1 0 0,0 0 0,-1 0 0,1 0 0,-1 0 0,0 1 0,0 0 0,-1-1 0,0 1 0,0 0 0,0 0 0,0 0 0,-1 1 0,1 10 0,-1 45 0,-5 68 0,3-127 0,1-1 0,-1 1 0,1-1 0,-1 1 0,0-1 0,0 1 0,0-1 0,0 1 0,-1-1 0,1 0 0,-1 0 0,1 0 0,-1 0 0,0 0 0,1 0 0,-1 0 0,0-1 0,0 1 0,0 0 0,-1-1 0,1 0 0,0 1 0,-1-1 0,1 0 0,0 0 0,-1-1 0,1 1 0,-1 0 0,0-1 0,1 0 0,-1 1 0,1-1 0,-1 0 0,-4-1 0,-11 1 0,0-2 0,0 0 0,-34-9 0,35 7 0,-106-20 0,-63-15 0,33-9 0,46 20 0,56 13 0,-74-11 0,121 26 0,-59-12 0,61 12 0,-1-1 0,1 1 0,0-1 0,0 1 0,0-1 0,0 0 0,0 0 0,0 0 0,0 0 0,1 0 0,-1 0 0,0 0 0,0-1 0,1 1 0,-1-1 0,1 1 0,-1-1 0,1 0 0,0 1 0,0-1 0,0 0 0,0 0 0,0 0 0,-1-3 0,2 3 0,1 0 0,-1 0 0,1 0 0,0 1 0,0-1 0,0 0 0,0 0 0,0 1 0,0-1 0,1 1 0,-1-1 0,1 1 0,-1 0 0,1-1 0,-1 1 0,1 0 0,-1 0 0,4-1 0,37-20 0,-38 20 0,53-27 0,-35 17 0,0 1 0,1 1 0,0 1 0,39-10 0,57-5 0,-104 19 0,1 0 0,-1 0 0,0-2 0,-1 1 0,0-2 0,0 0 0,-1-1 0,19-15 0,-12 9 0,0 2 0,32-17 0,-18 17 0,68-18 0,-66 21 0,-31 8 0,1-1 0,-1 0 0,0 0 0,0 0 0,0-1 0,-1 1 0,1-1 0,-1 0 0,0-1 0,0 1 0,-1-1 0,1 0 0,-1 0 0,0 0 0,5-11 0,1-4 0,0 0 0,10-40 0,-16 46 0,-6 11 0,-12 19 0,-18 35 0,33-50 0,-116 169 0,107-155 0,-1 1 0,0-1 0,-1-1 0,-1 1 0,0-2 0,-1 0 0,0-1 0,-1 0 0,0 0 0,-1-2 0,-19 11 0,8-7 0,-3 3 0,0-3 0,-54 20 0,-7-3 0,62-19 0,-1-2 0,-1-1 0,0-1 0,0-2 0,-1 0 0,-38 0 0,-867-8 0,909 4 0,-54 9 0,54-6 0,-53 3 0,-628-9 0,684 2 0,-1 2 0,-27 5 0,26-3 0,-49 2 0,8-3 0,0 2 0,-98 23 0,115-22 0,-1-2 0,0-3 0,-67-5 0,12 0 0,-47 1 0,-164 5 0,226 9 0,56-7 0,-60 3 0,-2186-9 0,2242 3 0,-50 8 0,50-4 0,-54 0 0,46-6 0,0 1 0,-74 12 0,74-3 0,9-2 0,0-1 0,-77 3 0,68-9 0,-49 9 0,48-4 0,-50 0 0,-1411-7 0,1460 4 0,0 2 0,-49 12 0,73-13 0,-37 5 0,-115-1 0,68-5 0,-130 22 0,163-18 0,-166 9 0,32-14 0,-160-6 0,187-19 0,-12-1 0,11 0 0,124 14 0,-72-4 0,-70-10 0,142 14 0,-114-4 0,42 17 0,-171-6 0,217-8 0,49 5 0,-54-2 0,-49-3 0,-8-1 0,-1445 13 0,1443 11 0,-4 0 0,129-12 0,-1 1 0,1 0 0,-50 11 0,49-7 0,-1-1 0,0-2 0,-38 0 0,38-3 0,-1 2 0,1 1 0,-33 7 0,31-4 0,1-1 0,-1-2 0,-41-1 0,42-2 0,-1 2 0,0 1 0,-41 8 0,29-4 0,0-1 0,-1-2 0,0-2 0,-45-4 0,-10 0 0,-406 3 0,485 1 0,1 1 0,-34 7 0,-30 4 0,-522-11 0,294-5 0,284 5 0,1 0 0,-27 6 0,-44 5 0,-476-14 0,544-1 0,-1 0 0,-31-8 0,5 0 0,28 5 0,-43-14 0,43 11 0,-45-9 0,41 13 0,0-1 0,0-1 0,0-2 0,-40-16 0,66 22 0,1 0 0,0 0 0,-1 0 0,1-1 0,0 1 0,1-1 0,-1 1 0,0-1 0,1 0 0,0 0 0,-1-1 0,1 1 0,0 0 0,1-1 0,-1 1 0,-1-5 0,-1-6 0,0-1 0,-4-29 0,-6-21 0,10 56 0,0 0 0,0 1 0,-1-1 0,-1 1 0,1 0 0,-1 0 0,0 1 0,-1 0 0,0 0 0,0 1 0,-1-1 0,-8-4 0,16 11 0,0-1 0,-1 1 0,1 0 0,0 0 0,-1 0 0,1-1 0,0 1 0,0 0 0,-1 0 0,1-1 0,0 1 0,0 0 0,0-1 0,-1 1 0,1 0 0,0-1 0,0 1 0,0 0 0,0-1 0,0 1 0,-1 0 0,1-1 0,0 1 0,0-1 0,0 1 0,0 0 0,0-1 0,0 1 0,0 0 0,1-1 0,-1 1 0,0 0 0,0-1 0,0 1 0,0 0 0,0-1 0,0 1 0,1 0 0,-1-1 0,0 1 0,0 0 0,0-1 0,1 1 0,-1 0 0,0 0 0,1-1 0,-1 1 0,0 0 0,1 0 0,26-12 0,33 0 0,248 8 0,-163 6 0,-106 1 0,0 1 0,-1 2 0,51 14 0,-1 0 0,24 0 0,120 5 0,51-1 0,-170-15 0,106 4 0,763-14 0,-957 3 0,1 1 0,-1 1 0,45 12 0,-44-9 0,1-1 0,-1-1 0,37 2 0,-30-5 0,52 11 0,-37-5 0,45 15 0,-71-16 0,0-1 0,1-2 0,33 4 0,31 4 0,-60-7 0,50 2 0,-31-9 0,-34 0 0,-1 1 0,1 1 0,0 0 0,-1 0 0,1 1 0,0 0 0,19 6 0,-31-7 0,0 0 0,0 0 0,1 0 0,-1 0 0,0 0 0,0 0 0,0 0 0,1 0 0,-1 0 0,0 0 0,0 0 0,0 0 0,0 0 0,1 1 0,-1-1 0,0 0 0,0 0 0,0 0 0,0 0 0,0 0 0,0 0 0,1 1 0,-1-1 0,0 0 0,0 0 0,0 0 0,0 0 0,0 1 0,0-1 0,0 0 0,0 0 0,0 0 0,0 0 0,0 1 0,0-1 0,0 0 0,0 0 0,0 0 0,0 1 0,0-1 0,0 0 0,0 0 0,0 0 0,0 0 0,0 1 0,0-1 0,0 0 0,-11 6 0,-15-1 0,-72 1-13,0-5 0,-162-19 0,192 12-52,-261-42-239,197 25 196,-141-7 1,88 22 233,-271-7 371,427 13-497,0-1 0,-38-8 0,21 2 0,45 9 0,0 0 0,-1 0 0,1 0 0,-1 0 0,1 0 0,0-1 0,-1 1 0,1-1 0,0 1 0,-1-1 0,1 1 0,0-1 0,0 0 0,-1 0 0,1 1 0,0-1 0,0 0 0,-1-1 0,2 1 0,0 0 0,0 1 0,0-1 0,1 1 0,-1-1 0,0 0 0,0 1 0,1-1 0,-1 1 0,0-1 0,1 0 0,-1 1 0,0-1 0,1 1 0,-1-1 0,1 1 0,-1 0 0,1-1 0,-1 1 0,1-1 0,-1 1 0,1 0 0,-1-1 0,1 1 0,1 0 0,53-23 0,-52 22 0,52-15 0,1 3 0,109-13 0,117 10 0,-193 13 0,83-7 0,81-3 0,-173 13 0,99 0 0,273 32 0,-87 11 0,-31-10 0,101 4 0,-244-28-304,190 34-1,-13-3 305,-158-21 0,-59-10 326,-87-7-184,69 10-1,80 13-141,-174-20 0,77 0 0,-75-5 0,67 8 0,146 26 0,-153-26 0,146-8 0,-98-3 0,-106 5 0,-1 2 0,65 15 0,29 4 0,9-1 0,-89-12 0,101 6 0,-5-4 0,7 0 0,1705-11 0,-849-3 0,-858-10 0,-5-1 0,96-4 0,-148 9 0,142 8 0,-98 2 0,3631-2 0,-3745-1 0,0-2 0,-1-2 0,39-10 0,-37 7 0,0 2 0,61-5 0,41-2 0,-60 4 0,62-14 0,-93 14 0,0 2 0,70-3 0,-83 8 0,50-8 0,-49 5 0,47-2 0,694 7 0,-756 0 0,1-1 0,-1-1 0,1 0 0,-1-2 0,0 1 0,0-2 0,0 0 0,15-8 0,9-7 0,55-38 0,-48 27 0,8 3 0,-41 22 0,1-1 0,0-1 0,18-14 0,42-45 0,-46 40 0,44-33 0,-61 51 0,-1-1 0,0-1 0,-1 1 0,0-1 0,-1-1 0,0 1 0,-1-2 0,0 1 0,-1-1 0,8-24 0,22-40 0,-12 33 0,28-74 0,-47 104 0,-2-2 0,1 1 0,-2 0 0,0 0 0,-1-1 0,-1-15 0,0 12 0,1-1 0,5-30 0,-4 43 0,0 0 0,0 0 0,1 0 0,0 0 0,0 0 0,0 1 0,1 0 0,0-1 0,0 1 0,9-9 0,19-20 0,-7 8 0,1 1 0,34-28 0,-51 47 0,0 1 0,0 0 0,0 0 0,0 1 0,1 1 0,0 0 0,0 0 0,0 1 0,1 0 0,-1 0 0,1 2 0,11-2 0,113 4 0,-243 33 0,32 0 0,-140 86 0,24-10 0,147-90 0,0-2 0,0-1 0,-57 11 0,88-25 0,-11 4 0,0-1 0,0-1 0,-1-2 0,-28 1 0,29-2 0,0 0 0,-31 8 0,-5 0 0,-84 14 0,93-15 0,-1 2 0,-60 21 0,82-23 0,6-3 0,-51 6 0,19-5 0,-70 6 0,92-12 0,1 2 0,-1 2 0,-61 16 0,50-10 0,-1-1 0,-1-2 0,1-3 0,-1-1 0,-75-5 0,114 1 0,-18 2 0,0 0 0,-28 7 0,27-4 0,-51 3 0,11-9 0,33 0 0,-1 1 0,1 2 0,-64 11 0,70-7 0,-57 2 0,61-7 0,1 1 0,-1 2 0,-43 11 0,43-8 0,0-1 0,-1-1 0,0-2 0,-30 2 0,-109-7 0,59-1 0,-46 16 0,101-7 0,-57 1 0,2-10 0,-148 5 0,169 9 0,49-5 0,-58 1 0,52-7 0,-1 1 0,-64 12 0,-61 12 0,110-18 0,-1-2 0,-117-6 0,62-2 0,-844 3 0,937 2 0,1 0 0,-30 6 0,-36 4 0,-98 7 0,99-12 0,57-6 0,0 2 0,-31 6 0,-108 15 0,136-18 0,-50 2 0,-14 2 0,30-2 0,0-3 0,-116-7 0,60 0 0,-981 2 0,1074-2 0,-52-8 0,51 5 0,-49-3 0,-51-4 0,88 6 0,-53 0 0,-2805 7 0,2871-2 0,-51-10 0,-20-1 0,-29-1 0,-8 1 0,101 10 0,1-2 0,-60-14 0,58 10 0,1 1 0,-52-2 0,-17-3 0,72 7 0,-48-2 0,78 7 0,-55 0 0,-100-13 0,41-3 0,-229-2 0,-488 18 0,811-1 0,-1-1 0,-27-7 0,-40-3 0,9 12 0,35 0 0,0-1 0,-75-12 0,65 6 0,-1 1 0,1 4 0,-70 5 0,13-1 0,57-1 0,0 0 0,0-2 0,-86-14 0,98 9 0,0 2 0,-59 2 0,71 3 0,0-1 0,-1-2 0,1-1 0,1-1 0,-1-2 0,-31-10 0,42 10 0,0 1 0,0 1 0,0 1 0,-41 0 0,-41-6 0,63 3 0,-66 0 0,64 4 0,-59-8 0,11 0 0,60 8 0,-50-10 0,36 1 0,-1 2 0,0 3 0,-76-2 0,93 6 0,-52-8 0,49 5 0,-45-2 0,24 7 0,7 1 0,-1-2 0,-74-12 0,63 5 0,0 3 0,0 2 0,-68 6 0,13 0 0,35-4 0,-109-16 0,146 13 0,-77 3 0,-13 0 0,58-11 0,51 7 0,0 2 0,-33-2 0,23 3 0,-45-8 0,44 5 0,-46-2 0,-904 8 0,977-1 0,0 1 0,-1-1 0,1 1 0,0 0 0,-1 0 0,1 0 0,0 1 0,0 0 0,0 0 0,0 0 0,1 1 0,-1 0 0,0-1 0,1 2 0,0-1 0,0 0 0,-7 8 0,1 2 0,0 0 0,1 1 0,1 0 0,-12 26 0,0-3 0,-1-2 0,-25 34 0,41-62 0,-7 9 0,0 0 0,1 1 0,1 1 0,0 0 0,2 0 0,0 0 0,1 1 0,-8 36 0,13-48-65,1 0 0,-1 0 0,-1 0 0,1-1 0,-1 1 0,0-1 0,-1 0 0,1 0 0,-1 0 0,0 0 0,-1-1 0,0 1 0,1-1 0,-2 0 0,1-1 0,0 1 0,-1-1 0,0 0 0,0 0 0,-12 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51.94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52.34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52.70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53.06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54.24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31.66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39.44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1 144 24575,'27'0'0,"0"1"0,1 1 0,42 10 0,76 35 0,-123-40 0,-7-2 0,0 0 0,0 1 0,18 10 0,-7-4 0,1-1 0,0-1 0,1-1 0,0-2 0,51 6 0,-22-6 0,37 6 0,-73-9 0,0-1 0,0-1 0,1 0 0,-1-2 0,0 0 0,0-2 0,0 0 0,41-11 0,-24 6 0,0 3 0,1 0 0,0 3 0,55 5 0,2-2 0,358-2 0,-438 2 0,0 0 0,0 1 0,0 1 0,-1 0 0,1 1 0,23 11 0,43 13 0,-48-18 0,-2 1 0,64 33 0,16 6 0,-65-31 0,-34-13 0,1-1 0,0-1 0,0 0 0,0-1 0,0 0 0,0-1 0,25 1 0,-21-5 0,1 0 0,0-2 0,-1 0 0,1-1 0,-1-1 0,0 0 0,-1-2 0,1 0 0,-1-1 0,-1-1 0,32-21 0,-33 20 0,2 0 0,-1 2 0,1 0 0,0 1 0,1 1 0,0 1 0,31-6 0,-8 3 0,54-17 0,-68 15 0,1 3 0,0 0 0,0 1 0,53-2 0,-78 8 0,151 7 0,-135-5 0,0 2 0,0 0 0,-1 1 0,0 2 0,31 13 0,-26-10 0,-1-2 0,40 10 0,15 4 0,-56-15 0,1-2 0,0-1 0,39 3 0,-2-1 0,125 22 0,-43-4 0,-99-19 0,0-2 0,0-2 0,62-6 0,-34-6 0,-49 6 0,0 2 0,31-2 0,-11 5 0,-20-2 0,0 1 0,1 1 0,-1 1 0,1 1 0,-1 2 0,0 0 0,0 1 0,39 14 0,-47-13 0,0-2 0,0 1 0,0-2 0,21 3 0,-18-3 0,0 0 0,30 11 0,-30-8 0,1-1 0,-1-1 0,1 0 0,0-1 0,27 1 0,96-6 0,-53-1 0,-73 2 0,-1 0 0,0-1 0,0-1 0,0-1 0,0 0 0,-1 0 0,0-1 0,15-8 0,35-13 0,-54 23 0,0 1 0,0 1 0,1-1 0,-1 1 0,0 1 0,1 0 0,-1 0 0,0 1 0,0 0 0,12 3 0,13 5 0,47 18 0,-2 0 0,-18-8 0,-38-12 0,-1 0 0,1-1 0,0-1 0,1-1 0,33 1 0,352-7 0,-392 1 0,1-1 0,32-7 0,32-4 0,-60 14 0,0 0 0,0 1 0,31 8 0,-23-4 0,1-1 0,-1 1 0,-1 2 0,1 1 0,-1 1 0,-1 1 0,30 17 0,-47-23 0,1 0 0,0-1 0,0 0 0,1-1 0,-1-1 0,1 0 0,-1 0 0,1-2 0,-1 1 0,26-3 0,-21 1 0,1 0 0,0 2 0,0 0 0,29 7 0,-5-1 0,1-1 0,-1-1 0,1-3 0,76-6 0,-15 2 0,-20 0 0,95 4 0,-158 2 0,1 1 0,-1 0 0,0 2 0,-1 0 0,35 17 0,-26-10 0,44 13 0,-43-19 0,0-2 0,0 0 0,1-2 0,-1-2 0,36-1 0,-42-1 0,-1-1 0,31-6 0,-45 6 0,0-2 0,-1 1 0,1-1 0,-1-1 0,0 1 0,0-1 0,0-1 0,0 0 0,8-6 0,-7 5 0,1-1 0,0 1 0,0 1 0,1 0 0,-1 1 0,1 0 0,0 0 0,0 1 0,1 1 0,-1 0 0,13-1 0,20 0 0,72 6 0,-32 0 0,-58-3 0,0 1 0,0 1 0,49 10 0,-36-5 0,1-2 0,1-2 0,-1-2 0,53-5 0,4 2 0,19 0 0,127 4 0,-213 3 0,57 14 0,-63-12 0,0-1 0,1-2 0,48 4 0,790-9 0,-852 0 0,0-1 0,0 0 0,0 0 0,0-1 0,-1 0 0,1-1 0,-1 0 0,18-11 0,-17 9 0,1 0 0,0 1 0,0 0 0,0 1 0,1 0 0,16-2 0,52 1 0,96 7 0,-50 0 0,496-2 0,-605 2 0,1 1 0,0 0 0,-1 1 0,0 1 0,0 1 0,23 11 0,46 12 0,-78-26 0,1-2 0,0 1 0,0 1 0,-1 0 0,1 0 0,-1 1 0,1 0 0,-1 0 0,-1 1 0,1 0 0,-1 1 0,0 0 0,11 10 0,-16-15 0,0 0 0,0-1 0,0 1 0,0-1 0,1 1 0,-1-1 0,0 0 0,0 0 0,1-1 0,-1 1 0,0-1 0,0 1 0,0-1 0,0 0 0,0 0 0,4-2 0,14-2 0,-5 3 0,15-2 0,-1 0 0,-1-2 0,49-16 0,-39 10 0,81-15 0,-46 12 0,-39 10 0,0 1 0,1 1 0,64 5 0,-27 0 0,-45-1 0,52 10 0,-51-6 0,49 2 0,-61-6 0,0-1 0,-1 0 0,1-1 0,0-1 0,-1-1 0,1-1 0,-1 0 0,0-1 0,20-9 0,20-11 0,85-28 0,-108 47 0,-1 1 0,1 1 0,0 2 0,0 1 0,47 6 0,13-2 0,31-1 0,135-5 0,-188-8 0,-49 6 0,1 2 0,28-2 0,382 6 0,-425-1 0,1-1 0,-1 0 0,1 0 0,-1-1 0,0 0 0,0 0 0,0-1 0,0 0 0,0-1 0,10-6 0,4-4 0,0-2 0,19-18 0,31-23 0,-65 53 0,0 1 0,0-1 0,1 2 0,-1-1 0,1 1 0,-1 0 0,1 0 0,0 1 0,13 0 0,80 4 0,-44 0 0,422-3 0,-451 1 0,52 10 0,-51-5 0,50 1 0,-5-7 0,-23-1 0,1 2 0,82 12 0,-72-5 0,0-3 0,-1-2 0,65-7 0,-5 2 0,-103 1 0,1 0 0,0-1 0,-1-1 0,1 0 0,-1-2 0,0 0 0,0-1 0,-1-1 0,25-13 0,-21 12 0,0 1 0,1 1 0,0 1 0,0 0 0,29-1 0,-34 4 0,100-4 0,-87 7 0,0-2 0,0-1 0,37-8 0,-39 5 0,-1 1 0,43 0 0,-49 4 0,-1-1 0,1-1 0,-1-1 0,0 0 0,0-2 0,26-9 0,-17 5 0,2 0 0,-1 2 0,1 1 0,58-4 0,-76 9 0,6-2 0,0-1 0,0-1 0,-1 0 0,31-14 0,-33 12 0,0 1 0,0 0 0,0 1 0,1 1 0,-1 1 0,27-3 0,119 9 0,84-4 0,-231-3 0,0-1 0,0 0 0,0-1 0,-1 0 0,0-1 0,0-1 0,-1 0 0,19-16 0,-20 16 0,73-40 0,-66 38 0,1 0 0,-2-1 0,1-1 0,28-25 0,17-19 0,-56 50-114,0 1 1,1 0-1,0 0 0,0 0 0,0 1 1,0 1-1,1 0 0,-1 0 0,1 1 1,0 0-1,10-1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49.29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19720 67 24575,'-5'2'0,"0"0"0,0 0 0,0 0 0,0 1 0,0-1 0,1 1 0,-1 1 0,1-1 0,-6 6 0,-7 4 0,-45 21 0,47-27 0,1 0 0,1 1 0,0 0 0,-17 13 0,7-2 0,-1-2 0,-1 0 0,-38 17 0,-18 13 0,36-21 0,-57 26 0,90-48 0,0 1 0,-1-2 0,1 1 0,-1-2 0,1 0 0,-1 0 0,0-1 0,1-1 0,-1 0 0,0 0 0,-25-6 0,4-2 0,1-1 0,0-2 0,-37-16 0,37 15 0,-1 2 0,-42-8 0,8 3 0,33 8 0,0 3 0,-1 1 0,1 2 0,-58 4 0,1 0 0,49-3 0,0 2 0,-63 10 0,78-6 0,0 0 0,0 1 0,0 2 0,1 1 0,1 1 0,0 2 0,-46 29 0,53-32 0,1-1 0,-1-1 0,-1-1 0,0 0 0,0-1 0,-23 3 0,1 1 0,-2 0 0,0-2 0,-1-1 0,1-3 0,-57-1 0,72-3 0,1-1 0,-1-1 0,-39-10 0,-75-12 0,118 19 0,0 1 0,0 2 0,-1 1 0,1 0 0,-31 5 0,48-2 0,-1 0 0,1 1 0,0 0 0,0 1 0,0 0 0,0 0 0,0 0 0,1 1 0,0 0 0,-9 9 0,-41 24 0,57-38 0,0 0 0,0 0 0,0 0 0,0 0 0,0 0 0,1 0 0,-1 0 0,0 0 0,0 0 0,0 0 0,0 0 0,0 0 0,1 0 0,-1 0 0,0 0 0,0 0 0,0 0 0,0 1 0,0-1 0,0 0 0,0 0 0,0 0 0,1 0 0,-1 0 0,0 0 0,0 1 0,0-1 0,0 0 0,0 0 0,0 0 0,0 0 0,0 0 0,0 1 0,0-1 0,0 0 0,0 0 0,0 0 0,0 0 0,0 0 0,0 1 0,0-1 0,0 0 0,0 0 0,0 0 0,0 0 0,0 0 0,0 1 0,0-1 0,0 0 0,0 0 0,-1 0 0,1 0 0,30 3 0,38-3 0,-44-1 0,0-2 0,24-6 0,-24 5 0,-1 0 0,31-1 0,593 6 0,-622-2 0,0-2 0,-1-1 0,45-12 0,-45 9 0,0 2 0,1 0 0,46-2 0,433 8 0,-494-1 0,-1-1 0,0 0 0,1-1 0,-1 0 0,16-6 0,-30 17 0,-14 4 0,2-7 0,1-2 0,-1 0 0,0-1 0,-25 1 0,-28 6 0,22-3 0,0-3 0,0-1 0,-77-6 0,19 0 0,-469 3 0,546-1 0,-50-10 0,50 6 0,-49-2 0,-87 10 0,-125-6 0,218-8 0,51 6 0,-2 2 0,-28-2 0,6 5 0,-117 3 0,144-1 0,1 1 0,-1 0 0,1 2 0,0-1 0,1 2 0,-1 0 0,-17 10 0,-25 18 0,-82 40 0,122-67 0,1 0 0,-1-1 0,0-1 0,0-1 0,-1-1 0,-24 2 0,-26-1 0,-101 21 0,145-20 0,-188 31 0,186-34 0,8-1 0,1 0 0,-1 2 0,1 0 0,0 1 0,-1 0 0,2 2 0,-1 1 0,-34 16 0,15-1 0,-68 27 0,94-44 0,0 2 0,1-1 0,-18 15 0,20-14 0,1-1 0,-1 0 0,0-1 0,-1 0 0,1 0 0,-19 6 0,-27 4 0,0-1 0,-1-4 0,0-2 0,-83 2 0,99-11 0,4 0 0,1 1 0,-1 2 0,-66 11 0,76-8 0,-1-2 0,1-1 0,-49-2 0,48-1 0,0 2 0,0 0 0,-40 7 0,-22 15 0,49-12 0,0-1 0,0-2 0,-62 4 0,79-11 0,0 2 0,-29 7 0,6-1 0,1-1 0,12-2 0,0-1 0,-47 0 0,30-5 0,-9-2 0,0 2 0,1 3 0,0 3 0,-91 20 0,126-21 0,-1-2 0,0 0 0,0-1 0,-33-2 0,-30 2 0,14 10 0,52-7 0,0-2 0,-31 2 0,-16-6 0,32 0 0,1 1 0,-1 2 0,-63 11 0,58-6 0,-1-3 0,1-1 0,-1-2 0,-46-4 0,-8 0 0,-503 3 0,581-1 0,-1-1 0,-30-7 0,-32-3 0,-38 14 0,-50-4 0,98-10 0,50 8 0,0 0 0,-33-1 0,-78-6 0,-1-1 0,110 11 0,0-2 0,-25-5 0,25 3 0,-1 2 0,-26-2 0,-17 6 0,32 0 0,-1-1 0,0-2 0,-64-11 0,69 8 0,-1 0 0,0 2 0,-33 2 0,28 1 0,-67-10 0,12-5 0,-1 5 0,-130 1 0,195 8 0,0-2 0,-37-8 0,19 3 0,-145-39 0,147 37 0,25 5 0,-1 1 0,0 1 0,-22-1 0,-50-8 0,67 8 0,-49-4 0,40 7 0,0-2 0,-35-9 0,56 10 0,-43-4 0,0 2 0,-98 6 0,42 1 0,-751-3 0,846-2 0,-1-1 0,0 0 0,1-1 0,-1-1 0,1-1 0,1-1 0,-1 0 0,1-1 0,-29-19 0,28 17 0,-1-1 0,0 2 0,-1 0 0,0 2 0,0 0 0,-1 0 0,-32-4 0,-22 6 0,37 4 0,-46-9 0,-275-47 0,302 47 0,31 5 0,0 1 0,-37-1 0,9 6 0,-1 2 0,-61 12 0,68-10 0,-1-1 0,-75-6 0,35 0 0,82 2 0,0 0 0,1-1 0,-1 1 0,0-1 0,1-1 0,-1 1 0,0-1 0,1 0 0,0 0 0,-1-1 0,1 1 0,0-1 0,-7-6 0,1-1 0,0 0 0,1 0 0,1-1 0,-11-15 0,14 19 0,0 1 0,0-1 0,-1 2 0,0-1 0,0 1 0,0 0 0,-1 0 0,1 1 0,-1 0 0,0 0 0,0 1 0,-1 0 0,1 0 0,-1 1 0,0 0 0,-11 0 0,-17-2 0,-1 3 0,-60 4 0,25 0 0,-60-5 0,-127 4 0,240 1 0,-1 1 0,1 0 0,-26 10 0,28-9 0,1 1 0,-1-2 0,0-1 0,-29 3 0,-8-7 0,1-2 0,-92-17 0,-103-39 0,200 44 0,33 10 0,0 0 0,-1 0 0,0 2 0,0 0 0,-19 0 0,14 3 0,0 0 0,-1 2 0,1 1 0,0 1 0,0 0 0,-39 15 0,-138 59 0,170-69 0,0-1 0,0-2 0,-1-1 0,-58 2 0,36-5 0,15 0 0,-1-2 0,1-1 0,-40-7 0,61 4 0,1-1 0,-1-1 0,1-1 0,0 0 0,-18-12 0,14 8 0,1 2 0,-30-12 0,32 16 0,-11-5 0,0 1 0,-1 1 0,0 2 0,-1 1 0,-51-3 0,-17 10 0,-94-3 0,182-2 0,-1 1 0,1-1 0,1-1 0,-1 1 0,0-1 0,1-1 0,0 0 0,0 0 0,0 0 0,1-1 0,-1 0 0,1-1 0,1 0 0,-7-7 0,-3-2 0,9 10 0,0 0 0,0 1 0,-1 0 0,0 1 0,0 0 0,0 0 0,0 0 0,-1 1 0,1 0 0,-1 1 0,0 0 0,0 1 0,-10-2 0,-18 1 0,-71 4 0,40 1 0,-20-1 0,-111-5 0,194 4 0,1-1 0,0-1 0,0 1 0,0-1 0,0 1 0,0-1 0,0 0 0,0-1 0,0 1 0,1-1 0,-1 1 0,0-1 0,1 0 0,-1-1 0,1 1 0,0-1 0,-1 1 0,1-1 0,1 0 0,-1 0 0,0 0 0,1 0 0,-1-1 0,1 1 0,0-1 0,0 1 0,1-1 0,-1 0 0,1 0 0,-1 0 0,1 0 0,1 0 0,-1 0 0,0 0 0,1-4 0,0 4 0,-1 1 0,1-1 0,-1 1 0,0-1 0,0 1 0,0-1 0,0 1 0,-1 0 0,1-1 0,-1 1 0,0 0 0,0 0 0,0 0 0,0 0 0,-1 1 0,1-1 0,-1 1 0,0-1 0,-3-2 0,0 3 0,0-1 0,-1 1 0,1 0 0,0 1 0,0 0 0,-1 0 0,1 0 0,-1 0 0,1 1 0,-7 1 0,-6 0 0,0 2 0,0 0 0,-19 6 0,-15 2 0,4-1 0,17-4 0,-54 5 0,75-11 0,1 0 0,-1 0 0,1-1 0,0 0 0,-1-1 0,1 0 0,0-1 0,0 0 0,-13-7 0,-133-60 0,77 28 0,64 32 0,-2 1 0,1 0 0,-1 1 0,-31-9 0,-16-8 0,54 20 0,0 0 0,0 1 0,-1 1 0,-15-4 0,21 6 0,0 1 0,0 0 0,0 0 0,0 0 0,0 0 0,0 1 0,0 0 0,0 0 0,0 0 0,0 1 0,0 0 0,1 0 0,-8 4 0,9-5-76,0 1 1,-1 0-1,1 0 0,0 0 0,1 1 0,-1-1 0,0 0 0,1 1 1,-1 0-1,1 0 0,0 0 0,0 0 0,0 0 0,0 0 1,1 0-1,-1 1 0,-1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39.2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714 314 24575,'-2'3'0,"-1"1"0,1 0 0,-1-1 0,0 0 0,0 0 0,0 1 0,0-2 0,-4 4 0,-9 9 0,2 6 0,1 0 0,1 0 0,-15 37 0,-5 9 0,22-46 0,-15 46 0,21-54 0,0 0 0,-1 0 0,0-1 0,-1 1 0,0-1 0,-1-1 0,0 1 0,-1-1 0,-16 17 0,19-23 0,-1 0 0,0-1 0,-1 0 0,1 0 0,-1 0 0,1-1 0,-1 0 0,0 0 0,-1-1 0,1 0 0,0 0 0,-14 1 0,-6-1 0,-1-1 0,-33-4 0,3 0 0,45 3 0,1-1 0,-1 0 0,1-1 0,0-1 0,0 0 0,0 0 0,-19-9 0,30 12 0,1-1 0,-1 1 0,1 0 0,0 0 0,-1 0 0,1-1 0,-1 1 0,1 0 0,0 0 0,-1-1 0,1 1 0,0 0 0,0-1 0,-1 1 0,1 0 0,0-1 0,0 1 0,-1-1 0,1 1 0,0 0 0,0-1 0,0 1 0,0-1 0,-1 1 0,1-1 0,0 1 0,0-1 0,0 1 0,0 0 0,0-1 0,0 1 0,0-1 0,1 0 0,11-13 0,31-10 0,-34 20 0,94-63 0,-30 16 0,-52 40 0,0 0 0,23-7 0,-29 12 0,-1 1 0,0-2 0,0 0 0,-1 0 0,1-1 0,-2-1 0,18-15 0,-11 7 0,1 1 0,34-22 0,-31 23 0,-1-1 0,22-19 0,-39 31 0,0 0 0,1 0 0,-1 1 0,1-1 0,0 1 0,0 1 0,0-1 0,1 1 0,-1 0 0,1 1 0,-1-1 0,1 1 0,8 0 0,14 0 0,52 4 0,-25 0 0,-15-1 0,-28 0 0,0-1 0,-1-1 0,1 0 0,0 0 0,-1-1 0,1-1 0,19-5 0,-32 7 0,1 0 0,-1 0 0,1 0 0,-1-1 0,1 1 0,-1 0 0,1-1 0,-1 1 0,1 0 0,-1-1 0,1 1 0,-1 0 0,1-1 0,-1 1 0,0-1 0,1 1 0,-1-1 0,0 1 0,0-1 0,1 1 0,-1-1 0,0 1 0,0-1 0,0 1 0,0-1 0,1 1 0,-1-1 0,0 0 0,0 1 0,0-1 0,-11-17 0,-33-16 0,32 26 0,8 4 0,0 0 0,1 0 0,-1 0 0,1-1 0,0 1 0,0-1 0,0 0 0,1 0 0,0 0 0,0 0 0,0-1 0,-1-5 0,-11-71 0,11 64 0,-2-63 0,5 80 0,0 1 0,0 0 0,0-1 0,0 1 0,0 0 0,0-1 0,0 1 0,0-1 0,0 1 0,0 0 0,0-1 0,0 1 0,0 0 0,0-1 0,0 1 0,-1 0 0,1-1 0,0 1 0,0 0 0,0 0 0,-1-1 0,1 1 0,0 0 0,0 0 0,-1-1 0,1 1 0,0 0 0,0 0 0,-1-1 0,1 1 0,0 0 0,-1 0 0,1 0 0,0 0 0,-1 0 0,1 0 0,0 0 0,-1-1 0,1 1 0,-1 0 0,1 0 0,-1 0 0,-12 13 0,-6 22 0,2 13 0,13-32 0,-1-1 0,-1 1 0,0-1 0,-1 0 0,0-1 0,-2 0 0,0 0 0,-16 20 0,21-30 0,0 1 0,0-1 0,1 1 0,0 0 0,0 0 0,0 0 0,1 0 0,-1 1 0,1-1 0,1 1 0,-1-1 0,-1 9 0,3-13 0,1-1 0,-1 1 0,0 0 0,0 0 0,1 0 0,-1-1 0,0 1 0,1 0 0,-1 0 0,1-1 0,-1 1 0,1 0 0,-1-1 0,1 1 0,-1 0 0,1-1 0,0 1 0,-1-1 0,1 1 0,0-1 0,-1 1 0,1-1 0,0 1 0,0-1 0,0 0 0,-1 0 0,1 1 0,0-1 0,0 0 0,0 0 0,0 0 0,0 0 0,-1 0 0,1 0 0,0 0 0,0 0 0,0 0 0,0 0 0,-1-1 0,1 1 0,1-1 0,34-10 0,-26 5 0,20-9 0,-1-2 0,-1-1 0,-1-1 0,42-39 0,-62 51 0,11-11 0,0 0 0,34-24 0,-45 37 0,1 0 0,0 1 0,0 0 0,0 1 0,1-1 0,-1 1 0,1 1 0,0 0 0,-1 0 0,1 1 0,10-1 0,-3 1 0,0 1 0,0 0 0,0 1 0,0 1 0,0 1 0,0 0 0,-1 1 0,0 0 0,29 13 0,47 21 0,-64-29 0,-1 2 0,0 0 0,-1 2 0,0 1 0,30 22 0,-44-28 0,0-1 0,1 0 0,22 9 0,7 5 0,-28-16 0,-1 0 0,1-1 0,-1 0 0,1-1 0,22 3 0,1 0 0,105 22 0,-111-22 0,58 21 0,-58-17 0,179 42 0,-187-47 0,-17-4 0,-1 1 0,0 0 0,0 0 0,0 1 0,0-1 0,0 1 0,-1 0 0,1 0 0,-1 0 0,0 1 0,0-1 0,0 1 0,0-1 0,-1 1 0,1 0 0,-1 0 0,3 6 0,-2-4 0,0 0 0,1 0 0,0-1 0,0 1 0,1-1 0,0 0 0,8 7 0,-4-5 0,-1-1 0,1 1 0,-1 0 0,0 1 0,-1 0 0,0 0 0,0 1 0,-1 0 0,0 0 0,0 1 0,-1-1 0,0 1 0,-1 0 0,0 0 0,-1 1 0,0-1 0,-1 1 0,0 0 0,1 19 0,-3-13 0,-1 0 0,-1 0 0,0 0 0,-2 0 0,0 0 0,0-1 0,-2 0 0,0 0 0,-1 0 0,-16 27 0,19-38 0,0 0 0,-1 0 0,1-1 0,-1 1 0,0-1 0,0-1 0,0 1 0,-1-1 0,1 1 0,-1-2 0,-12 6 0,-75 16 0,36-10 0,28-8 0,-1-1 0,0-1 0,0-2 0,-1-1 0,1-1 0,-39-6 0,49 3 0,0-1 0,0-1 0,-22-9 0,-25-6 0,51 16 0,0-2 0,0 1 0,-23-14 0,27 12 0,-1 1 0,1 0 0,-1 2 0,0-1 0,0 1 0,-17-2 0,-10 2 0,1-2 0,-44-13 0,37 0 0,38 15 0,0 0 0,1 0 0,-1 1 0,0 1 0,-1-1 0,1 1 0,-13-1 0,-64-9 0,59 7 0,-55-3 0,9 7 0,-120 4 0,72 20 0,28-8 0,41-5 0,-69 14 0,106-21 0,1 1 0,-1 0 0,1 1 0,0 1 0,-14 7 0,16-7 0,-1 0 0,0-1 0,0 0 0,0-1 0,0 0 0,-16 2 0,-53 4 0,37-3 0,-70 2 0,64-3 0,46-4 0,0-1 0,-1 0 0,1 0 0,-1 0 0,1 0 0,-1-1 0,1 0 0,-1 0 0,1 0 0,-1 0 0,1-1 0,-1 0 0,1 0 0,-1 0 0,1 0 0,0-1 0,-1 1 0,1-1 0,0 0 0,0-1 0,0 1 0,-3-3 0,-18-18 0,11 11 0,1-1 0,0 0 0,1 0 0,0-1 0,-13-22 0,23 33 0,0 0 0,1 0 0,-1 0 0,1-1 0,0 1 0,0-1 0,0 1 0,0-1 0,0 1 0,1-1 0,0 0 0,0 1 0,0-1 0,0 0 0,0 1 0,1-1 0,0 1 0,-1-1 0,1 1 0,1-1 0,-1 1 0,0-1 0,1 1 0,0 0 0,0 0 0,0 0 0,0 0 0,0 0 0,0 0 0,1 1 0,0-1 0,-1 1 0,4-3 0,7-3 0,-1 1 0,1 1 0,0 0 0,0 1 0,0 0 0,1 1 0,0 1 0,26-4 0,-1-1 0,-13 4-145,-1 1-1,1 1 1,37 2 0,-45 0-639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56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24575,'12'0'0,"1"0"0,0 1 0,-1 1 0,1 0 0,-1 1 0,1 0 0,12 5 0,-20-5 0,1-1 0,-1 1 0,0 0 0,0 0 0,0 1 0,0 0 0,0-1 0,-1 2 0,0-1 0,0 0 0,0 1 0,0 0 0,-1 0 0,0 0 0,0 0 0,0 0 0,2 7 0,-5-10 0,1 0 0,0 0 0,-1 0 0,1 0 0,0 0 0,0-1 0,0 1 0,0 0 0,1 0 0,-1-1 0,0 1 0,1-1 0,-1 1 0,1-1 0,0 0 0,-1 1 0,1-1 0,0 0 0,0 0 0,0 0 0,0 0 0,-1-1 0,1 1 0,0-1 0,1 1 0,-1-1 0,0 1 0,0-1 0,0 0 0,0 0 0,0 0 0,4-1 0,4-1 0,1-2 0,-1 1 0,0-1 0,0-1 0,15-8 0,-15 7 0,0 1 0,0 0 0,21-6 0,8 6 7,1 1 0,-1 2-1,62 6 1,-8-1-1399,-72-3-5434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5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24575,'29'-1'0,"0"-2"0,0-1 0,48-13 0,5-2 0,-74 18 0,-1 0 0,1 0 0,0 0 0,0 1 0,-1 0 0,1 1 0,0 0 0,-1 0 0,1 0 0,-1 1 0,1 0 0,-1 1 0,0 0 0,0 0 0,0 0 0,0 1 0,-1 0 0,1 0 0,-1 1 0,0 0 0,0 0 0,8 9 0,-1-2 0,10 10 0,52 37 0,-67-54 0,1 0 0,0 0 0,0-1 0,0 0 0,1 0 0,-1-1 0,1 0 0,0-1 0,0 0 0,15 1 0,46-3-1365,-50-1-5461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57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24575,'117'-2'0,"127"5"0,-77 21 0,-161-23-105,0 0 0,-1 0 0,1 1 0,-1 0 0,1 0 0,-1 0 0,0 0 0,0 1 0,0 0 0,0 0 0,0 1 0,8 7 0,-2 1-6721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58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 24575,'13'0'0,"0"-1"0,0-1 0,0 0 0,0-1 0,-1 0 0,25-10 0,68-41 0,-73 36 0,53-22 0,-71 35 0,-1 0 0,1 1 0,0 0 0,1 1 0,18-2 0,-26 5 0,-1 1 0,1 0 0,0-1 0,-1 2 0,1-1 0,0 1 0,-1 0 0,0 1 0,1-1 0,-1 1 0,0 1 0,0-1 0,9 8 0,5 4 0,-12-8 0,1 0 0,0 0 0,0-1 0,1 0 0,-1-1 0,1 0 0,1 0 0,-1-1 0,0 0 0,1-1 0,0 0 0,0-1 0,0 0 0,12 0 0,121-5-1365,-123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58.7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24575,'11'0'0,"-1"2"0,0-1 0,0 1 0,11 4 0,36 6 0,348-9 65,-209-6-1495,-175 3-5396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59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24575,'4'0'0,"6"0"0,4 0 0,5 0 0,3 0 0,2 0 0,0 0 0,1 0 0,0 0 0,-4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6:59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 24575,'28'0'0,"-9"1"0,1 0 0,-1-2 0,0 0 0,1-1 0,-1-1 0,0-1 0,0-1 0,33-12 0,-40 13-151,0 0-1,0 1 0,0 0 0,0 1 1,1 0-1,-1 1 0,1 0 1,13 2-1,-5-1-6674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0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24575,'24'0'0,"8"-1"0,0 1 0,1 2 0,-1 1 0,0 1 0,50 15 0,9 14 0,-54-18 0,70 18 0,-92-30 0,-1 0 0,1-2 0,-1 0 0,1 0 0,-1-2 0,1 0 0,-1 0 0,26-7 0,6-5 0,-30 8 0,0 0 0,0 1 0,1 1 0,29-2 0,-38 4-70,30 1-361,-1-2-1,48-8 0,-65 5-6394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2.1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70 24575,'15'1'0,"0"0"0,-1 2 0,17 3 0,36 6 0,43-7 0,119-10 0,-220 3 11,0 0 1,1 0-1,-1-1 0,0 0 0,0-1 0,-1 0 0,1 0 0,-1-1 1,0 0-1,12-9 0,-7 5-383,-1 1 0,1 0 0,17-6 0,-15 8-6454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3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 24575,'815'0'0,"-794"1"0,-1 2 0,0 0 0,-1 1 0,1 1 0,36 15 0,-37-12 0,1-1 0,0-1 0,1-1 0,-1-1 0,35 3 0,-31-7 0,13 1 0,58-6 0,-82 3 0,-1 0 0,1-1 0,-1-1 0,0 1 0,0-2 0,-1 0 0,1 0 0,15-11 0,52-28-1365,-59 33-5461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42.1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267 240 24575,'9'0'0,"1"1"0,-1-2 0,1 1 0,-1-1 0,1-1 0,-1 0 0,0 0 0,0-1 0,0 0 0,15-7 0,-23 10 0,-1 0 0,1 0 0,-1 0 0,0-1 0,1 1 0,-1 0 0,1 0 0,-1 0 0,0 0 0,1-1 0,-1 1 0,0 0 0,1 0 0,-1-1 0,0 1 0,0 0 0,1-1 0,-1 1 0,0 0 0,0-1 0,1 1 0,-1-1 0,0 1 0,0 0 0,0-1 0,0 1 0,0 0 0,0-1 0,0 1 0,0-1 0,1 1 0,-1-1 0,-1 1 0,1 0 0,0-1 0,0 1 0,0-1 0,0 1 0,0 0 0,0-2 0,-19-5 0,-29 6 0,24 7 0,0 2 0,0 0 0,0 2 0,2 1 0,-34 20 0,56-31 0,-1 0 0,0 1 0,1-1 0,-1 1 0,1-1 0,-1 0 0,0 1 0,1-1 0,-1 0 0,0 0 0,1 0 0,-1 1 0,0-1 0,0 0 0,1 0 0,-1 0 0,0 0 0,1 0 0,-1 0 0,0-1 0,0 1 0,1 0 0,-1 0 0,0 0 0,1-1 0,-1 1 0,0 0 0,1-1 0,-1 1 0,1 0 0,-1-1 0,0 1 0,1-1 0,-1 1 0,1-1 0,-1 1 0,1-1 0,0 1 0,-1-1 0,1 0 0,-1 1 0,1-1 0,0 0 0,0 1 0,-1-1 0,1 0 0,0 1 0,0-1 0,0 0 0,0 0 0,0 1 0,0-1 0,0 0 0,0 1 0,0-1 0,0 0 0,0 0 0,0-4 0,0 0 0,0 0 0,1 0 0,-1 0 0,1 0 0,0 0 0,2-5 0,3 1 0,1-1 0,0 1 0,0 1 0,1-1 0,0 1 0,1 1 0,-1-1 0,1 1 0,1 1 0,-1 0 0,17-8 0,18-14 0,-27 17 0,0 1 0,1 0 0,0 2 0,0 0 0,1 1 0,0 0 0,0 2 0,1 0 0,24-2 0,-182 10 0,90-4 0,0 2 0,-70 11 0,105-10-136,-1 0-1,1 2 1,0-1-1,0 2 1,0-1-1,0 2 1,1 0-1,0 0 0,-16 12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3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98 24575,'24'-1'0,"1"-2"0,-1 0 0,1-2 0,-1 0 0,-1-2 0,1-1 0,28-13 0,-32 12-195,0 2 0,1 0 0,0 1 0,0 1 0,0 1 0,41-2 0,-42 6-6631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4.5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1 125 24575,'5'0'0,"1"-1"0,-1 0 0,1-1 0,-1 1 0,0-1 0,0 0 0,0-1 0,0 1 0,0-1 0,0 0 0,-1 0 0,1 0 0,4-5 0,-4 3 0,0 1 0,1 0 0,-1 1 0,1-1 0,0 1 0,0 0 0,0 0 0,0 1 0,13-3 0,10 2-5,44 2-1,-46 2 48,46-6-1,-64 4-200,1-1-1,-1 0 0,1-1 1,-1 0-1,0-1 0,0 0 0,0 0 1,12-9-1,-6 3-6666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5.0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1 122 24575,'7'-2'0,"0"-1"0,1 0 0,-1 0 0,0-1 0,0 1 0,-1-2 0,1 1 0,9-10 0,-14 13 0,17-11 0,0 2 0,0 1 0,1 0 0,0 1 0,1 1 0,0 1 0,0 1 0,0 1 0,39-3 0,56 5-1365,-96 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5.5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76 24575,'3'-1'0,"0"1"0,0-1 0,-1-1 0,1 1 0,-1 0 0,1-1 0,-1 1 0,1-1 0,-1 1 0,0-1 0,4-4 0,17-10 0,0 7 0,2 1 0,-1 2 0,1 0 0,0 2 0,39-3 0,133 8 0,-84 2 0,-77-4-74,-16 0-249,-1 1 1,1 1-1,27 4 0,-26 0-6503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6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 24575,'51'-19'0,"0"13"0,0 3 0,100 4 0,-45 2 0,-72-3 0,0-1 0,-1 2 0,1 1 0,55 10 0,-59-7-136,-1-1-1,1-2 1,0-1-1,-1-1 1,1-2-1,0-1 1,-1-1-1,1-2 0,28-9 1,-37 9-6690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7.0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 24575,'11'-1'0,"-1"0"0,0 0 0,0-2 0,11-2 0,36-7 0,-56 12 0,31-2 0,0-1 0,35-8 0,-46 7-455,1 1 0,44 0 0,-46 3-6371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7.8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342 0 24575,'0'1'0,"-1"0"0,1 0 0,0 0 0,0-1 0,-1 1 0,1 0 0,-1 0 0,1-1 0,0 1 0,-1 0 0,1-1 0,-1 1 0,0 0 0,1-1 0,-1 1 0,1-1 0,-1 1 0,0-1 0,0 1 0,1-1 0,-1 1 0,0-1 0,0 0 0,1 1 0,-2-1 0,-28 8 0,10-3 0,0 7 14,0 0 0,1 1 1,0 1-1,1 1 0,1 0 0,1 1 0,-25 31 0,15-17-753,-43 37 0,57-58-6087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318 1 24575,'-11'0'0,"0"-1"0,0 1 0,0 1 0,0 0 0,1 1 0,-1 0 0,0 0 0,1 1 0,0 1 0,0 0 0,-13 6 0,8-3 33,-1 0 0,0-1 0,-31 7 0,-22 8-1530,54-15-5329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09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415 0 24575,'-16'2'0,"0"0"0,1 1 0,-1 0 0,1 1 0,-1 1 0,1 1 0,-17 8 0,-49 16 0,60-22-101,1 0-1,0 2 0,0 0 1,1 1-1,0 1 1,-27 23-1,31-24-552,3-2-6172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10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429 1 24575,'-15'-1'0,"0"1"0,0 1 0,0 1 0,0 0 0,0 1 0,0 0 0,1 1 0,-24 10 0,25-9-12,0-2 1,0 1-1,0-1 0,0-1 0,0-1 1,-1 1-1,1-2 0,-1 0 0,1-1 0,-1 0 1,1-1-1,-23-6 0,-22-1-1200,40 6-5614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44.4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232 0 24575,'-6'1'0,"0"0"0,0 1 0,0 0 0,0 0 0,1 0 0,-1 0 0,1 1 0,-1 0 0,1 0 0,0 1 0,0-1 0,0 1 0,1 0 0,-1 0 0,-3 6 0,1-4 0,1 1 0,-1-2 0,-1 1 0,1-1 0,-1 0 0,-8 4 0,-68 17 0,100-27 0,-1 0 0,1 0 0,25 4 0,-22-2 0,-1 0 0,0-1 0,0-1 0,26-3 0,-40 3 0,21-6 0,0 2 0,1 1 0,27-1 0,-46 5 0,0 0 0,0 0 0,0 1 0,0 0 0,0 0 0,0 1 0,0 0 0,-1 0 0,1 0 0,-1 1 0,1 0 0,-1 0 0,0 1 0,0 0 0,0 0 0,6 6 0,-7-5 0,0 0 0,0-1 0,0 0 0,1 0 0,0-1 0,-1 1 0,1-1 0,0 0 0,0-1 0,12 4 0,-17-6 0,1 0 0,-1 0 0,0 0 0,1 1 0,-1-1 0,0-1 0,1 1 0,-1 0 0,0 0 0,1 0 0,-1-1 0,0 1 0,1-1 0,-1 1 0,0-1 0,0 0 0,1 1 0,-1-1 0,0 0 0,0 0 0,1-1 0,0 0 0,-1-1 0,1 1 0,-1-1 0,0 1 0,0-1 0,0 1 0,0-1 0,-1 0 0,1 1 0,-1-1 0,1 0 0,-1 0 0,0 0 0,-1-4 0,1 4 0,0 1 0,0-1 0,-1 1 0,1 0 0,-1-1 0,0 1 0,0 0 0,1-1 0,-2 1 0,1 0 0,0 0 0,0 0 0,-1 0 0,1 0 0,-1 0 0,1 0 0,-1 1 0,0-1 0,-2-1 0,-2-1 0,1 1 0,-1 0 0,0 0 0,1 0 0,-1 1 0,-1 0 0,-6-2 0,-10 0 0,1 1 0,-1 0 0,-25 2 0,-16 0 0,-113 4 0,171-2 0,-1 1 0,0-1 0,0 1 0,1 1 0,-1-1 0,-11 8 0,17-10 0,-1 1 0,1 0 0,0 0 0,-1 0 0,1 0 0,0 0 0,0 1 0,0-1 0,0 0 0,0 0 0,0 1 0,0-1 0,0 1 0,-1 1 0,2-2 0,0 0 0,0 0 0,0 0 0,0 0 0,0 0 0,0 0 0,1 0 0,-1-1 0,0 1 0,0 0 0,1 0 0,-1 0 0,0 0 0,1 0 0,-1-1 0,1 1 0,-1 0 0,1 0 0,0 0 0,-1-1 0,1 1 0,0-1 0,-1 1 0,1 0 0,0-1 0,0 1 0,1 0 0,18 12 0,2 0 0,0-1 0,0-1 0,1-1 0,1-1 0,0-1 0,45 9 0,-30-11 0,-1-2 0,1-1 0,1-2 0,51-5 0,-82 3 0,0-1 0,0-1 0,0 1 0,0-1 0,-1-1 0,1 0 0,9-6 0,57-39 0,-71 46 0,-1 1-76,0-1 1,-1 1-1,1-1 0,-1 0 0,0 0 0,1 0 0,-1 0 0,-1 0 1,1 0-1,0-1 0,-1 1 0,1 0 0,-1-1 0,0 0 1,-1 1-1,1-1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12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1 150 24575,'7'-2'0,"0"0"0,0-1 0,0 0 0,0-1 0,0 0 0,-1 0 0,1 0 0,10-10 0,-14 12 0,16-12 17,1 0 0,0 2 1,1 0-1,0 1 0,1 1 0,31-9 0,-40 15-131,1 1 0,0 0-1,0 1 1,0 0 0,0 1 0,0 1-1,0 0 1,0 1 0,0 0 0,0 2-1,0-1 1,14 6 0,-12-3-6712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14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24575,'34'0'0,"-1"-1"0,1 2 0,-1 1 0,59 11 0,-55-2 0,-1 1 0,65 31 0,-84-38 0,-1 0 0,1-1 0,-1-1 0,1-1 0,0 0 0,0-1 0,0-1 0,0-1 0,0 0 0,0-1 0,18-4 0,-30 4-80,0 0 0,1-1-1,-1 1 1,0-1 0,0 0-1,-1 0 1,1 0 0,-1-1-1,1 1 1,-1-1 0,0 0 0,-1-1-1,1 1 1,-1-1 0,1 1-1,3-9 1,1 1-6746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16.4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24575,'552'0'0,"-534"1"18,0 1 0,28 6-1,-8 0-1435,-18-5-5408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19.6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1 145 24575,'6'-1'0,"0"0"0,-1 0 0,1-1 0,0 0 0,-1 0 0,1 0 0,-1-1 0,0 0 0,0 0 0,0 0 0,0 0 0,0-1 0,-1 0 0,0 0 0,0 0 0,0-1 0,6-7 0,-6 6 0,1 1 0,0-1 0,0 1 0,1 0 0,-1 1 0,1-1 0,0 1 0,0 0 0,1 1 0,-1-1 0,10-2 0,31-4 0,0 2 0,0 2 0,0 3 0,49 1 0,-81 3-101,1 1 0,0 0 0,0 1-1,-1 1 1,1 0 0,28 13 0,-29-11-556,0-1-6169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22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24575,'4'0'0,"6"0"0,4 0 0,5 0 0,3 0 0,2 0 0,0 0 0,1 0 0,0 0 0,-4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24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238 1 24575,'0'4'0,"0"5"0,0 6 0,0 3 0,-4 0 0,-6-4 0,-5-4 0,-3-4 0,-4-3 0,-2-2 0,-1-1 0,4 4 0,2 1 0,-1-1 0,0 0 0,-1-2 0,2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25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 24575,'4'0'0,"5"0"0,6 0 0,4 0 0,2 0 0,3 0 0,1 0 0,-4-4 0,-6-2-8191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4.79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5.66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6.18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3:56.9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 24575,'2'14'0,"1"1"0,0-1 0,1 0 0,1 0 0,0 0 0,1-1 0,0 1 0,1-1 0,14 19 0,-6-6 0,-11-19 0,0 0 0,1 0 0,0 0 0,0 0 0,1-1 0,0 0 0,0 0 0,0 0 0,1-1 0,0 0 0,0-1 0,13 8 0,-8-8 0,-1 0 0,1-1 0,0 0 0,0 0 0,0-1 0,0-1 0,1 0 0,13-1 0,18-3 0,-26 2 0,0 0 0,34 3 0,-48-1 0,1 0 0,0 0 0,0 0 0,0 1 0,-1-1 0,1 1 0,-1 0 0,1 0 0,-1 1 0,0-1 0,0 1 0,0 0 0,0 0 0,-1 1 0,5 3 0,26 25 0,-30-29 0,-1 0 0,1 0 0,0 0 0,-1 0 0,1 1 0,-1-1 0,0 1 0,0 0 0,-1 0 0,1 0 0,-1 0 0,0 1 0,0-1 0,0 1 0,0-1 0,-1 1 0,2 6 0,-3-6 0,5 37 0,14 51 0,-14-78 0,-1-1 0,2 0 0,0 0 0,0-1 0,2 0 0,0 0 0,10 14 0,-8-15 0,-1 1 0,0 0 0,-1 0 0,-1 1 0,0 0 0,8 23 0,-13-31 0,0 0 0,1 0 0,0 0 0,0-1 0,1 1 0,-1-1 0,1 0 0,0 0 0,0-1 0,1 1 0,-1-1 0,1 0 0,0 0 0,0 0 0,1-1 0,-1 1 0,1-1 0,0-1 0,-1 1 0,1-1 0,0 0 0,13 2 0,7 0 0,0-2 0,1 0 0,-1-2 0,36-4 0,10 1 0,-27 5 0,-32-1 0,0 0 0,1-1 0,-1 0 0,0 0 0,0-2 0,26-5 0,-38 6 0,1 1 0,-1-1 0,1 1 0,-1-1 0,0 0 0,1 1 0,-1-1 0,0 0 0,0 0 0,1 0 0,-1 0 0,0 0 0,0-1 0,0 1 0,0 0 0,0 0 0,0-1 0,-1 1 0,1 0 0,0-1 0,-1 1 0,1-1 0,-1 1 0,1-3 0,-1 1 0,0 0 0,0 0 0,-1 1 0,1-1 0,-1 0 0,0 0 0,1 1 0,-1-1 0,0 1 0,-1-1 0,1 1 0,-3-5 0,-2-1 0,0 0 0,-1 0 0,1 1 0,-1 0 0,-1 1 0,-14-11 0,-3-1 0,0-1 0,2 0 0,0-2 0,2-1 0,0 0 0,-23-33 0,33 41 0,-47-46 0,43 45 0,0 0 0,1 0 0,-15-22 0,17 22 0,0 1 0,-1 1 0,-1 0 0,0 0 0,0 1 0,-18-10 0,-28-25 0,-86-106 0,76 76 0,69 76 0,0 0 0,1 0 0,-1 1 0,0-1 0,0 0 0,0 0 0,1 0 0,-1 0 0,0 0 0,1 0 0,-1 0 0,1 0 0,-1 0 0,1 0 0,0 0 0,-1 0 0,1 0 0,0-1 0,0 1 0,0 0 0,0 0 0,0 0 0,0 0 0,0 0 0,0-1 0,0 0 0,1 1 0,0 0 0,0 0 0,0 0 0,0 0 0,0 0 0,1 0 0,-1 0 0,0 1 0,0-1 0,1 0 0,-1 1 0,0-1 0,1 1 0,-1-1 0,0 1 0,1 0 0,1-1 0,6 0 0,-1 0 0,1 1 0,-1 0 0,1 1 0,-1-1 0,10 3 0,-11-1 0,-1 1 0,0-1 0,0 1 0,0 0 0,0 1 0,0-1 0,-1 1 0,1 0 0,-1 1 0,0-1 0,6 8 0,45 64 0,-33-42 0,-8-11 0,1-2 0,1 0 0,1-1 0,0-1 0,2 0 0,0-2 0,1 0 0,44 26 0,-36-28 0,2 2 0,1-1 0,48 16 0,118 41 0,-192-71 0,1 0 0,-1 0 0,1-1 0,0 0 0,0 0 0,0-1 0,-1 0 0,1 0 0,0 0 0,8-3 0,-11 2 0,-1 0 0,-1 0 0,1-1 0,0 0 0,0 1 0,0-1 0,-1 0 0,1 0 0,-1-1 0,0 1 0,1 0 0,-1-1 0,0 1 0,-1-1 0,1 0 0,0 0 0,-1 0 0,1 0 0,-1 0 0,0 0 0,0 0 0,0 0 0,0-5 0,3-12 0,-1-1 0,1-31 0,6-37 0,-2 54 0,-1 9 0,-1 1 0,-2-1 0,0 0 0,0-41 0,-5 64 0,1-1 0,-1 1 0,1-1 0,-1 1 0,0-1 0,-1 1 0,1-1 0,0 1 0,-1 0 0,0 0 0,0 0 0,0 0 0,0 0 0,0 0 0,-1 0 0,1 1 0,-4-3 0,1 1 0,-1 0 0,0 0 0,0 0 0,-1 1 0,1 0 0,-1 1 0,1-1 0,-10-1 0,-3 1 0,1 0 0,-1 1 0,0 1 0,0 0 0,-31 4 0,47-3 0,-1 1 0,1-1 0,0 0 0,0 1 0,0 0 0,0 0 0,0 0 0,0 0 0,0 0 0,0 0 0,1 1 0,-1-1 0,0 1 0,1 0 0,-1 0 0,1 0 0,-1 0 0,1 0 0,0 1 0,0-1 0,0 1 0,1-1 0,-1 1 0,0 0 0,1 0 0,0 0 0,-1 0 0,1-1 0,1 2 0,-1-1 0,0 0 0,0 5 0,1-1 0,0 0 0,1-1 0,0 1 0,0-1 0,1 1 0,-1-1 0,1 0 0,1 1 0,-1-1 0,1 0 0,0-1 0,0 1 0,1 0 0,7 8 0,80 101 0,23 34 0,-110-142 0,-1 1 0,1-1 0,-1 0 0,-1 1 0,1 0 0,-1-1 0,-1 1 0,0 0 0,1 9 0,-2 74 0,-2-62 0,2-53 0,0 13 0,-1 0 0,2 0 0,-1 0 0,1 0 0,1 0 0,0 0 0,1 0 0,0 0 0,0 0 0,1 1 0,10-19 0,-2 10 0,0 0 0,-2-1 0,0-1 0,-1 1 0,8-31 0,-16 44 0,1 0 0,0 1 0,1-1 0,0 1 0,0-1 0,0 1 0,0 0 0,1 0 0,0 1 0,1-1 0,-1 1 0,1 0 0,0 0 0,0 0 0,0 1 0,1-1 0,0 1 0,0 1 0,0-1 0,10-4 0,33-15 0,-26 11 0,1 0 0,36-10 0,-52 19 0,1 1 0,-1 1 0,1 0 0,0 0 0,-1 0 0,1 1 0,0 0 0,0 1 0,-1 0 0,1 1 0,11 2 0,7 2 0,-23-6 0,1 0 0,0 1 0,-1 0 0,1 0 0,-1 0 0,1 1 0,-1-1 0,1 1 0,-1 0 0,0 1 0,6 3 0,-10-3 0,0 0 0,-1-1 0,0 1 0,1-1 0,-1 1 0,0-1 0,0 1 0,-1-1 0,1 1 0,0-1 0,-1 0 0,0 0 0,-2 3 0,0 1 0,-29 39 120,33-45-149,-1 1 0,1 0 0,-1 0 0,0 0-1,1-1 1,-1 1 0,0 0 0,0-1 0,1 1 0,-1 0 0,0-1 0,0 1-1,0-1 1,0 0 0,1 1 0,-1-1 0,0 0 0,0 1 0,0-1 0,0 0 0,0 0-1,0 0 1,0 0 0,0 0 0,0 0 0,0 0 0,0 0 0,0 0 0,0 0-1,0-1 1,0 1 0,0 0 0,0-1 0,0 1 0,0-1 0,1 1 0,-1-1 0,0 1-1,0-1 1,0 1 0,1-1 0,-1 0 0,0 1 0,1-1 0,-1 0 0,0 0-1,1 0 1,-1 0 0,1 1 0,-1-3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6.55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6.93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7.34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7.70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8.07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8.43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9.14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8.80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9.48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7:59.89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312 384 24575,'0'0'-8191</inkml:trace>
  <inkml:trace contextRef="#ctx0" brushRef="#br0" timeOffset="1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3:33.1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833 0 24575,'-5'1'0,"1"0"0,-1 0 0,1 0 0,-1 0 0,1 1 0,0-1 0,0 1 0,0 0 0,0 1 0,0-1 0,0 1 0,0-1 0,1 1 0,-6 6 0,3-4 0,1 1 0,0 0 0,0 0 0,1 0 0,-1 0 0,2 1 0,-7 13 0,5-5 0,2 1 0,0-1 0,1 0 0,0 1 0,1 0 0,1-1 0,1 1 0,0 0 0,1-1 0,0 1 0,1-1 0,9 25 0,-8-34 0,-1 1 0,1-1 0,0-1 0,1 1 0,-1 0 0,1-1 0,7 6 0,21 26 0,-24-23 0,0 0 0,-2 0 0,1 1 0,-2 0 0,0 0 0,5 24 0,-9-33 0,-1 1 0,0-1 0,0 0 0,-1 1 0,0-1 0,0 1 0,-1-1 0,0 1 0,0-1 0,0 0 0,-1 1 0,0-1 0,0 0 0,0 0 0,-1 0 0,0-1 0,0 1 0,0-1 0,-7 9 0,3-8 0,1 1 0,-1-1 0,-1 0 0,1 0 0,-1-1 0,0 0 0,0-1 0,-1 0 0,-10 4 0,-10 2 0,-42 9 0,-23-7 0,71-11 0,1 2 0,-41 9 0,175-118 0,-88 82 0,36-30 0,-37 34 0,-1 0 0,27-31 0,-33 28 0,0-1 0,-1 0 0,15-37 0,15-26 0,-32 71 0,11-18 0,-23 33 0,-1-1 0,1 1 0,0 0 0,0 0 0,-1-1 0,1 1 0,-1 0 0,1-1 0,-1 1 0,0 0 0,1-1 0,-1 1 0,0-1 0,0 1 0,0-1 0,0 1 0,0 0 0,-1-1 0,1 1 0,-1-3 0,-14 50 0,9-26 0,0 1 0,2 0 0,0 0 0,-2 41 0,8 91 0,0-55 0,-1-84 0,0 1 0,0 0 0,2-1 0,0 0 0,0 1 0,1-1 0,8 17 0,2-1 0,1-1 0,22 30 0,-34-54 0,0-1 0,0 0 0,-1 1 0,1 0 0,-1 0 0,0-1 0,-1 1 0,1 0 0,-1 1 0,0-1 0,0 0 0,0 0 0,-1 0 0,0 1 0,0-1 0,0 0 0,-1 0 0,0 1 0,0-1 0,0 0 0,0 0 0,-1 0 0,-3 6 0,0-3 0,0 0 0,-1 0 0,0-1 0,0 0 0,-1 0 0,0 0 0,0-1 0,-1 0 0,1-1 0,-1 1 0,-1-2 0,-9 6 0,-42 18 0,-2-2 0,0-3 0,-95 23 0,-63-8 0,186-30 0,-49 2 0,-26 6 0,85-11 0,18-5 0,0 1 0,0 0 0,0 1 0,0-1 0,1 1 0,-11 5 0,16-7 0,0 0 0,0 0 0,0 0 0,0 0 0,0 0 0,-1 0 0,1 0 0,0 0 0,0 0 0,0 0 0,0 1 0,0-1 0,0 0 0,-1 0 0,1 0 0,0 0 0,0 0 0,0 0 0,0 0 0,0 0 0,0 1 0,0-1 0,0 0 0,0 0 0,0 0 0,0 0 0,0 0 0,0 0 0,-1 1 0,1-1 0,0 0 0,0 0 0,0 0 0,0 0 0,0 0 0,0 0 0,0 1 0,1-1 0,-1 0 0,0 0 0,0 0 0,0 0 0,0 0 0,0 0 0,0 1 0,0-1 0,0 0 0,0 0 0,0 0 0,0 0 0,0 0 0,0 0 0,1 0 0,-1 1 0,0-1 0,0 0 0,0 0 0,0 0 0,0 0 0,14 4 0,16 0 0,8-2 0,1-1 0,-1-2 0,1-2 0,-1-2 0,57-13 0,-11-4 0,-58 17 0,-1-1 0,0-2 0,0 0 0,0-2 0,37-20 0,-44 19 0,-1 0 0,-1-2 0,0 1 0,0-2 0,23-27 0,-32 32 0,0 0 0,-1-1 0,0 1 0,-1-1 0,0 0 0,-1-1 0,0 1 0,0-1 0,-1 0 0,-1 0 0,1 0 0,-1-13 0,0-278 0,-4 150 0,2 151 0,0 0 0,1 1 0,-1-1 0,0 0 0,0 0 0,0 0 0,0 0 0,0 0 0,0 0 0,0 0 0,0 0 0,-1 0 0,1 0 0,0 0 0,0 0 0,-1 1 0,1-1 0,-1 0 0,1 0 0,-1 0 0,1 0 0,-1 1 0,1-1 0,-1 0 0,0 1 0,1-1 0,-1 0 0,-1 0 0,0 1 0,1 0 0,0 1 0,-1-1 0,1 1 0,0-1 0,-1 1 0,1-1 0,0 1 0,0 0 0,0 0 0,0-1 0,0 1 0,0 0 0,0 0 0,0 0 0,-2 2 0,-34 51 0,25-33 0,1 1 0,1 1 0,1 0 0,0 0 0,2 1 0,1-1 0,1 1 0,1 1 0,-1 39 0,4-41 0,2 0 0,1 0 0,1 0 0,0 0 0,2-1 0,1 0 0,0 0 0,2 0 0,0-1 0,2 0 0,12 21 0,-12-27 0,0 1 0,-2 0 0,0 0 0,0 0 0,-2 1 0,0 0 0,-1 0 0,-1 1 0,0 0 0,-2-1 0,0 1 0,0 19 0,-2-33 0,0 19 0,-1 1 0,-5 28 0,4-43 0,-1 0 0,0 0 0,0 0 0,0-1 0,-1 1 0,0-1 0,-1 0 0,-10 13 0,3-5 0,0-1 0,-1 0 0,-1-1 0,0 0 0,-1-1 0,0-1 0,-1 0 0,0-1 0,-1-1 0,-1-1 0,1 0 0,-1-1 0,-1-1 0,1-1 0,-1 0 0,0-1 0,-1-2 0,1 0 0,-32 1 0,13-3 0,20 0 0,-1 0 0,1-2 0,0 0 0,-32-6 0,49 7 0,1 0 0,-1 0 0,1 0 0,-1 0 0,1 0 0,-1 0 0,1 0 0,-1 0 0,1-1 0,-1 1 0,1 0 0,0 0 0,-1 0 0,1-1 0,-1 1 0,1 0 0,0-1 0,-1 1 0,1 0 0,0-1 0,-1 1 0,1 0 0,0-1 0,-1 1 0,1-1 0,0 1 0,0 0 0,0-1 0,-1 1 0,1-1 0,0 1 0,0-1 0,0 1 0,0-1 0,0 1 0,0-2 0,14-12 0,29-7 0,2 9 0,1 1 0,58-4 0,-7 0 0,111-10 0,42-8 0,-204 23 0,304-80 0,-320 79 0,-1 0 0,-1-2 0,0-1 0,0-1 0,48-36 0,-65 43 0,-1-1 0,-1 1 0,0-2 0,0 1 0,-1-1 0,0 0 0,-1-1 0,0 0 0,0 0 0,-1-1 0,-1 0 0,0 0 0,-1 0 0,0 0 0,-1-1 0,4-24 0,2-52 0,-4 53 0,-1 0 0,-1 0 0,-3 0 0,-1 0 0,-1-1 0,-11-52 0,-56-229 0,66 295 0,0 1 0,1-1 0,2-28 0,-2-19 0,2 68 0,1 0 0,-1 0 0,0 1 0,0-1 0,-1 0 0,1 0 0,0 0 0,-1 0 0,1 0 0,-1 1 0,1-1 0,-1 0 0,0 1 0,0-1 0,0 0 0,0 1 0,0-1 0,0 1 0,0-1 0,0 1 0,-1 0 0,1-1 0,-1 1 0,1 0 0,-1 0 0,1 0 0,-1 0 0,0 0 0,1 0 0,-1 1 0,0-1 0,0 0 0,1 1 0,-1 0 0,0-1 0,0 1 0,0 0 0,0 0 0,0 0 0,1 0 0,-1 0 0,0 0 0,0 1 0,0-1 0,0 1 0,1-1 0,-1 1 0,-3 1 0,-8 3 0,0 1 0,1 0 0,0 1 0,-23 17 0,17-11 0,0 2 0,1 0 0,0 1 0,1 1 0,1 0 0,1 1 0,0 1 0,2 0 0,-19 38 0,19-28 0,1 1 0,2 0 0,0 1 0,3 0 0,-6 61 0,8 165 0,5-149 0,0-89 0,0 0 0,6 36 0,-6-50 0,0 0 0,0 0 0,0 0 0,1 0 0,0-1 0,0 1 0,0 0 0,1-1 0,-1 1 0,1-1 0,0 0 0,1 0 0,-1 0 0,1 0 0,6 5 0,-9-8 0,-1-1 0,1 1 0,0-1 0,0 1 0,0-1 0,-1 1 0,1-1 0,0 0 0,0 1 0,0-1 0,0 0 0,0 0 0,0 1 0,0-1 0,0 0 0,0 0 0,0 0 0,0 0 0,0 0 0,-1-1 0,1 1 0,0 0 0,0 0 0,0 0 0,0-1 0,0 1 0,0-1 0,0 1 0,-1-1 0,2 0 0,0-1 0,-1 0 0,1 0 0,-1 0 0,0 0 0,0 0 0,0 0 0,0 0 0,0-1 0,0 1 0,0 0 0,0-5 0,1-9 0,0-1 0,-1-29 0,-2 40 0,2-93 0,-5-134 0,-3 185 0,-2 0 0,-2 0 0,-2 1 0,-2 1 0,-23-49 0,15 36 0,19 49 0,2 3 0,-1-1 0,0 1 0,0-1 0,0 1 0,-1 0 0,0 1 0,-1-1 0,-7-7 0,12 13 0,0 1 0,0 0 0,0 0 0,0 0 0,0 0 0,0 0 0,-1 0 0,1 0 0,0 0 0,0 0 0,0 0 0,0 0 0,-1 0 0,1-1 0,0 1 0,0 0 0,0 0 0,0 0 0,-1 0 0,1 1 0,0-1 0,0 0 0,0 0 0,0 0 0,-1 0 0,1 0 0,0 0 0,0 0 0,0 0 0,0 0 0,0 0 0,-1 0 0,1 0 0,0 1 0,0-1 0,0 0 0,0 0 0,0 0 0,0 0 0,0 0 0,-1 0 0,1 1 0,0-1 0,0 0 0,0 0 0,0 0 0,0 1 0,-4 13 0,3 14 0,0 77 0,5 319 0,-1-389 0,2 0 0,1-1 0,2 0 0,23 64 0,69 125 0,-61-142 0,0-16 0,-29-51 0,-1 1 0,-1 0 0,11 24 0,-19-38 0,1 0 0,-1 0 0,0 0 0,1 0 0,-1 0 0,0 0 0,0-1 0,0 1 0,0 0 0,0 1 0,0-1 0,0-1 0,0 1 0,0 0 0,-1 0 0,1 0 0,0 0 0,0 0 0,-1 0 0,1 0 0,-1 0 0,1 0 0,-1 0 0,1 0 0,-1-1 0,0 2 0,-1-1 0,0 1 0,0-1 0,0 0 0,0 0 0,0 0 0,0 0 0,0 0 0,-1 0 0,1-1 0,0 1 0,-3-1 0,-59 2 0,-149-31 0,142 20 0,-92-24 0,160 32 0,0 0 0,1 0 0,-1 0 0,0 0 0,0-1 0,1 1 0,-1-1 0,1 1 0,-1-1 0,1 0 0,0 0 0,0 0 0,-1-1 0,2 1 0,-1 0 0,0-1 0,0 1 0,1-1 0,-1 1 0,1-1 0,0 0 0,0 0 0,0 0 0,0 0 0,0 0 0,1 1 0,-1-1 0,1 0 0,0 0 0,0 0 0,0 0 0,0-1 0,1 2 0,-1-1 0,2-5 0,2-12 0,2 0 0,0 0 0,0 0 0,12-19 0,-10 19 0,196-430 0,-196 432 0,2 1 0,-1 0 0,2 1 0,0 0 0,1 1 0,1 1 0,0-1 0,1 2 0,1 0 0,0 1 0,0 0 0,22-12 0,-6 7 0,-21 11 0,0 0 0,0 1 0,0 0 0,1 0 0,-1 1 0,1 1 0,0 0 0,0 0 0,1 1 0,20-1 0,-23 3 0,32-1 0,47 6 0,-74-3 0,-1 0 0,0 1 0,-1 1 0,1 0 0,0 0 0,-1 1 0,20 12 0,-29-15 0,1 0 0,0 0 0,-1 0 0,1 0 0,0 0 0,0-1 0,0 0 0,0 0 0,0 0 0,0 0 0,0-1 0,7 1 0,-9-2 0,1 1 0,-1-1 0,0 0 0,1 0 0,-1 0 0,0 0 0,0 0 0,0 0 0,0-1 0,0 1 0,0-1 0,0 1 0,0-1 0,0 0 0,-1 0 0,1 1 0,-1-1 0,1 0 0,-1-1 0,0 1 0,0 0 0,1-3 0,30-57 0,-3-1 0,-3-2 0,24-89 0,-46 128 0,-10 37 0,-11 43 0,14-43 0,-13 54 0,-15 114 0,10 1 0,8-88 0,0 109 0,13-165 0,8 230 0,-4-232 0,1 1 0,2-1 0,1 0 0,2 0 0,21 50 0,-30-81 0,0 0 0,0 0 0,1-1 0,-1 1 0,1 0 0,-1-1 0,1 1 0,0-1 0,0 1 0,0-1 0,0 0 0,1 0 0,-1 0 0,0 0 0,1 0 0,0-1 0,-1 1 0,1-1 0,0 1 0,0-1 0,-1 0 0,1 0 0,0-1 0,0 1 0,0 0 0,0-1 0,0 0 0,1 0 0,-1 0 0,0 0 0,0 0 0,4-1 0,-2-1 0,1 0 0,-1-1 0,1 1 0,-1-1 0,0 0 0,0-1 0,0 1 0,0-1 0,-1 0 0,1 0 0,-1 0 0,0-1 0,0 1 0,-1-1 0,6-9 0,15-34 0,-2-1 0,-2-1 0,21-81 0,-7 22 0,-19 66 0,-5 18 0,-2 1 0,10-49 0,-18 73 0,0 0 0,0 0 0,0 0 0,-1 0 0,1 0 0,0 0 0,0 0 0,0 0 0,0 0 0,0 0 0,0 0 0,0 0 0,0 0 0,0 0 0,0 0 0,0 1 0,0-1 0,0 0 0,0 0 0,0 0 0,-1 0 0,1 0 0,0 0 0,0 0 0,0 0 0,0 0 0,0 0 0,0 0 0,0-1 0,0 1 0,0 0 0,0 0 0,0 0 0,0 0 0,0 0 0,-1 0 0,1 0 0,0 0 0,0 0 0,0 0 0,0 0 0,0 0 0,0 0 0,0 0 0,0 0 0,0 0 0,0 0 0,-8 11 0,-6 18 0,0 8 0,1 1 0,2 1 0,2 0 0,1 0 0,3 0 0,-2 47 0,6-30 0,-1-30 0,2-1 0,0 1 0,2-1 0,1 1 0,6 27 0,-6-46 0,0 1 0,1-1 0,-1 0 0,1-1 0,1 1 0,-1-1 0,1 1 0,0-1 0,1-1 0,-1 1 0,1-1 0,1 0 0,-1 0 0,0-1 0,1 0 0,0 0 0,0 0 0,0-1 0,15 5 0,-11-5 0,-1 0 0,1-1 0,0 0 0,0 0 0,0-1 0,-1 0 0,1-1 0,0-1 0,0 1 0,0-2 0,0 0 0,0 0 0,19-7 0,-22 5 0,-1 0 0,0-1 0,1 0 0,-2 0 0,1 0 0,-1-1 0,1 0 0,-2 0 0,1-1 0,-1 0 0,0 0 0,0 0 0,-1 0 0,0-1 0,0 0 0,3-9 0,0-2 0,-1 0 0,-1 0 0,-1 0 0,-1-1 0,2-38 0,-3-21 0,-12-105 0,5 147 0,-2-1 0,-1 1 0,-2 1 0,-27-68 0,24 70 0,-12-30 0,23 61 0,1 0 0,-1 0 0,0 0 0,1 1 0,-1-1 0,0 0 0,-1 1 0,1-1 0,0 1 0,-1 0 0,1 0 0,-1 0 0,0 0 0,1 0 0,-5-1 0,4 3 0,1 0 0,0 0 0,0 0 0,0 0 0,-1 0 0,1 1 0,0-1 0,0 1 0,0-1 0,0 1 0,0 0 0,0 0 0,0 0 0,0 0 0,0 0 0,0 0 0,1 1 0,-1-1 0,0 0 0,1 1 0,-1 0 0,-1 1 0,-37 48 0,30-36 0,-43 50 0,22-28 0,-43 68 0,66-93 0,1 1 0,0 1 0,1 0 0,1-1 0,0 2 0,1-1 0,1 0 0,0 1 0,-2 25 0,4-6 0,0 82 0,2-106 0,-1 1 0,2-1 0,0 0 0,0 0 0,1 0 0,0 0 0,0-1 0,9 16 0,-11-22 0,1-1 0,1 1 0,-1-1 0,0 1 0,0-1 0,1 0 0,-1 0 0,1 0 0,0 0 0,0-1 0,0 1 0,0-1 0,0 1 0,0-1 0,0 0 0,0 0 0,0-1 0,0 1 0,0 0 0,1-1 0,-1 0 0,0 0 0,1 0 0,-1 0 0,0-1 0,0 1 0,6-2 0,0-1 0,1 1 0,0-2 0,-1 1 0,0-2 0,0 1 0,0-1 0,14-10 0,17-15 0,-1-2 0,50-53 0,-73 68 0,-1-2 0,-1 0 0,-1-1 0,-1 0 0,0-1 0,-2 0 0,12-33 0,-10 17 0,-2-1 0,-1 0 0,-2 0 0,-1-1 0,-3 1 0,-1-52 0,-2 58 0,1 16 0,-1-1 0,0 1 0,-2 0 0,0 0 0,-6-22 0,7 34 0,-1 1 0,1-1 0,-1 0 0,0 0 0,0 1 0,0-1 0,-1 1 0,1-1 0,-1 1 0,0 0 0,0 0 0,0 0 0,0 1 0,-1-1 0,1 1 0,-1 0 0,1 0 0,-1 0 0,0 0 0,0 0 0,0 1 0,0 0 0,0 0 0,0 0 0,-8-1 0,0 1 0,-1-1 0,0 2 0,0 0 0,0 0 0,0 1 0,0 1 0,1 0 0,-1 1 0,1 0 0,-1 1 0,1 0 0,0 1 0,1 1 0,-1 0 0,1 0 0,0 1 0,-18 14 0,24-14 0,-1-1 0,1 1 0,0 0 0,0 1 0,1-1 0,0 1 0,0 0 0,1 0 0,0 0 0,1 0 0,0 0 0,0 1 0,0-1 0,1 1 0,0-1 0,1 1 0,0 0 0,1 8 0,0-3 0,1-1 0,0 1 0,1 0 0,1-1 0,0 0 0,1 0 0,0 0 0,1 0 0,0-1 0,11 16 0,8 2 0,1-1 0,1-1 0,2-2 0,59 43 0,-49-44 0,83 41 0,-33-20 0,-11-9 0,-62-31 0,1 0 0,-1 2 0,-1 0 0,1 1 0,-1 0 0,-1 1 0,18 16 0,-31-25 0,0 0 0,0 0 0,0 1 0,1-1 0,-1 0 0,0 0 0,-1 1 0,1-1 0,0 1 0,0-1 0,0 1 0,-1-1 0,1 1 0,-1-1 0,1 1 0,-1-1 0,0 1 0,0 0 0,0-1 0,1 1 0,-2 0 0,1-1 0,0 1 0,0-1 0,0 1 0,-1 2 0,-1-2 0,1 0 0,-1 0 0,0 1 0,1-1 0,-1 0 0,0-1 0,0 1 0,-1 0 0,1-1 0,0 1 0,-1-1 0,1 1 0,0-1 0,-4 1 0,-6 3 0,-1-2 0,1 1 0,-1-1 0,0-1 0,-19 1 0,-59 9 0,64-8 0,-48 3 0,-45-9 0,-96 4 0,142 10 0,-20 0 0,86-11 0,0-1 0,0 1 0,0 0 0,0 1 0,0 0 0,0 1 0,0-1 0,1 1 0,-1 1 0,1-1 0,0 1 0,0 1 0,-8 6 0,15-11 0,0 1 0,0-1 0,1 0 0,-1 1 0,0-1 0,1 0 0,-1 0 0,1 1 0,-1-1 0,0 0 0,1 0 0,-1 0 0,1 1 0,-1-1 0,0 0 0,1 0 0,-1 0 0,1 0 0,-1 0 0,1 0 0,-1 0 0,1 0 0,-1 0 0,1 0 0,-1 0 0,0 0 0,1 0 0,-1 0 0,1 0 0,-1-1 0,1 1 0,-1 0 0,0 0 0,1 0 0,0-1 0,24-3 0,-12 0-170,0 1-1,1 0 0,-1 1 1,1 1-1,0 0 0,-1 1 1,16 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0.33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0.70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1.04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1.39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24575,'0'5'0,"4"0"0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1.75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2.11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2.49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2.84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3.23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3.64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3:38.5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848 178 24575,'-1'0'0,"1"0"0,0 0 0,0 0 0,-1 0 0,1 0 0,0 0 0,-1 0 0,1 0 0,0 0 0,0 0 0,-1 0 0,1-1 0,0 1 0,0 0 0,-1 0 0,1 0 0,0 0 0,0-1 0,0 1 0,-1 0 0,1 0 0,0 0 0,0-1 0,0 1 0,0 0 0,-1 0 0,1-1 0,0 1 0,0 0 0,0-1 0,0 1 0,0 0 0,0 0 0,0-1 0,0 1 0,0 0 0,0 0 0,0-1 0,0 1 0,0 0 0,0-1 0,0 1 0,0 0 0,0 0 0,0-1 0,0 1 0,0 0 0,1 0 0,-1-1 0,0 1 0,0 0 0,0 0 0,0-1 0,1 1 0,-1 0 0,-26 7 0,-231 136 0,202-117 0,0-2 0,-73 20 0,37-11 0,74-25 0,-1 0 0,0-1 0,0-2 0,0 1 0,-1-2 0,0-1 0,0 0 0,-34 0 0,52-3 0,0 0 0,-1 0 0,1 0 0,0 0 0,-1 0 0,1-1 0,0 1 0,-1 0 0,1-1 0,0 1 0,0-1 0,0 1 0,-1-1 0,1 0 0,0 1 0,0-1 0,0 0 0,0 0 0,0 0 0,0 0 0,0 0 0,0 0 0,1 0 0,-1 0 0,0 0 0,0 0 0,0-2 0,1 0 0,0 1 0,-1-1 0,1 1 0,0-1 0,1 1 0,-1-1 0,0 1 0,1-1 0,0 1 0,-1 0 0,1-1 0,0 1 0,2-4 0,6-9 0,0 0 0,1 0 0,14-16 0,-21 27 0,5-4 0,1 0 0,0 0 0,1 0 0,0 1 0,0 1 0,0 0 0,1 0 0,-1 1 0,2 0 0,-1 1 0,0 0 0,21-3 0,8-1 0,0 2 0,57-1 0,136 8 0,63-3 0,-291 1 0,-1 1 0,1-1 0,-1 0 0,1-1 0,-1 1 0,1-1 0,-1 0 0,0 0 0,0 0 0,0 0 0,0-1 0,0 0 0,0 1 0,-1-2 0,0 1 0,1 0 0,4-8 0,2-3 0,-2 0 0,0-1 0,11-27 0,2-5 0,-15 34 0,14-24 0,-19 35 0,0 0 0,0 1 0,0-1 0,0 1 0,0-1 0,1 1 0,-1-1 0,0 1 0,1 0 0,-1 0 0,1-1 0,0 1 0,-1 0 0,1 1 0,0-1 0,2-1 0,-3 2 0,-1 0 0,1 1 0,0-1 0,0 0 0,-1 0 0,1 1 0,0-1 0,-1 0 0,1 1 0,0-1 0,-1 1 0,1-1 0,0 1 0,-1-1 0,1 1 0,-1-1 0,1 1 0,-1-1 0,1 1 0,-1 0 0,0-1 0,1 1 0,-1 0 0,0-1 0,1 1 0,-1 0 0,0 0 0,0-1 0,0 1 0,0 0 0,1 0 0,-1 1 0,3 29 0,-3-29 0,1 103 0,-2-71 0,2 0 0,0 0 0,2 0 0,2-1 0,9 34 0,4-10 0,3-2 0,52 100 0,-71-152 0,-1-1 0,1 1 0,-1 0 0,0-1 0,0 1 0,0 0 0,0 0 0,-1 0 0,1-1 0,-1 1 0,0 0 0,0 0 0,0 0 0,0 0 0,0 0 0,-1 4 0,0-5 0,0-1 0,0 0 0,0 1 0,0-1 0,0 0 0,0 0 0,0 0 0,0 0 0,-1 0 0,1 0 0,0 0 0,-1 0 0,1 0 0,-1-1 0,1 1 0,-1 0 0,1-1 0,-1 1 0,0-1 0,1 0 0,-1 0 0,1 1 0,-1-1 0,0 0 0,1 0 0,-1-1 0,0 1 0,1 0 0,-1 0 0,1-1 0,-3 0 0,-176-45 0,-24-2 0,-27-1 0,207 45 0,0-2 0,0-1 0,1 0 0,0-2 0,-32-17 0,51 24 0,0-1 0,1 1 0,-1-1 0,1 0 0,0 0 0,0-1 0,0 1 0,1 0 0,-1-1 0,1 0 0,-1 0 0,1 1 0,0-1 0,1-1 0,-1 1 0,-1-7 0,-1-7 0,1 0 0,-1-34 0,-4-16 0,-3 18 0,23 87 0,1-1 0,3-1 0,0 0 0,3-1 0,0-1 0,3-1 0,32 39 0,23 18 0,101 90 0,-152-153 0,0-2 0,2-1 0,1-1 0,37 21 0,-64-41 0,1-1 0,-1 0 0,1 0 0,-1 0 0,1-1 0,-1 1 0,1-1 0,0 1 0,0-1 0,-1 0 0,1 0 0,0 0 0,-1 0 0,1 0 0,0-1 0,0 1 0,-1-1 0,1 0 0,-1 0 0,1 0 0,-1 0 0,1 0 0,-1 0 0,1-1 0,-1 1 0,0-1 0,0 0 0,0 1 0,0-1 0,0 0 0,3-4 0,4-7 0,0 0 0,0-1 0,-2 0 0,10-22 0,0 0 0,14-26 0,-3-1 0,39-125 0,-54 152 0,1 0 0,32-54 0,-15 31 0,-19 37 0,-9 17 0,1-1 0,-1 1 0,0-1 0,0 0 0,0 0 0,-1 0 0,0 0 0,0-1 0,-1 1 0,0 0 0,0-1 0,0 1 0,-1-8 0,0 14 0,0-1 0,0 1 0,0-1 0,0 1 0,0-1 0,0 1 0,-1-1 0,1 1 0,0 0 0,0-1 0,0 1 0,-1-1 0,1 1 0,0-1 0,-1 1 0,1 0 0,0-1 0,-1 1 0,1-1 0,0 1 0,-1 0 0,1 0 0,-1-1 0,1 1 0,0 0 0,-1 0 0,1-1 0,-1 1 0,1 0 0,-1 0 0,1 0 0,-1 0 0,-15 8 0,-13 25 0,28-31 0,-8 10 0,2 1 0,-1 0 0,2 0 0,0 1 0,1 0 0,0 0 0,1 1 0,0-1 0,1 1 0,-1 25 0,1 7 0,3 0 0,6 50 0,-5-83 0,1 0 0,0 0 0,1-1 0,1 1 0,0 0 0,1-1 0,0 0 0,1 0 0,0-1 0,1 0 0,0 0 0,1 0 0,18 19 0,-13-17 0,-9-8 0,1-2 0,-1 1 0,1-1 0,0 1 0,0-1 0,0 0 0,8 4 0,-12-8 0,0 0 0,0 1 0,0-1 0,-1 0 0,1 0 0,0 1 0,0-1 0,0 0 0,0 0 0,0 0 0,0 0 0,0-1 0,0 1 0,0 0 0,0 0 0,0 0 0,0-1 0,0 1 0,0-1 0,0 1 0,1-1 0,0-1 0,0 0 0,-1 0 0,1 0 0,0 0 0,-1 0 0,1 0 0,-1 0 0,0-1 0,0 1 0,0-1 0,0 1 0,1-3 0,6-27 0,0 0 0,5-61 0,-10 60 0,2 1 0,16-62 0,-5 35 0,-13 44 0,1-1 0,1 1 0,0 0 0,14-27 0,-17 38 0,1 0 0,-1 0 0,1 0 0,1 1 0,-1-1 0,0 1 0,1 0 0,0 0 0,-1 0 0,1 0 0,1 1 0,-1-1 0,0 1 0,0 0 0,1 1 0,-1-1 0,1 1 0,0-1 0,-1 1 0,9 0 0,-4-1 0,-1 1 0,1 1 0,0-1 0,-1 1 0,1 0 0,-1 1 0,1 0 0,-1 1 0,1 0 0,-1 0 0,0 0 0,0 1 0,0 1 0,0-1 0,0 1 0,-1 1 0,1-1 0,-1 1 0,-1 0 0,1 1 0,-1 0 0,1 0 0,5 8 0,62 66 0,4-4 0,112 85 0,-77-65 0,-112-95 0,-1-1 0,1 1 0,0 0 0,-1 0 0,1 0 0,-1-1 0,1 1 0,-1 0 0,0 0 0,1 0 0,-1 0 0,0 0 0,0 0 0,1 0 0,-1 0 0,0 0 0,0 0 0,0 0 0,0 0 0,0 0 0,0 0 0,-1 0 0,1 0 0,0 0 0,0 0 0,-1-1 0,1 1 0,-1 0 0,1 0 0,0 0 0,-1 0 0,0 0 0,1-1 0,-1 1 0,1 0 0,-1 0 0,0-1 0,0 1 0,-1 0 0,-39 29 0,31-24 0,-220 133 0,71-45 0,154-91 0,0 0 0,0 0 0,-1 0 0,1-1 0,-1 0 0,1 0 0,-1-1 0,0 1 0,0-1 0,0 0 0,0-1 0,0 1 0,0-1 0,0-1 0,0 1 0,1-1 0,-1 0 0,0 0 0,0-1 0,0 1 0,1-1 0,-1-1 0,1 1 0,-1-1 0,1 0 0,0 0 0,0 0 0,1-1 0,-8-6 0,-10-12 0,2 0 0,0-1 0,2-1 0,-28-45 0,13 19 0,13 21 0,12 20 0,0-1 0,1 0 0,0 0 0,1-1 0,0 0 0,1 0 0,0 0 0,1-1 0,0 1 0,1-1 0,-3-20 0,5 26 0,0-4 0,0 1 0,1-1 0,0 1 0,0-1 0,3-12 0,-2 20 0,-1 0 0,1 0 0,0-1 0,0 1 0,0 0 0,0 0 0,0 0 0,0 0 0,1 0 0,-1 0 0,1 0 0,-1 1 0,1-1 0,0 0 0,0 1 0,0-1 0,-1 1 0,1 0 0,1 0 0,-1-1 0,0 2 0,0-1 0,0 0 0,0 0 0,1 1 0,4-2 0,10 0 0,1 1 0,0 1 0,0 0 0,0 1 0,0 1 0,0 1 0,25 7 0,123 45 0,-138-44 0,347 129 0,-239-102 0,-1 0 0,-125-34 0,-1-1 0,1-1 0,0 0 0,0 0 0,0-1 0,0 0 0,1 0 0,-1-1 0,0-1 0,13-1 0,-17 0 0,0 1 0,1-1 0,-1 0 0,-1-1 0,1 1 0,0-1 0,0 0 0,-1-1 0,0 0 0,0 1 0,0-1 0,0-1 0,0 1 0,-1-1 0,0 0 0,0 0 0,5-8 0,10-16 0,-12 19 0,-1 0 0,0 0 0,0 0 0,-1-1 0,0 0 0,5-17 0,-2-6 0,-1 0 0,-1-1 0,-2 0 0,-1 0 0,-2 0 0,-2 0 0,-7-57 0,1 69 0,-1-1 0,-1 2 0,-20-39 0,13 29 0,15 29 0,0 0 0,-1 0 0,1 0 0,-1 1 0,0-1 0,0 0 0,0 1 0,0 0 0,0-1 0,0 1 0,-1 0 0,1 0 0,-1 0 0,1 0 0,-1 1 0,0-1 0,0 1 0,0 0 0,0-1 0,0 1 0,0 1 0,-4-2 0,3 2 0,0 0 0,0 1 0,1-1 0,-1 1 0,1 0 0,-1 0 0,0 0 0,1 0 0,0 1 0,-1-1 0,1 1 0,0 0 0,0 0 0,0 0 0,0 1 0,0-1 0,0 1 0,1-1 0,-4 5 0,-21 24 0,1 1 0,2 1 0,1 0 0,2 2 0,-25 55 0,16-15 0,4 2 0,4 1 0,2 1 0,5 1 0,-8 101 0,22-158 0,1-14 0,0-1 0,0 1 0,-1-1 0,-1 1 0,-3 15 0,4-23 0,1 0 0,-1 0 0,1 0 0,-1 0 0,1 0 0,-1 0 0,0 0 0,1 0 0,-1-1 0,0 1 0,1 0 0,-1 0 0,0-1 0,0 1 0,0-1 0,0 1 0,0-1 0,0 1 0,0-1 0,0 1 0,-1-1 0,0 0 0,0 0 0,0 0 0,-1 0 0,1 0 0,0-1 0,0 1 0,0-1 0,0 1 0,0-1 0,0 0 0,0 0 0,0 0 0,0 0 0,-3-2 0,-3-5 0,0-1 0,0 0 0,0 0 0,1 0 0,1-1 0,0 0 0,0 0 0,1-1 0,-8-21 0,-2 1 0,-5-12 0,-29-89 0,42 110 0,2-1 0,1 1 0,0-1 0,2 0 0,1 0 0,1-28 0,2 41 0,0 0 0,0 0 0,1 0 0,0 0 0,0 1 0,1-1 0,1 1 0,-1 0 0,2 0 0,11-15 0,7-5 0,45-42 0,-36 39 0,-14 15 0,2 1 0,0 1 0,0 0 0,2 2 0,46-21 0,-46 25 0,1 1 0,0 1 0,0 1 0,0 1 0,1 1 0,-1 2 0,1 0 0,0 1 0,0 2 0,0 0 0,30 7 0,-41-5 0,0 1 0,0 1 0,0 0 0,-1 1 0,0 1 0,18 11 0,72 58 0,-35-23 0,43 16 0,-73-47 0,-2 1 0,56 46 0,-81-60 0,-1 1 0,0 1 0,0-1 0,-1 2 0,0-1 0,10 19 0,-17-25 0,0-1 0,0 1 0,0 0 0,-1 0 0,1 0 0,-1 0 0,-1 0 0,1 0 0,-1 0 0,1 0 0,-2 0 0,1 0 0,0 0 0,-1 0 0,0 0 0,0 0 0,-1 0 0,1 0 0,-1 0 0,0-1 0,0 1 0,-4 4 0,1 0 0,0-1 0,-1 0 0,0-1 0,-1 1 0,0-1 0,0-1 0,0 1 0,-1-1 0,0 0 0,0-1 0,0 0 0,-1 0 0,0-1 0,0 0 0,-13 4 0,-1-3 0,0 0 0,1-1 0,-2-1 0,1-2 0,-31-1 0,45 0 0,-11 0 0,0 0 0,0-2 0,0 0 0,-22-6 0,36 6 0,-1 0 0,1-1 0,0 1 0,1-1 0,-1 0 0,0-1 0,1 1 0,0-1 0,0 0 0,0-1 0,0 1 0,1-1 0,-1 0 0,1 0 0,0 0 0,1-1 0,-4-5 0,5 7 0,0 0 0,0 0 0,0 1 0,-1-1 0,1 1 0,-1-1 0,0 1 0,0 0 0,0 0 0,-1 0 0,1 1 0,-1-1 0,-4-2 0,6 5 0,0-1 0,-1 1 0,1-1 0,-1 1 0,1 0 0,-1 0 0,1 0 0,-1 0 0,1 0 0,-1 0 0,1 1 0,0-1 0,-1 1 0,1 0 0,0 0 0,-1 0 0,1 0 0,0 0 0,0 0 0,0 1 0,0-1 0,0 1 0,0-1 0,-3 4 0,-7 6 0,1 1 0,0 0 0,1 1 0,0 0 0,1 0 0,1 1 0,0 1 0,1-1 0,0 1 0,-4 16 0,5-11 0,1 0 0,0 0 0,2 0 0,0 1 0,1-1 0,2 1 0,2 32 0,-1-47 0,1 0 0,0 0 0,0 0 0,0 0 0,1-1 0,0 1 0,0 0 0,0-1 0,1 0 0,0 0 0,0 0 0,0-1 0,1 1 0,-1-1 0,1 0 0,0 0 0,10 5 0,10 7 0,1-2 0,38 16 0,-59-29 0,2 2 0,1 1 0,-1-1 0,0 1 0,0 1 0,0-1 0,0 1 0,-1 0 0,10 10 0,-13-10 0,0-1 0,0 1 0,0-1 0,-1 1 0,1 0 0,-1 0 0,-1 0 0,1 1 0,-1-1 0,1 0 0,-2 0 0,1 1 0,0 10 0,-1-2 0,1-1 0,-2 1 0,0 0 0,-4 16 0,4-25 0,-1 0 0,1-1 0,-1 1 0,0 0 0,0-1 0,-1 0 0,0 1 0,1-1 0,-1 0 0,-1 0 0,1-1 0,-1 1 0,1-1 0,-8 6 0,-3 0 0,0-1 0,-1 0 0,0-1 0,0-1 0,0 0 0,-1-1 0,0-1 0,0 0 0,-21 1 0,1-1 0,-1-3 0,1-1 0,-40-5 0,62 3 0,0-1 0,0-1 0,0 0 0,1-1 0,-23-11 0,22 9 0,-1 0 0,0 2 0,-1-1 0,-16-2 0,10 2 0,0 0 0,1-2 0,-1-1 0,-30-17 0,50 26 0,-2-3 0,-1-1 0,0 1 0,1-1 0,0 0 0,0 0 0,0-1 0,0 1 0,1-1 0,0 0 0,0 0 0,0 0 0,0 0 0,-3-10 0,-23-81 0,22 69 0,5 15 0,-1 1 0,-1-1 0,0 1 0,-1 0 0,0 1 0,-11-17 0,12 22 0,-1 0 0,1 0 0,-1 0 0,0 1 0,-1-1 0,1 1 0,-1 1 0,0-1 0,0 1 0,0 0 0,0 0 0,-14-3 0,-24-9 0,-1 2 0,0 2 0,-1 2 0,0 3 0,0 1 0,-1 2 0,-65 4 0,104 1 0,1 0 0,-1 0 0,1 0 0,0 1 0,0 1 0,0-1 0,0 1 0,1 0 0,-1 0 0,1 1 0,-7 7 0,7-7 0,0 0 0,0 0 0,-1-1 0,1 1 0,-1-1 0,0-1 0,0 0 0,0 0 0,-15 4 0,18-7 0,0 0 0,0 0 0,1-1 0,-1 0 0,0 1 0,1-1 0,-1-1 0,0 1 0,1 0 0,-1-1 0,1 0 0,0 0 0,0 0 0,0 0 0,0 0 0,-5-6 0,-48-49 0,45 44 0,-118-118 0,122 117 0,20 16 0,30 21 0,-35-18 0,44 21 0,1-1 0,2-3 0,88 23 0,-113-35 0,-1 2 0,0 0 0,0 2 0,-2 1 0,1 1 0,39 32 0,45 26 0,-12-26 0,-92-44 0,1 0 0,-1-1 0,1 0 0,0-1 0,0 0 0,0 0 0,0-1 0,10 0 0,80-3 0,-42 0 0,-3 1 0,0 3 0,74 11 0,116 16 0,-169-22 0,-52-6 0,0 1 0,0 1 0,0 1 0,0 0 0,-1 2 0,1 1 0,24 11 0,-46-18 0,-1 1 0,1-1 0,-1 0 0,1 0 0,-1 0 0,0 0 0,1 1 0,-1-1 0,1 0 0,-1 0 0,0 1 0,1-1 0,-1 0 0,1 0 0,-1 1 0,0-1 0,1 1 0,-1-1 0,0 0 0,0 1 0,1-1 0,-1 1 0,0-1 0,0 0 0,0 1 0,0-1 0,1 1 0,-1-1 0,0 1 0,0-1 0,0 1 0,0-1 0,0 1 0,-15 7 0,-34-2 0,43-6 0,-57 14-1365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4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  <inkml:trace contextRef="#ctx0" brushRef="#br0" timeOffset="1">48 169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4.38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4.751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5.14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5.48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5.844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6.21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6.641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1 96 24575</inkml:trace>
  <inkml:trace contextRef="#ctx0" brushRef="#br0" timeOffset="1">408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7.07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7.464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3:49.8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1220 293 24575,'-2'13'0,"-1"0"0,0 0 0,-1-1 0,-1 1 0,0-1 0,0 0 0,-12 19 0,4-6 0,-13 31 0,-28 80 0,48-121 0,-1 0 0,-1-1 0,0 1 0,-1-2 0,0 1 0,-1-1 0,-18 17 0,-20 29 0,19 6 0,28-65 0,1 1 0,0-1 0,-1 1 0,1-1 0,0 0 0,-1 1 0,1-1 0,-1 0 0,1 1 0,0-1 0,-1 0 0,1 0 0,-1 1 0,1-1 0,-1 0 0,1 0 0,-1 0 0,1 0 0,-1 1 0,1-1 0,-1 0 0,1 0 0,-1 0 0,1 0 0,-1 0 0,1 0 0,-1-1 0,1 1 0,-1 0 0,1 0 0,-1 0 0,1 0 0,-1-1 0,1 1 0,-1 0 0,1 0 0,-1-1 0,1 1 0,0 0 0,-1-1 0,1 1 0,0 0 0,-1-1 0,1 1 0,0-1 0,-1 1 0,1 0 0,0-1 0,0 1 0,-1-1 0,1 1 0,0-1 0,0 1 0,0-1 0,0 1 0,0-1 0,0 0 0,-11-29 0,7 8 0,1 0 0,0 0 0,2 0 0,1-1 0,1 1 0,1 0 0,0 0 0,2 0 0,9-31 0,1 18 0,-6 20 0,-1-1 0,-1 0 0,-1 0 0,0 0 0,-1-1 0,-1 1 0,0-1 0,-1 0 0,-1-31 0,-1 47 0,0-1 0,0 0 0,0 1 0,0-1 0,-1 0 0,1 1 0,0-1 0,-1 0 0,1 1 0,-1-1 0,0 1 0,1-1 0,-1 1 0,0-1 0,0 1 0,0 0 0,0-1 0,0 1 0,0 0 0,-1 0 0,1 0 0,0 0 0,-3-2 0,2 3 0,0-1 0,0 1 0,1 0 0,-1 0 0,0 0 0,0 0 0,0 0 0,0 1 0,0-1 0,0 1 0,0-1 0,0 1 0,1-1 0,-1 1 0,0 0 0,0 0 0,-1 1 0,-12 9 0,0 0 0,1 0 0,-20 22 0,21-21 0,-12 12 0,0 1 0,-41 53 0,59-68 0,1 1 0,0-1 0,0 1 0,1 0 0,0 0 0,1 1 0,0 0 0,1-1 0,0 1 0,1 0 0,-1 25 0,7 126 0,-6 129 0,-3-263 0,0 0 0,-2 0 0,-2-1 0,-21 51 0,18-55 0,-2-1 0,0-1 0,-1 0 0,-32 33 0,5-3 0,40-50 0,1-1 0,0 1 0,0 0 0,-1-1 0,1 0 0,-1 1 0,1-1 0,-1 0 0,0 0 0,1 1 0,-1-1 0,-2 0 0,4-1 0,-1 0 0,1 1 0,-1-1 0,1 0 0,-1 0 0,1 0 0,-1-1 0,1 1 0,-1 0 0,1 0 0,-1 0 0,1 0 0,-1 0 0,1-1 0,-1 1 0,1 0 0,-1 0 0,1-1 0,0 1 0,-1 0 0,1-1 0,-1 1 0,1 0 0,0-1 0,-1 1 0,1 0 0,0-1 0,0 1 0,-1-2 0,-2-4 0,1-1 0,0 1 0,1-1 0,-1 0 0,0-11 0,-2-8 0,-6-8 0,-1 0 0,-1 1 0,-2 0 0,-33-56 0,41 80 0,1 0 0,0-1 0,1 0 0,0 0 0,0 0 0,1 0 0,0-1 0,1 1 0,0-1 0,1 1 0,0-1 0,1-19 0,1-14 0,2 1 0,1-1 0,3 1 0,13-48 0,-9 39 0,-9 38 0,1 0 0,0 0 0,1 0 0,8-18 0,-24 50 0,0-1 0,-1-1 0,-1 0 0,-26 22 0,-14 18 0,45-45 0,0 0 0,1 1 0,0 0 0,1 0 0,1 0 0,0 1 0,1 0 0,-5 16 0,2 4 0,1 1 0,-3 42 0,4-35 0,-3 0 0,-17 53 0,0-6 0,20-65 0,2-8 0,0 1 0,0 0 0,2-1 0,0 1 0,0 29 0,2-41 0,1 0 0,0 1 0,0-1 0,0 0 0,0 0 0,0 0 0,1-1 0,0 1 0,0 0 0,0 0 0,0-1 0,1 1 0,-1-1 0,1 0 0,0 0 0,0 0 0,0 0 0,0 0 0,0-1 0,1 0 0,-1 1 0,1-1 0,0 0 0,0-1 0,-1 1 0,1-1 0,6 2 0,12 1 0,0 0 0,0-2 0,0 0 0,0-2 0,0-1 0,33-4 0,-45 3 0,0-1 0,-1 1 0,1-2 0,-1 1 0,0-1 0,0-1 0,0 0 0,-1 0 0,0 0 0,10-10 0,3-2 0,-1-1 0,29-34 0,-25 19 0,-1-2 0,-1 0 0,-2-2 0,20-51 0,-17 38 0,-19 44 0,0-1 0,1 1 0,0-1 0,0 1 0,0 1 0,1-1 0,11-8 0,22-24 0,-30 28 0,0 0 0,1 0 0,0 0 0,0 1 0,1 1 0,0 0 0,1 0 0,0 1 0,0 1 0,24-10 0,-34 16 0,-1 0 0,1 0 0,0 0 0,0 0 0,0 0 0,-1 0 0,1 0 0,0 1 0,0-1 0,-1 0 0,1 1 0,0 0 0,-1-1 0,1 1 0,-1 0 0,1 0 0,-1 0 0,1 0 0,-1 0 0,1 0 0,-1 0 0,0 1 0,0-1 0,2 2 0,25 44 0,-13-20 0,-8-14 0,0 1 0,-1 0 0,-1 1 0,0-1 0,0 1 0,-2 0 0,0 0 0,-1 0 0,0 1 0,-1 24 0,0-15 0,2 0 0,8 39 0,-3-5 0,-8-51 0,1 1 0,0-1 0,0 1 0,1-1 0,0 0 0,0 0 0,1 0 0,6 14 0,-8-21 0,-1 0 0,1 0 0,0 1 0,0-1 0,0 0 0,0 0 0,0 0 0,1 0 0,-1 0 0,0 0 0,0 0 0,1 0 0,-1-1 0,0 1 0,1 0 0,-1-1 0,1 1 0,-1-1 0,1 0 0,-1 1 0,1-1 0,-1 0 0,1 0 0,0 0 0,1 0 0,1-1 0,-1 0 0,1 0 0,-1 0 0,1 0 0,-1-1 0,0 0 0,1 1 0,-1-1 0,0-1 0,4-2 0,3-4 0,0-1 0,0 0 0,-1-1 0,12-17 0,-12 16 0,-1-1 0,-1 0 0,0 0 0,0-1 0,-2 0 0,0 0 0,0 0 0,-1-1 0,-1 1 0,0-1 0,-1 0 0,-1 0 0,-1-17 0,1 19 0,0 0 0,-2-1 0,1 1 0,-2 0 0,0 0 0,0-1 0,-2 1 0,1 1 0,-1-1 0,-1 1 0,-1-1 0,1 1 0,-11-14 0,11 18 0,0 0 0,-1 0 0,0 1 0,0 0 0,-1 0 0,0 1 0,0 0 0,-1 0 0,-9-6 0,14 11 0,1 0 0,0 0 0,-1 0 0,1 1 0,0-1 0,-1 1 0,1-1 0,-1 1 0,1 0 0,-1 0 0,1 0 0,0 0 0,-1 0 0,1 0 0,-5 2 0,3 0 0,1-1 0,0 1 0,-1 0 0,1 0 0,0 0 0,0 0 0,1 1 0,-1-1 0,0 1 0,1 0 0,-1 0 0,1 0 0,-3 4 0,-17 28 0,2 0 0,1 1 0,2 1 0,2 0 0,-19 68 0,28-87 0,-1 0 0,0 0 0,-18 28 0,-8 19 0,30-59 0,-1 1 0,0-1 0,0 0 0,-1 0 0,1 0 0,-8 6 0,-20 28 0,32-39 0,0-1 0,1 1 0,-1-1 0,0 1 0,0-1 0,0 1 0,0-1 0,0 0 0,1 1 0,-1-1 0,0 1 0,0-1 0,1 1 0,-1-1 0,0 0 0,1 1 0,-1-1 0,1 0 0,-1 1 0,0-1 0,1 0 0,-1 0 0,1 1 0,-1-1 0,0 0 0,1 0 0,-1 0 0,1 0 0,-1 1 0,1-1 0,-1 0 0,1 0 0,-1 0 0,1 0 0,-1 0 0,1 0 0,-1 0 0,1 0 0,0-1 0,26 2 0,-25-1 0,24 1 0,14 0 0,1-2 0,-1-2 0,68-12 0,-34 5 0,-58 9 0,-1-1 0,1 0 0,24-8 0,-35 8 0,0 0 0,1 0 0,-1-1 0,0 0 0,0 0 0,-1 0 0,1-1 0,-1 0 0,1 1 0,-1-2 0,0 1 0,-1 0 0,7-9 0,-6 6 0,10-12 0,-2-1 0,1 0 0,-2-1 0,-1-1 0,-1 0 0,12-42 0,-4-8 0,-8 35 0,-1 0 0,-2 0 0,3-66 0,-9 98 0,1-1 0,-1 0 0,0 1 0,-1-1 0,1 0 0,-1 1 0,-1-1 0,1 0 0,-1 1 0,1 0 0,-2-1 0,1 1 0,0 0 0,-1 0 0,0 0 0,0 0 0,-1 1 0,1-1 0,-1 1 0,0 0 0,0 0 0,-1 0 0,1 1 0,-1-1 0,0 1 0,1 0 0,-10-3 0,10 3 0,0 0 0,1 0 0,-1 0 0,1 0 0,0 0 0,0 0 0,0-1 0,0 0 0,1 1 0,-1-1 0,1 0 0,0 0 0,0 0 0,1-1 0,-1 1 0,1 0 0,0-1 0,0 1 0,0-1 0,0-6 0,1 2 0,-1 0 0,1 0 0,1 0 0,-1 0 0,1 0 0,1 0 0,0 1 0,0-1 0,6-14 0,-5 19 0,0-1 0,0 1 0,0 0 0,0 0 0,1 1 0,0-1 0,-1 1 0,1 0 0,0 0 0,1 0 0,7-4 0,60-25 0,-43 21 0,-18 7 0,1 0 0,-1 1 0,1 1 0,0 0 0,0 0 0,21 1 0,-25 2 0,0-1 0,0 0 0,0-1 0,0 1 0,0-1 0,0-1 0,-1 0 0,1 0 0,0 0 0,-1-1 0,0 0 0,1-1 0,-1 0 0,-1 0 0,1 0 0,9-9 0,-7 4 0,-1-1 0,0 0 0,-1-1 0,-1 1 0,1-1 0,-2-1 0,1 1 0,-2-1 0,1 0 0,-2 0 0,0 0 0,0-1 0,1-13 0,0-21 0,-2-1 0,-5-56 0,0 16 0,4 85 0,-1 0 0,0 0 0,0 0 0,-1 0 0,1 0 0,0 0 0,-1 0 0,0 0 0,1 1 0,-1-1 0,0 0 0,-1 0 0,1 1 0,0-1 0,-1 1 0,0-1 0,1 1 0,-1 0 0,0-1 0,0 1 0,-3-2 0,0 1 0,1 1 0,-1 0 0,0 1 0,0-1 0,0 1 0,0 0 0,0 0 0,0 0 0,-1 1 0,1 0 0,-8 0 0,10 0 0,0 0 0,0 0 0,-1 0 0,1 0 0,0 1 0,0-1 0,0 1 0,0 0 0,0 0 0,0 0 0,0 0 0,0 0 0,0 1 0,0 0 0,1-1 0,-1 1 0,1 0 0,-1 0 0,1 0 0,-4 4 0,4-1 0,-1 0 0,1-1 0,0 1 0,1 0 0,-1 0 0,1 0 0,0 1 0,0-1 0,0 0 0,1 0 0,0 11 0,5 71 0,-3-62 0,0 0 0,-1 0 0,-2 1 0,-1-1 0,-4 26 0,0-37 0,-1 1 0,0-2 0,-1 1 0,-1-1 0,0 0 0,0-1 0,-1 0 0,-16 15 0,18-18 0,0-1 0,0-1 0,-1 0 0,1 0 0,-2-1 0,1 0 0,-1 0 0,1-1 0,-1-1 0,-1 1 0,1-2 0,-1 1 0,1-1 0,-21 2 0,0-2 0,0-1 0,0-1 0,-52-7 0,65 4 0,-1-1 0,0-1 0,1 0 0,0-2 0,0 0 0,0-1 0,1-1 0,-33-19 0,50 27 0,0 0 0,0 0 0,0 0 0,0 0 0,0-1 0,-1 1 0,1 0 0,0 0 0,0 0 0,0 0 0,0 0 0,0 0 0,0 0 0,0-1 0,0 1 0,0 0 0,0 0 0,0 0 0,0 0 0,0 0 0,0 0 0,0-1 0,0 1 0,0 0 0,0 0 0,0 0 0,0 0 0,0 0 0,0-1 0,0 1 0,0 0 0,0 0 0,0 0 0,0 0 0,0 0 0,0 0 0,0-1 0,0 1 0,0 0 0,1 0 0,-1 0 0,0 0 0,0 0 0,0 0 0,0 0 0,0 0 0,0 0 0,0-1 0,1 1 0,-1 0 0,0 0 0,0 0 0,0 0 0,0 0 0,0 0 0,0 0 0,1 0 0,-1 0 0,0 0 0,0 0 0,0 0 0,0 0 0,0 0 0,1 0 0,-1 0 0,0 0 0,20-2 0,26 3 0,-44-1 0,102 14 0,-73-9 0,57 4 0,-67-9 0,-8 1 0,0 0 0,0-1 0,0-1 0,0 0 0,0 0 0,0-2 0,-1 1 0,1-2 0,-1 0 0,0 0 0,14-8 0,-23 11 0,0-1 0,-1 0 0,1 1 0,0-1 0,0 1 0,0 0 0,0 0 0,1 0 0,-1 0 0,0 0 0,0 1 0,0 0 0,1 0 0,-1-1 0,0 2 0,0-1 0,1 0 0,5 2 0,-6 0 0,0-1 0,-1 1 0,1-1 0,-1 1 0,1 0 0,-1 0 0,0 0 0,0 1 0,0-1 0,0 0 0,0 1 0,0 0 0,-1-1 0,1 1 0,-1 0 0,2 3 0,2 12 0,0 0 0,-1 1 0,0-1 0,-2 1 0,1 20 0,-2-28 0,9 63 0,-5-50 0,2 48 0,-6 4 0,-4 135 0,2-205 0,0-1 0,0 1 0,-1-1 0,1 0 0,-1 0 0,-1 1 0,1-1 0,-1-1 0,0 1 0,0 0 0,0-1 0,0 1 0,-1-1 0,0 0 0,-6 5 0,-19 23 0,24-21 0,16-18 0,18-21 0,-10-1 0,-2-1 0,-1-1 0,-1-1 0,-2 0 0,-1 0 0,9-41 0,-19 60 0,1 0 0,0 0 0,0 0 0,2 0 0,0 1 0,0 0 0,1 0 0,0 0 0,1 1 0,13-17 0,-16 23 0,0 0 0,-1 0 0,0 0 0,0-1 0,-1 1 0,1-1 0,-1 0 0,0 0 0,-1 0 0,1 0 0,-1 0 0,0 0 0,-1-11 0,1 9 0,0 1 0,0-1 0,0 0 0,1 1 0,0-1 0,0 1 0,1 0 0,4-8 0,-1 4 0,-4 6 0,0 1 0,0 0 0,0 0 0,0 0 0,1 0 0,0 0 0,0 1 0,0-1 0,0 1 0,0 0 0,1 0 0,0 0 0,-1 0 0,1 1 0,0-1 0,5-1 0,-8 4 0,0 1 0,1-1 0,-1 1 0,0-1 0,0 1 0,0 0 0,0 0 0,0-1 0,0 1 0,0 0 0,0 0 0,0 0 0,-1 0 0,1 0 0,0 0 0,-1 0 0,1 0 0,0 0 0,-1 1 0,1-1 0,-1 0 0,0 0 0,1 2 0,10 30 0,-6 1 0,-1 0 0,-2 0 0,-1 0 0,-4 37 0,1 7 0,0-56 0,-1-1 0,0 1 0,-2-1 0,-10 31 0,-4 15 0,17-98-1365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8.151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8.495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24575,'5'0'0,"4"0"0,2 0-8191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8.88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9.24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9.59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0.31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09.94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0.814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0 192 24575</inkml:trace>
  <inkml:trace contextRef="#ctx0" brushRef="#br0" timeOffset="1">312 0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1.18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1.58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4:31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1479 915 24575,'-458'0'0,"430"2"0,-52 8 0,52-5 0,-50 3 0,58-8 0,1 0 0,0-2 0,0 0 0,-21-5 0,33 5 0,0 0 0,1 0 0,-1-1 0,1 0 0,-1 0 0,1-1 0,0 0 0,0 0 0,0 0 0,1-1 0,-1 1 0,1-1 0,0-1 0,-4-6 0,-22-28 0,13 17 0,-27-45 0,40 59 0,1-1 0,-1 0 0,2 0 0,-1 0 0,2 0 0,-1 0 0,1-1 0,0-17 0,1 18 0,0-7 0,0 0 0,1-1 0,1 1 0,1 0 0,6-25 0,-7 38 0,0-1 0,1 1 0,0 0 0,0 0 0,0 0 0,1 0 0,-1 0 0,1 1 0,0-1 0,0 1 0,0 0 0,0 0 0,1 0 0,-1 0 0,1 0 0,0 1 0,0-1 0,0 1 0,0 0 0,0 0 0,0 1 0,1-1 0,-1 1 0,1 0 0,7-1 0,32-2 0,0 2 0,64 4 0,-18 1 0,-82-3 0,1 1 0,-1 0 0,0 0 0,0 1 0,0 0 0,-1 1 0,1-1 0,0 2 0,-1-1 0,0 1 0,0 0 0,0 0 0,12 11 0,3 5 0,-1 1 0,29 36 0,1 1 0,-16-20 0,-7-8 0,46 40 0,-64-63 0,-1 0 0,1-1 0,0 1 0,0-2 0,0 0 0,1 0 0,0-1 0,0 0 0,22 5 0,-28-9 0,0 0 0,0-1 0,-1 1 0,1-1 0,0 0 0,0 0 0,-1 0 0,1-1 0,-1 1 0,1-1 0,-1 0 0,0-1 0,0 1 0,0-1 0,0 0 0,0 0 0,0 0 0,-1 0 0,5-6 0,4-4 0,-2 1 0,0-2 0,0 0 0,11-21 0,-16 25 0,0 0 0,-1 0 0,1 0 0,-2-1 0,3-12 0,-5 21 0,-1 1 0,1-1 0,-1 0 0,0 0 0,0 1 0,0-1 0,0 0 0,0 0 0,0 1 0,0-1 0,-1 0 0,1 0 0,-1 1 0,1-1 0,-1 0 0,0 1 0,1-1 0,-1 0 0,0 1 0,0-1 0,0 1 0,0 0 0,0-1 0,-1 1 0,1 0 0,0 0 0,-1 0 0,1-1 0,0 1 0,-1 1 0,1-1 0,-1 0 0,0 0 0,1 0 0,-1 1 0,0-1 0,1 1 0,-1 0 0,-3-1 0,-4 0 0,-1 0 0,0 0 0,0 1 0,0 1 0,0 0 0,1 0 0,-1 1 0,0 0 0,1 0 0,-17 7 0,-1 4 0,-1 1 0,-28 20 0,53-32 0,-12 5 0,-1 0 0,1-1 0,-1-1 0,0 0 0,0-2 0,0 1 0,-1-2 0,-19 1 0,-45 8 0,59-6 0,-1-1 0,0-2 0,-32 1 0,46-3 0,1 0 0,-1-1 0,1 0 0,-1-1 0,1 0 0,0 0 0,0-1 0,0 0 0,0 0 0,0-1 0,1 0 0,-10-7 0,9 6 0,1 1 0,0 0 0,-1 0 0,0 1 0,-14-5 0,-6-2 0,28 10 0,0 0 0,0 0 0,-1 0 0,1-1 0,0 1 0,0 0 0,0 0 0,0 0 0,0 0 0,-1 0 0,1 0 0,0 0 0,0 0 0,0 0 0,0 0 0,0 0 0,-1 0 0,1 0 0,0 0 0,0-1 0,0 1 0,0 0 0,0 0 0,0 0 0,0 0 0,0 0 0,0 0 0,-1-1 0,1 1 0,0 0 0,0 0 0,0 0 0,0 0 0,0 0 0,0-1 0,0 1 0,0 0 0,0 0 0,0 0 0,0 0 0,0-1 0,0 1 0,0 0 0,0 0 0,0 0 0,0 0 0,1 0 0,-1-1 0,0 1 0,0 0 0,0 0 0,0 0 0,11-6 0,14-1 0,24 2 0,0 3 0,1 1 0,49 6 0,-69 0 0,0 2 0,0 0 0,-1 2 0,42 19 0,26 8 0,-87-32 0,0 0 0,0 1 0,0 0 0,-1 1 0,1 0 0,-1 0 0,-1 1 0,1 0 0,-1 1 0,0 0 0,-1 0 0,0 0 0,0 1 0,-1 0 0,0 1 0,-1-1 0,0 1 0,0 0 0,-1 1 0,0-1 0,-1 1 0,2 12 0,-4-19 0,1 0 0,-1 0 0,1 0 0,0 0 0,0 0 0,1 0 0,-1 0 0,1-1 0,0 1 0,0-1 0,0 0 0,0 0 0,1 0 0,-1 0 0,1 0 0,-1-1 0,1 1 0,0-1 0,0 0 0,0-1 0,0 1 0,1 0 0,-1-1 0,0 0 0,9 1 0,6 0 0,0-1 0,0 0 0,1-2 0,30-3 0,-46 3 0,-1 0 0,1 0 0,-1-1 0,0 1 0,1-1 0,-1 1 0,0-1 0,0 0 0,0 0 0,0 0 0,0-1 0,-1 1 0,1-1 0,-1 1 0,1-1 0,-1 0 0,0 0 0,0 0 0,0 0 0,0-1 0,-1 1 0,0 0 0,1-1 0,-1 1 0,0-1 0,-1 1 0,2-6 0,1-9 0,-1-1 0,0 0 0,-2-33 0,-2 451 0,2-395 0,0 1 0,-1-1 0,1 1 0,-1-1 0,0 1 0,-1-1 0,1 0 0,-1 0 0,0 0 0,0 0 0,-4 7 0,5-10 0,0-1 0,1 1 0,-1 0 0,0 0 0,1-1 0,-1 1 0,0 0 0,0-1 0,0 1 0,1-1 0,-1 1 0,0-1 0,0 0 0,0 1 0,0-1 0,0 0 0,0 1 0,0-1 0,0 0 0,0 0 0,-2 0 0,2 0 0,-1-1 0,0 0 0,1 1 0,-1-1 0,1 0 0,-1 0 0,1 0 0,-1 0 0,1 0 0,0 0 0,0-1 0,-1 1 0,1 0 0,0 0 0,0-1 0,0 1 0,-1-3 0,-4-9 0,0 1 0,0-1 0,1 0 0,1 0 0,0-1 0,-3-22 0,5 21 0,-1 0 0,-1 0 0,0 1 0,-1 0 0,-13-26 0,9 25 0,3 3 0,-1 1 0,0 0 0,-18-20 0,22 27 0,0 1 0,-1 0 0,1 1 0,-1-1 0,0 1 0,0-1 0,0 1 0,0 0 0,0 1 0,-1-1 0,1 1 0,-1 0 0,1 0 0,-1 0 0,-6 0 0,-4 0 0,-1 0 0,1 1 0,-1 1 0,1 1 0,0 0 0,0 1 0,-1 0 0,2 1 0,-1 1 0,-17 8 0,-5 2 0,0-2 0,-1-2 0,0-1 0,-41 5 0,17-9 0,45-5 0,-1 1 0,1 0 0,0 2 0,0 0 0,-21 7 0,-42 17 0,60-23 0,1 2 0,0 0 0,0 1 0,0 0 0,1 2 0,-25 17 0,35-20 0,-1 0 0,0 0 0,-1-1 0,1 0 0,-1 0 0,-1-1 0,1-1 0,-1 0 0,1 0 0,-1-1 0,0 0 0,-1-1 0,1 0 0,-18 0 0,-3-3 0,0-2 0,0-1 0,0-1 0,1-2 0,0-1 0,-42-17 0,72 25 0,0 0 0,1 0 0,-1 0 0,0-1 0,0 1 0,1 0 0,-1 0 0,0 0 0,1 0 0,-1-1 0,0 1 0,1 0 0,-1-1 0,0 1 0,1 0 0,-1-1 0,1 1 0,-1-1 0,1 1 0,-1-1 0,1 1 0,-1-1 0,1 1 0,-1-1 0,1 0 0,0 1 0,-1-1 0,1 0 0,0 1 0,0-1 0,-1-1 0,23-4 0,39 3 0,-8 5 0,-26 1 0,0-2 0,30-3 0,-52 1 0,1 1 0,-1-1 0,1 0 0,0-1 0,-1 1 0,0-1 0,1 0 0,-1 0 0,0-1 0,0 1 0,0-1 0,0-1 0,-1 1 0,1 0 0,6-8 0,-9 8 0,1-1 0,-1 0 0,0 0 0,0-1 0,0 1 0,0 0 0,-1-1 0,0 1 0,2-8 0,-3 8 0,1 0 0,0 0 0,0 0 0,0 1 0,0-1 0,1 0 0,-1 1 0,1-1 0,0 0 0,0 1 0,1 0 0,-1 0 0,1 0 0,2-3 0,53-46 0,62-50 0,-105 88 0,0-1 0,-1 0 0,-1-1 0,-1 0 0,13-22 0,-20 31 0,3-6 0,-1-1 0,0 0 0,-1 0 0,-1 0 0,0-1 0,0 0 0,-2 0 0,0 0 0,1-18 0,-1-21 0,-4-70 0,-1 42 0,0 67 0,1-1 0,-2 1 0,0-1 0,-1 1 0,-1 0 0,0 0 0,-1 1 0,-1-1 0,0 1 0,-1 1 0,0 0 0,-14-17 0,18 25 0,-1 0 0,1 0 0,-1 1 0,0 0 0,0 0 0,-1 0 0,1 1 0,-1-1 0,0 1 0,0 1 0,0-1 0,0 1 0,0 0 0,-1 0 0,-6 0 0,-3-1 0,0 2 0,-1 0 0,1 0 0,-30 4 0,40-2 0,1 1 0,0-1 0,0 1 0,0 0 0,0 0 0,0 1 0,0 0 0,0-1 0,1 2 0,0-1 0,-1 0 0,1 1 0,0 0 0,1 0 0,-1 0 0,1 0 0,0 1 0,0-1 0,0 1 0,-3 7 0,0-1 0,2 0 0,-1 0 0,1 1 0,1-1 0,0 1 0,1-1 0,0 1 0,0 15 0,3 46 0,1-39 0,-2 0 0,-2 0 0,-1-1 0,-7 35 0,3-28 0,3 1 0,1 0 0,2 1 0,4 47 0,0 7 0,-3-81 0,0 0 0,-1 0 0,-1-1 0,-3 17 0,3-24 0,0-1 0,-1 0 0,0 0 0,0 0 0,0 0 0,-1 0 0,0-1 0,0 0 0,0 1 0,-1-1 0,-6 6 0,-7 2 0,0-1 0,-1-1 0,0 0 0,0-1 0,-1-1 0,0-1 0,-38 9 0,-48 22 0,97-36 0,-1 0 0,0 0 0,1-1 0,-1 0 0,-16 0 0,24-2 0,-1 1 0,0-2 0,0 1 0,1 0 0,-1 0 0,0-1 0,0 0 0,1 1 0,-1-1 0,0 0 0,-2-2 0,4 3 0,0-1 0,1 0 0,-1 1 0,0-1 0,0 0 0,1 0 0,-1 0 0,0 1 0,1-1 0,-1 0 0,1 0 0,-1 0 0,1 0 0,0 0 0,-1 0 0,1 0 0,0 0 0,0 0 0,0 0 0,0 0 0,0 0 0,0-1 0,0 1 0,0 0 0,0 0 0,0 0 0,0 0 0,1 0 0,-1-1 0,5-5 0,0-1 0,1 1 0,-1 0 0,1 0 0,0 1 0,1 0 0,0 0 0,0 0 0,0 1 0,10-5 0,-7 3 0,-5 3 0,16-10 0,-1-2 0,18-17 0,-32 26 0,0 1 0,-1-1 0,0 0 0,0-1 0,0 1 0,-1-1 0,0 0 0,0 0 0,3-13 0,2-5 0,0 0 0,2 1 0,0 0 0,2 1 0,26-38 0,-8 21 0,2 2 0,41-39 0,-72 76 0,0-1 0,1 1 0,-1 0 0,0 0 0,1 0 0,-1 0 0,1 0 0,0 1 0,0-1 0,-1 1 0,1 0 0,0 0 0,0 0 0,0 0 0,0 0 0,1 0 0,-1 1 0,0 0 0,0 0 0,0 0 0,0 0 0,0 0 0,1 0 0,-1 1 0,0-1 0,0 1 0,0 0 0,0 0 0,4 3 0,-3-2 0,0 1 0,-1 0 0,1 0 0,-1 0 0,0 1 0,0-1 0,0 1 0,0 0 0,0 0 0,-1 0 0,0 0 0,0 0 0,0 0 0,0 1 0,-1-1 0,1 1 0,-1-1 0,-1 1 0,2 5 0,0 8 0,-1-1 0,0 1 0,-2-1 0,-3 30 0,2-39 0,1-1 0,-1 1 0,-1-1 0,0 0 0,0 1 0,0-1 0,-1 0 0,0-1 0,0 1 0,-1-1 0,0 0 0,-9 10 0,-18 14 0,-57 43 0,73-63 0,-1 0 0,0 0 0,0-2 0,-1 0 0,0-1 0,-23 6 0,20-6 0,0 1 0,0 1 0,1 0 0,0 2 0,-24 17 0,32-21 0,-10 3 0,19-10 0,1 1 0,-1 0 0,1 0 0,-1 0 0,1 0 0,-1 0 0,1 0 0,0 1 0,0-1 0,0 1 0,0 0 0,-4 3 0,6-4 0,0-1 0,0 1 0,1 0 0,-1-1 0,0 1 0,0-1 0,1 1 0,-1-1 0,0 1 0,1-1 0,-1 1 0,0-1 0,1 1 0,-1-1 0,1 1 0,-1-1 0,1 0 0,-1 1 0,1-1 0,-1 0 0,1 1 0,-1-1 0,1 0 0,-1 0 0,1 1 0,0-1 0,-1 0 0,1 0 0,-1 0 0,1 0 0,0 0 0,-1 0 0,1 0 0,0 0 0,-1 0 0,2 0 0,27 2 0,-29-2 0,319 2 0,-152-4 0,-149 1 0,0-1 0,32-8 0,32-2 0,-56 11 0,211 3 0,-199 3 0,-1 3 0,50 15 0,-58-14 0,0-1 0,1-1 0,0-2 0,51 3 0,-58-8 0,1-1 0,-1 0 0,1-2 0,-1-1 0,0-1 0,43-16 0,-48 16 0,1 0 0,29-5 0,-29 7 0,-1 0 0,34-12 0,-34 8 0,-2-1 0,0 2 0,1 0 0,-1 1 0,1 1 0,0 0 0,0 1 0,18 0 0,2 1 0,-22 1 0,0 0 0,-1 0 0,1 2 0,0 0 0,0 0 0,23 7 0,-36-7 6,1 1 0,-1-1 0,0 1 0,0-1 0,0 1 0,0 0 0,-1 0 0,1 0 0,0 0 0,-1 0 0,1 0 0,-1 0 0,0 0 0,0 1 0,0-1 0,0 1 0,0-1 0,0 0 0,0 4 0,5 48-1491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2.340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9 24575,'0'-4'0,"4"-1"0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2.71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24575,'0'4'0,"4"2"0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3.07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3.438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24575,'4'0'0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3.799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4.143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4.517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24575,'0'5'0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4.906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1 0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5.281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3:58:15.642"/>
    </inkml:context>
    <inkml:brush xml:id="br0">
      <inkml:brushProperty name="width" value="0.05" units="cm"/>
      <inkml:brushProperty name="height" value="0.05" units="cm"/>
      <inkml:brushProperty name="color" value="#F3DE85"/>
    </inkml:brush>
  </inkml:definitions>
  <inkml:trace contextRef="#ctx0" brushRef="#br0">0 0 24575,'4'0'0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53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65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7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8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33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30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2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34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44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0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07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4A53-86A9-4BA5-BCD4-3B02A50A0BB5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8C04-9553-4682-AC2B-4DE61F1B6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3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86.xml"/><Relationship Id="rId159" Type="http://schemas.openxmlformats.org/officeDocument/2006/relationships/customXml" Target="../ink/ink102.xml"/><Relationship Id="rId170" Type="http://schemas.openxmlformats.org/officeDocument/2006/relationships/customXml" Target="../ink/ink111.xml"/><Relationship Id="rId191" Type="http://schemas.openxmlformats.org/officeDocument/2006/relationships/customXml" Target="../ink/ink129.xml"/><Relationship Id="rId205" Type="http://schemas.openxmlformats.org/officeDocument/2006/relationships/customXml" Target="../ink/ink143.xml"/><Relationship Id="rId226" Type="http://schemas.openxmlformats.org/officeDocument/2006/relationships/customXml" Target="../ink/ink164.xml"/><Relationship Id="rId107" Type="http://schemas.openxmlformats.org/officeDocument/2006/relationships/image" Target="../media/image47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50.png"/><Relationship Id="rId149" Type="http://schemas.openxmlformats.org/officeDocument/2006/relationships/image" Target="../media/image55.png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customXml" Target="../ink/ink103.xml"/><Relationship Id="rId181" Type="http://schemas.openxmlformats.org/officeDocument/2006/relationships/image" Target="../media/image61.png"/><Relationship Id="rId216" Type="http://schemas.openxmlformats.org/officeDocument/2006/relationships/customXml" Target="../ink/ink154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69.xml"/><Relationship Id="rId139" Type="http://schemas.openxmlformats.org/officeDocument/2006/relationships/customXml" Target="../ink/ink87.xml"/><Relationship Id="rId85" Type="http://schemas.openxmlformats.org/officeDocument/2006/relationships/image" Target="../media/image42.png"/><Relationship Id="rId150" Type="http://schemas.openxmlformats.org/officeDocument/2006/relationships/customXml" Target="../ink/ink94.xml"/><Relationship Id="rId171" Type="http://schemas.openxmlformats.org/officeDocument/2006/relationships/image" Target="../media/image59.png"/><Relationship Id="rId192" Type="http://schemas.openxmlformats.org/officeDocument/2006/relationships/customXml" Target="../ink/ink130.xml"/><Relationship Id="rId206" Type="http://schemas.openxmlformats.org/officeDocument/2006/relationships/customXml" Target="../ink/ink144.xml"/><Relationship Id="rId227" Type="http://schemas.openxmlformats.org/officeDocument/2006/relationships/image" Target="../media/image62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60.xml"/><Relationship Id="rId129" Type="http://schemas.openxmlformats.org/officeDocument/2006/relationships/customXml" Target="../ink/ink78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9.xml"/><Relationship Id="rId140" Type="http://schemas.openxmlformats.org/officeDocument/2006/relationships/image" Target="../media/image52.png"/><Relationship Id="rId161" Type="http://schemas.openxmlformats.org/officeDocument/2006/relationships/customXml" Target="../ink/ink104.xml"/><Relationship Id="rId182" Type="http://schemas.openxmlformats.org/officeDocument/2006/relationships/customXml" Target="../ink/ink120.xml"/><Relationship Id="rId217" Type="http://schemas.openxmlformats.org/officeDocument/2006/relationships/customXml" Target="../ink/ink155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70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79.xml"/><Relationship Id="rId151" Type="http://schemas.openxmlformats.org/officeDocument/2006/relationships/customXml" Target="../ink/ink95.xml"/><Relationship Id="rId172" Type="http://schemas.openxmlformats.org/officeDocument/2006/relationships/customXml" Target="../ink/ink112.xml"/><Relationship Id="rId193" Type="http://schemas.openxmlformats.org/officeDocument/2006/relationships/customXml" Target="../ink/ink131.xml"/><Relationship Id="rId207" Type="http://schemas.openxmlformats.org/officeDocument/2006/relationships/customXml" Target="../ink/ink145.xml"/><Relationship Id="rId13" Type="http://schemas.openxmlformats.org/officeDocument/2006/relationships/image" Target="../media/image6.png"/><Relationship Id="rId109" Type="http://schemas.openxmlformats.org/officeDocument/2006/relationships/customXml" Target="../ink/ink61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50.xml"/><Relationship Id="rId120" Type="http://schemas.openxmlformats.org/officeDocument/2006/relationships/image" Target="../media/image49.png"/><Relationship Id="rId141" Type="http://schemas.openxmlformats.org/officeDocument/2006/relationships/customXml" Target="../ink/ink88.xml"/><Relationship Id="rId7" Type="http://schemas.openxmlformats.org/officeDocument/2006/relationships/image" Target="../media/image3.png"/><Relationship Id="rId162" Type="http://schemas.openxmlformats.org/officeDocument/2006/relationships/customXml" Target="../ink/ink105.xml"/><Relationship Id="rId183" Type="http://schemas.openxmlformats.org/officeDocument/2006/relationships/customXml" Target="../ink/ink121.xml"/><Relationship Id="rId218" Type="http://schemas.openxmlformats.org/officeDocument/2006/relationships/customXml" Target="../ink/ink156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62.xml"/><Relationship Id="rId131" Type="http://schemas.openxmlformats.org/officeDocument/2006/relationships/customXml" Target="../ink/ink80.xml"/><Relationship Id="rId152" Type="http://schemas.openxmlformats.org/officeDocument/2006/relationships/customXml" Target="../ink/ink96.xml"/><Relationship Id="rId173" Type="http://schemas.openxmlformats.org/officeDocument/2006/relationships/customXml" Target="../ink/ink113.xml"/><Relationship Id="rId194" Type="http://schemas.openxmlformats.org/officeDocument/2006/relationships/customXml" Target="../ink/ink132.xml"/><Relationship Id="rId208" Type="http://schemas.openxmlformats.org/officeDocument/2006/relationships/customXml" Target="../ink/ink146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3.xml"/><Relationship Id="rId8" Type="http://schemas.openxmlformats.org/officeDocument/2006/relationships/customXml" Target="../ink/ink4.xml"/><Relationship Id="rId98" Type="http://schemas.openxmlformats.org/officeDocument/2006/relationships/customXml" Target="../ink/ink51.xml"/><Relationship Id="rId121" Type="http://schemas.openxmlformats.org/officeDocument/2006/relationships/customXml" Target="../ink/ink71.xml"/><Relationship Id="rId142" Type="http://schemas.openxmlformats.org/officeDocument/2006/relationships/customXml" Target="../ink/ink89.xml"/><Relationship Id="rId163" Type="http://schemas.openxmlformats.org/officeDocument/2006/relationships/image" Target="../media/image57.png"/><Relationship Id="rId184" Type="http://schemas.openxmlformats.org/officeDocument/2006/relationships/customXml" Target="../ink/ink122.xml"/><Relationship Id="rId219" Type="http://schemas.openxmlformats.org/officeDocument/2006/relationships/customXml" Target="../ink/ink157.xml"/><Relationship Id="rId3" Type="http://schemas.openxmlformats.org/officeDocument/2006/relationships/image" Target="../media/image1.png"/><Relationship Id="rId214" Type="http://schemas.openxmlformats.org/officeDocument/2006/relationships/customXml" Target="../ink/ink152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67.xml"/><Relationship Id="rId137" Type="http://schemas.openxmlformats.org/officeDocument/2006/relationships/customXml" Target="../ink/ink85.xml"/><Relationship Id="rId158" Type="http://schemas.openxmlformats.org/officeDocument/2006/relationships/customXml" Target="../ink/ink101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customXml" Target="../ink/ink63.xml"/><Relationship Id="rId132" Type="http://schemas.openxmlformats.org/officeDocument/2006/relationships/customXml" Target="../ink/ink81.xml"/><Relationship Id="rId153" Type="http://schemas.openxmlformats.org/officeDocument/2006/relationships/image" Target="../media/image56.png"/><Relationship Id="rId174" Type="http://schemas.openxmlformats.org/officeDocument/2006/relationships/image" Target="../media/image60.png"/><Relationship Id="rId179" Type="http://schemas.openxmlformats.org/officeDocument/2006/relationships/customXml" Target="../ink/ink118.xml"/><Relationship Id="rId195" Type="http://schemas.openxmlformats.org/officeDocument/2006/relationships/customXml" Target="../ink/ink133.xml"/><Relationship Id="rId209" Type="http://schemas.openxmlformats.org/officeDocument/2006/relationships/customXml" Target="../ink/ink147.xml"/><Relationship Id="rId190" Type="http://schemas.openxmlformats.org/officeDocument/2006/relationships/customXml" Target="../ink/ink128.xml"/><Relationship Id="rId204" Type="http://schemas.openxmlformats.org/officeDocument/2006/relationships/customXml" Target="../ink/ink142.xml"/><Relationship Id="rId220" Type="http://schemas.openxmlformats.org/officeDocument/2006/relationships/customXml" Target="../ink/ink158.xml"/><Relationship Id="rId225" Type="http://schemas.openxmlformats.org/officeDocument/2006/relationships/customXml" Target="../ink/ink163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9.xml"/><Relationship Id="rId127" Type="http://schemas.openxmlformats.org/officeDocument/2006/relationships/customXml" Target="../ink/ink7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image" Target="../media/image46.png"/><Relationship Id="rId99" Type="http://schemas.openxmlformats.org/officeDocument/2006/relationships/customXml" Target="../ink/ink52.xml"/><Relationship Id="rId101" Type="http://schemas.openxmlformats.org/officeDocument/2006/relationships/customXml" Target="../ink/ink54.xml"/><Relationship Id="rId122" Type="http://schemas.openxmlformats.org/officeDocument/2006/relationships/customXml" Target="../ink/ink72.xml"/><Relationship Id="rId143" Type="http://schemas.openxmlformats.org/officeDocument/2006/relationships/customXml" Target="../ink/ink90.xml"/><Relationship Id="rId148" Type="http://schemas.openxmlformats.org/officeDocument/2006/relationships/customXml" Target="../ink/ink93.xml"/><Relationship Id="rId164" Type="http://schemas.openxmlformats.org/officeDocument/2006/relationships/customXml" Target="../ink/ink106.xml"/><Relationship Id="rId169" Type="http://schemas.openxmlformats.org/officeDocument/2006/relationships/customXml" Target="../ink/ink110.xml"/><Relationship Id="rId185" Type="http://schemas.openxmlformats.org/officeDocument/2006/relationships/customXml" Target="../ink/ink12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119.xml"/><Relationship Id="rId210" Type="http://schemas.openxmlformats.org/officeDocument/2006/relationships/customXml" Target="../ink/ink148.xml"/><Relationship Id="rId215" Type="http://schemas.openxmlformats.org/officeDocument/2006/relationships/customXml" Target="../ink/ink153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48.png"/><Relationship Id="rId133" Type="http://schemas.openxmlformats.org/officeDocument/2006/relationships/image" Target="../media/image51.png"/><Relationship Id="rId154" Type="http://schemas.openxmlformats.org/officeDocument/2006/relationships/customXml" Target="../ink/ink97.xml"/><Relationship Id="rId175" Type="http://schemas.openxmlformats.org/officeDocument/2006/relationships/customXml" Target="../ink/ink114.xml"/><Relationship Id="rId196" Type="http://schemas.openxmlformats.org/officeDocument/2006/relationships/customXml" Target="../ink/ink134.xml"/><Relationship Id="rId200" Type="http://schemas.openxmlformats.org/officeDocument/2006/relationships/customXml" Target="../ink/ink138.xml"/><Relationship Id="rId16" Type="http://schemas.openxmlformats.org/officeDocument/2006/relationships/customXml" Target="../ink/ink8.xml"/><Relationship Id="rId221" Type="http://schemas.openxmlformats.org/officeDocument/2006/relationships/customXml" Target="../ink/ink159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5.xml"/><Relationship Id="rId123" Type="http://schemas.openxmlformats.org/officeDocument/2006/relationships/customXml" Target="../ink/ink73.xml"/><Relationship Id="rId144" Type="http://schemas.openxmlformats.org/officeDocument/2006/relationships/image" Target="../media/image53.png"/><Relationship Id="rId90" Type="http://schemas.openxmlformats.org/officeDocument/2006/relationships/image" Target="../media/image44.png"/><Relationship Id="rId165" Type="http://schemas.openxmlformats.org/officeDocument/2006/relationships/customXml" Target="../ink/ink107.xml"/><Relationship Id="rId186" Type="http://schemas.openxmlformats.org/officeDocument/2006/relationships/customXml" Target="../ink/ink124.xml"/><Relationship Id="rId211" Type="http://schemas.openxmlformats.org/officeDocument/2006/relationships/customXml" Target="../ink/ink149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64.xml"/><Relationship Id="rId134" Type="http://schemas.openxmlformats.org/officeDocument/2006/relationships/customXml" Target="../ink/ink82.xml"/><Relationship Id="rId80" Type="http://schemas.openxmlformats.org/officeDocument/2006/relationships/customXml" Target="../ink/ink40.xml"/><Relationship Id="rId155" Type="http://schemas.openxmlformats.org/officeDocument/2006/relationships/customXml" Target="../ink/ink98.xml"/><Relationship Id="rId176" Type="http://schemas.openxmlformats.org/officeDocument/2006/relationships/customXml" Target="../ink/ink115.xml"/><Relationship Id="rId197" Type="http://schemas.openxmlformats.org/officeDocument/2006/relationships/customXml" Target="../ink/ink135.xml"/><Relationship Id="rId201" Type="http://schemas.openxmlformats.org/officeDocument/2006/relationships/customXml" Target="../ink/ink139.xml"/><Relationship Id="rId222" Type="http://schemas.openxmlformats.org/officeDocument/2006/relationships/customXml" Target="../ink/ink160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6.xml"/><Relationship Id="rId124" Type="http://schemas.openxmlformats.org/officeDocument/2006/relationships/customXml" Target="../ink/ink74.xml"/><Relationship Id="rId70" Type="http://schemas.openxmlformats.org/officeDocument/2006/relationships/customXml" Target="../ink/ink35.xml"/><Relationship Id="rId91" Type="http://schemas.openxmlformats.org/officeDocument/2006/relationships/customXml" Target="../ink/ink46.xml"/><Relationship Id="rId145" Type="http://schemas.openxmlformats.org/officeDocument/2006/relationships/customXml" Target="../ink/ink91.xml"/><Relationship Id="rId166" Type="http://schemas.openxmlformats.org/officeDocument/2006/relationships/customXml" Target="../ink/ink108.xml"/><Relationship Id="rId187" Type="http://schemas.openxmlformats.org/officeDocument/2006/relationships/customXml" Target="../ink/ink125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50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65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83.xml"/><Relationship Id="rId156" Type="http://schemas.openxmlformats.org/officeDocument/2006/relationships/customXml" Target="../ink/ink99.xml"/><Relationship Id="rId177" Type="http://schemas.openxmlformats.org/officeDocument/2006/relationships/customXml" Target="../ink/ink116.xml"/><Relationship Id="rId198" Type="http://schemas.openxmlformats.org/officeDocument/2006/relationships/customXml" Target="../ink/ink136.xml"/><Relationship Id="rId202" Type="http://schemas.openxmlformats.org/officeDocument/2006/relationships/customXml" Target="../ink/ink140.xml"/><Relationship Id="rId223" Type="http://schemas.openxmlformats.org/officeDocument/2006/relationships/customXml" Target="../ink/ink161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7.xml"/><Relationship Id="rId125" Type="http://schemas.openxmlformats.org/officeDocument/2006/relationships/customXml" Target="../ink/ink75.xml"/><Relationship Id="rId146" Type="http://schemas.openxmlformats.org/officeDocument/2006/relationships/image" Target="../media/image54.png"/><Relationship Id="rId167" Type="http://schemas.openxmlformats.org/officeDocument/2006/relationships/customXml" Target="../ink/ink109.xml"/><Relationship Id="rId188" Type="http://schemas.openxmlformats.org/officeDocument/2006/relationships/customXml" Target="../ink/ink126.xml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213" Type="http://schemas.openxmlformats.org/officeDocument/2006/relationships/customXml" Target="../ink/ink15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customXml" Target="../ink/ink66.xml"/><Relationship Id="rId136" Type="http://schemas.openxmlformats.org/officeDocument/2006/relationships/customXml" Target="../ink/ink84.xml"/><Relationship Id="rId157" Type="http://schemas.openxmlformats.org/officeDocument/2006/relationships/customXml" Target="../ink/ink100.xml"/><Relationship Id="rId178" Type="http://schemas.openxmlformats.org/officeDocument/2006/relationships/customXml" Target="../ink/ink117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37.xml"/><Relationship Id="rId203" Type="http://schemas.openxmlformats.org/officeDocument/2006/relationships/customXml" Target="../ink/ink141.xml"/><Relationship Id="rId19" Type="http://schemas.openxmlformats.org/officeDocument/2006/relationships/image" Target="../media/image9.png"/><Relationship Id="rId224" Type="http://schemas.openxmlformats.org/officeDocument/2006/relationships/customXml" Target="../ink/ink162.xml"/><Relationship Id="rId30" Type="http://schemas.openxmlformats.org/officeDocument/2006/relationships/customXml" Target="../ink/ink15.xml"/><Relationship Id="rId105" Type="http://schemas.openxmlformats.org/officeDocument/2006/relationships/customXml" Target="../ink/ink58.xml"/><Relationship Id="rId126" Type="http://schemas.openxmlformats.org/officeDocument/2006/relationships/customXml" Target="../ink/ink76.xml"/><Relationship Id="rId147" Type="http://schemas.openxmlformats.org/officeDocument/2006/relationships/customXml" Target="../ink/ink92.xml"/><Relationship Id="rId168" Type="http://schemas.openxmlformats.org/officeDocument/2006/relationships/image" Target="../media/image58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189" Type="http://schemas.openxmlformats.org/officeDocument/2006/relationships/customXml" Target="../ink/ink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3C5691C-5C5D-ADDA-ADE5-480608B60FB2}"/>
                  </a:ext>
                </a:extLst>
              </p14:cNvPr>
              <p14:cNvContentPartPr/>
              <p14:nvPr/>
            </p14:nvContentPartPr>
            <p14:xfrm>
              <a:off x="723634" y="2854325"/>
              <a:ext cx="1210680" cy="46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3C5691C-5C5D-ADDA-ADE5-480608B60F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994" y="2791685"/>
                <a:ext cx="1336320" cy="59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D732CC-6BAC-9239-BA5F-9AE8B2E12CA6}"/>
              </a:ext>
            </a:extLst>
          </p:cNvPr>
          <p:cNvGrpSpPr/>
          <p:nvPr/>
        </p:nvGrpSpPr>
        <p:grpSpPr>
          <a:xfrm>
            <a:off x="4553674" y="999965"/>
            <a:ext cx="994320" cy="424800"/>
            <a:chOff x="4553674" y="999965"/>
            <a:chExt cx="99432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D2660E-0942-74E5-22E1-B7B19CF13355}"/>
                    </a:ext>
                  </a:extLst>
                </p14:cNvPr>
                <p14:cNvContentPartPr/>
                <p14:nvPr/>
              </p14:nvContentPartPr>
              <p14:xfrm>
                <a:off x="4565194" y="999965"/>
                <a:ext cx="982800" cy="390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D2660E-0942-74E5-22E1-B7B19CF133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2554" y="936965"/>
                  <a:ext cx="11084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E5860C-E17C-79B6-A079-58E97798A193}"/>
                    </a:ext>
                  </a:extLst>
                </p14:cNvPr>
                <p14:cNvContentPartPr/>
                <p14:nvPr/>
              </p14:nvContentPartPr>
              <p14:xfrm>
                <a:off x="4553674" y="1112645"/>
                <a:ext cx="179280" cy="9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E5860C-E17C-79B6-A079-58E97798A1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91034" y="1049645"/>
                  <a:ext cx="304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0E0386-30FD-2E50-5567-9613BE302854}"/>
                    </a:ext>
                  </a:extLst>
                </p14:cNvPr>
                <p14:cNvContentPartPr/>
                <p14:nvPr/>
              </p14:nvContentPartPr>
              <p14:xfrm>
                <a:off x="4911154" y="1345565"/>
                <a:ext cx="265320" cy="79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0E0386-30FD-2E50-5567-9613BE3028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48154" y="1282565"/>
                  <a:ext cx="39096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6DD1B3-A709-D6CD-E145-16B60D904BBB}"/>
                  </a:ext>
                </a:extLst>
              </p14:cNvPr>
              <p14:cNvContentPartPr/>
              <p14:nvPr/>
            </p14:nvContentPartPr>
            <p14:xfrm>
              <a:off x="2898394" y="-18863"/>
              <a:ext cx="718200" cy="33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6DD1B3-A709-D6CD-E145-16B60D904B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5394" y="-81863"/>
                <a:ext cx="8438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74F141-BB34-7594-4751-7CC335BA3B3C}"/>
                  </a:ext>
                </a:extLst>
              </p14:cNvPr>
              <p14:cNvContentPartPr/>
              <p14:nvPr/>
            </p14:nvContentPartPr>
            <p14:xfrm>
              <a:off x="605914" y="733177"/>
              <a:ext cx="1106280" cy="64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74F141-BB34-7594-4751-7CC335BA3B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914" y="670177"/>
                <a:ext cx="123192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408D66-1F34-16AA-C7B1-09B834596172}"/>
                  </a:ext>
                </a:extLst>
              </p14:cNvPr>
              <p14:cNvContentPartPr/>
              <p14:nvPr/>
            </p14:nvContentPartPr>
            <p14:xfrm>
              <a:off x="5681554" y="168697"/>
              <a:ext cx="1222200" cy="574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408D66-1F34-16AA-C7B1-09B8345961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18554" y="105697"/>
                <a:ext cx="134784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88F16E-B3BB-DC03-2E84-A1607492FFAA}"/>
                  </a:ext>
                </a:extLst>
              </p14:cNvPr>
              <p14:cNvContentPartPr/>
              <p14:nvPr/>
            </p14:nvContentPartPr>
            <p14:xfrm>
              <a:off x="6505234" y="2309977"/>
              <a:ext cx="682920" cy="590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88F16E-B3BB-DC03-2E84-A1607492FF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42234" y="2247337"/>
                <a:ext cx="80856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8A8F71-930D-3635-1215-82BAFEF5C592}"/>
                  </a:ext>
                </a:extLst>
              </p14:cNvPr>
              <p14:cNvContentPartPr/>
              <p14:nvPr/>
            </p14:nvContentPartPr>
            <p14:xfrm>
              <a:off x="4755634" y="912845"/>
              <a:ext cx="768600" cy="449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8A8F71-930D-3635-1215-82BAFEF5C5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92994" y="849845"/>
                <a:ext cx="894240" cy="57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7627B51-B659-56DE-A6C8-EB8D2445F7B6}"/>
              </a:ext>
            </a:extLst>
          </p:cNvPr>
          <p:cNvGrpSpPr/>
          <p:nvPr/>
        </p:nvGrpSpPr>
        <p:grpSpPr>
          <a:xfrm>
            <a:off x="549754" y="801245"/>
            <a:ext cx="1013400" cy="587880"/>
            <a:chOff x="549754" y="801245"/>
            <a:chExt cx="101340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390396-6095-DB8C-D3B9-7B92DA863DE9}"/>
                    </a:ext>
                  </a:extLst>
                </p14:cNvPr>
                <p14:cNvContentPartPr/>
                <p14:nvPr/>
              </p14:nvContentPartPr>
              <p14:xfrm>
                <a:off x="1354354" y="1285085"/>
                <a:ext cx="92160" cy="10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390396-6095-DB8C-D3B9-7B92DA863D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1354" y="1222445"/>
                  <a:ext cx="217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CBE718-B09C-0469-1A63-5105B05AE3C4}"/>
                    </a:ext>
                  </a:extLst>
                </p14:cNvPr>
                <p14:cNvContentPartPr/>
                <p14:nvPr/>
              </p14:nvContentPartPr>
              <p14:xfrm>
                <a:off x="549754" y="1233245"/>
                <a:ext cx="615240" cy="121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CBE718-B09C-0469-1A63-5105B05AE3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114" y="1170605"/>
                  <a:ext cx="74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BA56EE-0ADE-010B-5F99-A47D4FFD0ABA}"/>
                    </a:ext>
                  </a:extLst>
                </p14:cNvPr>
                <p14:cNvContentPartPr/>
                <p14:nvPr/>
              </p14:nvContentPartPr>
              <p14:xfrm>
                <a:off x="759634" y="853445"/>
                <a:ext cx="129240" cy="2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BA56EE-0ADE-010B-5F99-A47D4FFD0A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6994" y="790805"/>
                  <a:ext cx="254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177AB6-DAC5-9A96-68A3-9C39819B614A}"/>
                    </a:ext>
                  </a:extLst>
                </p14:cNvPr>
                <p14:cNvContentPartPr/>
                <p14:nvPr/>
              </p14:nvContentPartPr>
              <p14:xfrm>
                <a:off x="820474" y="801245"/>
                <a:ext cx="102960" cy="6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177AB6-DAC5-9A96-68A3-9C39819B61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474" y="738605"/>
                  <a:ext cx="228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527C53-27E1-84A4-4CDC-A28C95E21915}"/>
                    </a:ext>
                  </a:extLst>
                </p14:cNvPr>
                <p14:cNvContentPartPr/>
                <p14:nvPr/>
              </p14:nvContentPartPr>
              <p14:xfrm>
                <a:off x="1017754" y="808805"/>
                <a:ext cx="249120" cy="36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527C53-27E1-84A4-4CDC-A28C95E219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4754" y="746165"/>
                  <a:ext cx="374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D560ECE-0419-A2F0-5D68-EA0C8BC38BC2}"/>
                    </a:ext>
                  </a:extLst>
                </p14:cNvPr>
                <p14:cNvContentPartPr/>
                <p14:nvPr/>
              </p14:nvContentPartPr>
              <p14:xfrm>
                <a:off x="1561354" y="1336925"/>
                <a:ext cx="18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D560ECE-0419-A2F0-5D68-EA0C8BC38B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8354" y="1274285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90AB5E-4E5A-3906-8335-C5EDA5B6D950}"/>
                  </a:ext>
                </a:extLst>
              </p14:cNvPr>
              <p14:cNvContentPartPr/>
              <p14:nvPr/>
            </p14:nvContentPartPr>
            <p14:xfrm>
              <a:off x="-87806" y="6339485"/>
              <a:ext cx="7356600" cy="528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90AB5E-4E5A-3906-8335-C5EDA5B6D9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50446" y="6276845"/>
                <a:ext cx="74822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AFC463-67FE-594E-DBE2-113410B9C000}"/>
                  </a:ext>
                </a:extLst>
              </p14:cNvPr>
              <p14:cNvContentPartPr/>
              <p14:nvPr/>
            </p14:nvContentPartPr>
            <p14:xfrm>
              <a:off x="86074" y="631428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AFC463-67FE-594E-DBE2-113410B9C0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434" y="62516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29CB390-39AE-515D-83A3-E9960B7D0F6A}"/>
                  </a:ext>
                </a:extLst>
              </p14:cNvPr>
              <p14:cNvContentPartPr/>
              <p14:nvPr/>
            </p14:nvContentPartPr>
            <p14:xfrm>
              <a:off x="60154" y="6245525"/>
              <a:ext cx="7134840" cy="33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29CB390-39AE-515D-83A3-E9960B7D0F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486" y="6182525"/>
                <a:ext cx="72604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A1D932-44D1-2F71-BE0A-A6A7A2613847}"/>
                  </a:ext>
                </a:extLst>
              </p14:cNvPr>
              <p14:cNvContentPartPr/>
              <p14:nvPr/>
            </p14:nvContentPartPr>
            <p14:xfrm>
              <a:off x="9034" y="6126365"/>
              <a:ext cx="7099200" cy="457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A1D932-44D1-2F71-BE0A-A6A7A26138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-53606" y="6063725"/>
                <a:ext cx="7224840" cy="58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CE25F4A-6D1D-5195-42E7-3462D88E6859}"/>
              </a:ext>
            </a:extLst>
          </p:cNvPr>
          <p:cNvGrpSpPr/>
          <p:nvPr/>
        </p:nvGrpSpPr>
        <p:grpSpPr>
          <a:xfrm>
            <a:off x="42874" y="6133205"/>
            <a:ext cx="7098840" cy="500760"/>
            <a:chOff x="42874" y="6133205"/>
            <a:chExt cx="709884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9B00FC-88DE-E7D3-A601-B0BEC226CFEB}"/>
                    </a:ext>
                  </a:extLst>
                </p14:cNvPr>
                <p14:cNvContentPartPr/>
                <p14:nvPr/>
              </p14:nvContentPartPr>
              <p14:xfrm>
                <a:off x="42874" y="6133205"/>
                <a:ext cx="258120" cy="4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9B00FC-88DE-E7D3-A601-B0BEC226CF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234" y="6124205"/>
                  <a:ext cx="275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CDAB48-C0A6-FB2D-6F86-1D4038BDA26B}"/>
                    </a:ext>
                  </a:extLst>
                </p14:cNvPr>
                <p14:cNvContentPartPr/>
                <p14:nvPr/>
              </p14:nvContentPartPr>
              <p14:xfrm>
                <a:off x="500434" y="6219605"/>
                <a:ext cx="266400" cy="69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CDAB48-C0A6-FB2D-6F86-1D4038BDA2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1434" y="6210605"/>
                  <a:ext cx="284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992955-1A54-EAA9-7B74-A677A4CDFC16}"/>
                    </a:ext>
                  </a:extLst>
                </p14:cNvPr>
                <p14:cNvContentPartPr/>
                <p14:nvPr/>
              </p14:nvContentPartPr>
              <p14:xfrm>
                <a:off x="241594" y="6305285"/>
                <a:ext cx="222120" cy="27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992955-1A54-EAA9-7B74-A677A4CDFC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2594" y="6296285"/>
                  <a:ext cx="239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5C1CBA-B1D2-3A7A-B4FA-E903622DE95F}"/>
                    </a:ext>
                  </a:extLst>
                </p14:cNvPr>
                <p14:cNvContentPartPr/>
                <p14:nvPr/>
              </p14:nvContentPartPr>
              <p14:xfrm>
                <a:off x="1000474" y="6299165"/>
                <a:ext cx="318600" cy="5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5C1CBA-B1D2-3A7A-B4FA-E903622DE9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1474" y="6290165"/>
                  <a:ext cx="336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307F28-0216-0ADB-7868-9BFACB8030FE}"/>
                    </a:ext>
                  </a:extLst>
                </p14:cNvPr>
                <p14:cNvContentPartPr/>
                <p14:nvPr/>
              </p14:nvContentPartPr>
              <p14:xfrm>
                <a:off x="1716514" y="6366125"/>
                <a:ext cx="266760" cy="9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307F28-0216-0ADB-7868-9BFACB8030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07514" y="6357485"/>
                  <a:ext cx="284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9AF64A-0D88-74E0-98FC-ACB2C5BCE657}"/>
                    </a:ext>
                  </a:extLst>
                </p14:cNvPr>
                <p14:cNvContentPartPr/>
                <p14:nvPr/>
              </p14:nvContentPartPr>
              <p14:xfrm>
                <a:off x="1544074" y="6409325"/>
                <a:ext cx="6804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9AF64A-0D88-74E0-98FC-ACB2C5BCE6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35074" y="6400325"/>
                  <a:ext cx="8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DE2621-7F44-8808-EB95-B339BC5B5666}"/>
                    </a:ext>
                  </a:extLst>
                </p14:cNvPr>
                <p14:cNvContentPartPr/>
                <p14:nvPr/>
              </p14:nvContentPartPr>
              <p14:xfrm>
                <a:off x="1449034" y="6296285"/>
                <a:ext cx="136800" cy="19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DE2621-7F44-8808-EB95-B339BC5B56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40394" y="6287285"/>
                  <a:ext cx="154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340011-D5B3-DBFD-2B20-31C7B8C2CEFE}"/>
                    </a:ext>
                  </a:extLst>
                </p14:cNvPr>
                <p14:cNvContentPartPr/>
                <p14:nvPr/>
              </p14:nvContentPartPr>
              <p14:xfrm>
                <a:off x="2346514" y="6391685"/>
                <a:ext cx="361440" cy="42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340011-D5B3-DBFD-2B20-31C7B8C2CE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37514" y="6382685"/>
                  <a:ext cx="379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F4AC4E-E75E-B9E7-8A6D-D347C997BAF0}"/>
                    </a:ext>
                  </a:extLst>
                </p14:cNvPr>
                <p14:cNvContentPartPr/>
                <p14:nvPr/>
              </p14:nvContentPartPr>
              <p14:xfrm>
                <a:off x="2958514" y="6531005"/>
                <a:ext cx="242280" cy="3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F4AC4E-E75E-B9E7-8A6D-D347C997BA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49874" y="6522005"/>
                  <a:ext cx="25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C29782-F205-2F43-9226-269B5AE65CB5}"/>
                    </a:ext>
                  </a:extLst>
                </p14:cNvPr>
                <p14:cNvContentPartPr/>
                <p14:nvPr/>
              </p14:nvContentPartPr>
              <p14:xfrm>
                <a:off x="3812794" y="6510485"/>
                <a:ext cx="542160" cy="38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C29782-F205-2F43-9226-269B5AE65C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04154" y="6501485"/>
                  <a:ext cx="559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8EB76A-D85D-2845-8B66-65AF23051249}"/>
                    </a:ext>
                  </a:extLst>
                </p14:cNvPr>
                <p14:cNvContentPartPr/>
                <p14:nvPr/>
              </p14:nvContentPartPr>
              <p14:xfrm>
                <a:off x="4925554" y="6477725"/>
                <a:ext cx="154080" cy="35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8EB76A-D85D-2845-8B66-65AF230512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16914" y="6469085"/>
                  <a:ext cx="171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95FCB8-C875-4D8C-D1CF-FE7CDAE500F1}"/>
                    </a:ext>
                  </a:extLst>
                </p14:cNvPr>
                <p14:cNvContentPartPr/>
                <p14:nvPr/>
              </p14:nvContentPartPr>
              <p14:xfrm>
                <a:off x="5356834" y="6519485"/>
                <a:ext cx="164880" cy="45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95FCB8-C875-4D8C-D1CF-FE7CDAE500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48194" y="6510845"/>
                  <a:ext cx="182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86D988-3DC4-8A96-455E-A3ED5C0F0E49}"/>
                    </a:ext>
                  </a:extLst>
                </p14:cNvPr>
                <p14:cNvContentPartPr/>
                <p14:nvPr/>
              </p14:nvContentPartPr>
              <p14:xfrm>
                <a:off x="5848594" y="6434525"/>
                <a:ext cx="163080" cy="43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86D988-3DC4-8A96-455E-A3ED5C0F0E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39954" y="6425885"/>
                  <a:ext cx="180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19A0C80-9A16-CE8B-CD18-DA2DB9110F03}"/>
                    </a:ext>
                  </a:extLst>
                </p14:cNvPr>
                <p14:cNvContentPartPr/>
                <p14:nvPr/>
              </p14:nvContentPartPr>
              <p14:xfrm>
                <a:off x="6167914" y="6261365"/>
                <a:ext cx="258120" cy="27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19A0C80-9A16-CE8B-CD18-DA2DB9110F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58914" y="6252365"/>
                  <a:ext cx="275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8DF73A-AEDC-8794-937C-EFC59E0CA13A}"/>
                    </a:ext>
                  </a:extLst>
                </p14:cNvPr>
                <p14:cNvContentPartPr/>
                <p14:nvPr/>
              </p14:nvContentPartPr>
              <p14:xfrm>
                <a:off x="6581914" y="6198725"/>
                <a:ext cx="353160" cy="13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8DF73A-AEDC-8794-937C-EFC59E0CA1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72914" y="6189725"/>
                  <a:ext cx="370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C341B3-F736-775B-AB2E-3648018E3A4A}"/>
                    </a:ext>
                  </a:extLst>
                </p14:cNvPr>
                <p14:cNvContentPartPr/>
                <p14:nvPr/>
              </p14:nvContentPartPr>
              <p14:xfrm>
                <a:off x="7004554" y="6150125"/>
                <a:ext cx="137160" cy="1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C341B3-F736-775B-AB2E-3648018E3A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95554" y="6141125"/>
                  <a:ext cx="154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00E648-908F-447B-F429-14557BED5341}"/>
                    </a:ext>
                  </a:extLst>
                </p14:cNvPr>
                <p14:cNvContentPartPr/>
                <p14:nvPr/>
              </p14:nvContentPartPr>
              <p14:xfrm>
                <a:off x="7011034" y="6322925"/>
                <a:ext cx="123480" cy="100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00E648-908F-447B-F429-14557BED53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02034" y="6313925"/>
                  <a:ext cx="141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3D0A41-2F29-5AC2-680C-57158FCB7A3D}"/>
                    </a:ext>
                  </a:extLst>
                </p14:cNvPr>
                <p14:cNvContentPartPr/>
                <p14:nvPr/>
              </p14:nvContentPartPr>
              <p14:xfrm>
                <a:off x="6657514" y="6408965"/>
                <a:ext cx="114480" cy="32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3D0A41-2F29-5AC2-680C-57158FCB7A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48514" y="6399965"/>
                  <a:ext cx="132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97A2FD-A52B-5B87-62F1-BBA8DE5D0B40}"/>
                    </a:ext>
                  </a:extLst>
                </p14:cNvPr>
                <p14:cNvContentPartPr/>
                <p14:nvPr/>
              </p14:nvContentPartPr>
              <p14:xfrm>
                <a:off x="6268714" y="6443885"/>
                <a:ext cx="149400" cy="6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97A2FD-A52B-5B87-62F1-BBA8DE5D0B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60074" y="6434885"/>
                  <a:ext cx="167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31A356-6C6F-F10B-0852-9A9C9BBAAB11}"/>
                    </a:ext>
                  </a:extLst>
                </p14:cNvPr>
                <p14:cNvContentPartPr/>
                <p14:nvPr/>
              </p14:nvContentPartPr>
              <p14:xfrm>
                <a:off x="5650954" y="6297005"/>
                <a:ext cx="154440" cy="18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31A356-6C6F-F10B-0852-9A9C9BBAAB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42314" y="6288005"/>
                  <a:ext cx="172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455156-4CC3-E98F-0C8E-B9595DC2EE0A}"/>
                    </a:ext>
                  </a:extLst>
                </p14:cNvPr>
                <p14:cNvContentPartPr/>
                <p14:nvPr/>
              </p14:nvContentPartPr>
              <p14:xfrm>
                <a:off x="4563034" y="6579605"/>
                <a:ext cx="166680" cy="54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455156-4CC3-E98F-0C8E-B9595DC2EE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54394" y="6570965"/>
                  <a:ext cx="184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5F46FE-414D-B7F3-69DF-9444A3C9A8C4}"/>
                    </a:ext>
                  </a:extLst>
                </p14:cNvPr>
                <p14:cNvContentPartPr/>
                <p14:nvPr/>
              </p14:nvContentPartPr>
              <p14:xfrm>
                <a:off x="3415714" y="6564125"/>
                <a:ext cx="254520" cy="37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5F46FE-414D-B7F3-69DF-9444A3C9A8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07074" y="6555125"/>
                  <a:ext cx="27216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0B4C46-3D15-4174-DDA8-66F0951B5D99}"/>
                  </a:ext>
                </a:extLst>
              </p14:cNvPr>
              <p14:cNvContentPartPr/>
              <p14:nvPr/>
            </p14:nvContentPartPr>
            <p14:xfrm>
              <a:off x="3217354" y="6461165"/>
              <a:ext cx="249480" cy="7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0B4C46-3D15-4174-DDA8-66F0951B5D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08714" y="6452165"/>
                <a:ext cx="2671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203CE8F-86D1-DAB2-7A72-FA5898BD3C51}"/>
                  </a:ext>
                </a:extLst>
              </p14:cNvPr>
              <p14:cNvContentPartPr/>
              <p14:nvPr/>
            </p14:nvContentPartPr>
            <p14:xfrm>
              <a:off x="2000914" y="6452165"/>
              <a:ext cx="225360" cy="52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203CE8F-86D1-DAB2-7A72-FA5898BD3C5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92274" y="6443165"/>
                <a:ext cx="2430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C7D806C-F456-A40E-D3E5-AB196FF39ECE}"/>
                  </a:ext>
                </a:extLst>
              </p14:cNvPr>
              <p14:cNvContentPartPr/>
              <p14:nvPr/>
            </p14:nvContentPartPr>
            <p14:xfrm>
              <a:off x="2674114" y="6538565"/>
              <a:ext cx="6804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C7D806C-F456-A40E-D3E5-AB196FF39E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65114" y="6529925"/>
                <a:ext cx="85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2D3F9F3-852C-0579-F132-C55E0389D6FA}"/>
                  </a:ext>
                </a:extLst>
              </p14:cNvPr>
              <p14:cNvContentPartPr/>
              <p14:nvPr/>
            </p14:nvContentPartPr>
            <p14:xfrm>
              <a:off x="5254234" y="6400685"/>
              <a:ext cx="86040" cy="43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2D3F9F3-852C-0579-F132-C55E0389D6F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245234" y="6392045"/>
                <a:ext cx="103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F344EF-921B-E0A8-5098-FF03D1870E04}"/>
                  </a:ext>
                </a:extLst>
              </p14:cNvPr>
              <p14:cNvContentPartPr/>
              <p14:nvPr/>
            </p14:nvContentPartPr>
            <p14:xfrm>
              <a:off x="5986474" y="6233285"/>
              <a:ext cx="55440" cy="3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F344EF-921B-E0A8-5098-FF03D1870E0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977834" y="6224285"/>
                <a:ext cx="73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D22A864-C816-58F4-460F-06A719674424}"/>
                  </a:ext>
                </a:extLst>
              </p14:cNvPr>
              <p14:cNvContentPartPr/>
              <p14:nvPr/>
            </p14:nvContentPartPr>
            <p14:xfrm>
              <a:off x="77434" y="6521285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D22A864-C816-58F4-460F-06A71967442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794" y="65126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7AF8477-60D3-D252-9121-C61262836098}"/>
                  </a:ext>
                </a:extLst>
              </p14:cNvPr>
              <p14:cNvContentPartPr/>
              <p14:nvPr/>
            </p14:nvContentPartPr>
            <p14:xfrm>
              <a:off x="241594" y="6538565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7AF8477-60D3-D252-9121-C6126283609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2594" y="6529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E0A264B-4F0A-4F23-3829-FE68CCD1D7AD}"/>
                  </a:ext>
                </a:extLst>
              </p14:cNvPr>
              <p14:cNvContentPartPr/>
              <p14:nvPr/>
            </p14:nvContentPartPr>
            <p14:xfrm>
              <a:off x="215314" y="6659165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E0A264B-4F0A-4F23-3829-FE68CCD1D7A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6674" y="66505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9726084-23A1-8E6D-0D1E-9C1A86A7F4E0}"/>
                  </a:ext>
                </a:extLst>
              </p14:cNvPr>
              <p14:cNvContentPartPr/>
              <p14:nvPr/>
            </p14:nvContentPartPr>
            <p14:xfrm>
              <a:off x="362194" y="6685445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9726084-23A1-8E6D-0D1E-9C1A86A7F4E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53194" y="66764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3FDB496-761F-1231-D13F-610454020DC2}"/>
                  </a:ext>
                </a:extLst>
              </p14:cNvPr>
              <p14:cNvContentPartPr/>
              <p14:nvPr/>
            </p14:nvContentPartPr>
            <p14:xfrm>
              <a:off x="379474" y="6538565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3FDB496-761F-1231-D13F-610454020DC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70474" y="6529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44E0A0-8015-68FC-7DC1-A324D4BAF9D0}"/>
                  </a:ext>
                </a:extLst>
              </p14:cNvPr>
              <p14:cNvContentPartPr/>
              <p14:nvPr/>
            </p14:nvContentPartPr>
            <p14:xfrm>
              <a:off x="543274" y="6599045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44E0A0-8015-68FC-7DC1-A324D4BAF9D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34634" y="6590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B515A3E-EF0F-555C-D627-04F6B457011E}"/>
                  </a:ext>
                </a:extLst>
              </p14:cNvPr>
              <p14:cNvContentPartPr/>
              <p14:nvPr/>
            </p14:nvContentPartPr>
            <p14:xfrm>
              <a:off x="525994" y="6728285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B515A3E-EF0F-555C-D627-04F6B457011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7354" y="67196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121C76-8FFA-03C8-A1BE-B9B3F4C91AA9}"/>
                  </a:ext>
                </a:extLst>
              </p14:cNvPr>
              <p14:cNvContentPartPr/>
              <p14:nvPr/>
            </p14:nvContentPartPr>
            <p14:xfrm>
              <a:off x="500434" y="6831965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121C76-8FFA-03C8-A1BE-B9B3F4C91AA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91434" y="68229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FCF807B-37DA-1A68-7AFD-1750D7AD6096}"/>
                  </a:ext>
                </a:extLst>
              </p14:cNvPr>
              <p14:cNvContentPartPr/>
              <p14:nvPr/>
            </p14:nvContentPartPr>
            <p14:xfrm>
              <a:off x="638314" y="678012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FCF807B-37DA-1A68-7AFD-1750D7AD609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29314" y="6771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F8CC589-54D7-109F-F817-AD7B6366CAE3}"/>
                  </a:ext>
                </a:extLst>
              </p14:cNvPr>
              <p14:cNvContentPartPr/>
              <p14:nvPr/>
            </p14:nvContentPartPr>
            <p14:xfrm>
              <a:off x="646594" y="6486725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F8CC589-54D7-109F-F817-AD7B6366CAE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7954" y="64780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7CD9330-067A-7C83-1971-5B900BED16CF}"/>
              </a:ext>
            </a:extLst>
          </p:cNvPr>
          <p:cNvGrpSpPr/>
          <p:nvPr/>
        </p:nvGrpSpPr>
        <p:grpSpPr>
          <a:xfrm>
            <a:off x="638314" y="6564485"/>
            <a:ext cx="181080" cy="146880"/>
            <a:chOff x="638314" y="6564485"/>
            <a:chExt cx="18108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F68A34D-3A71-9ADB-29EE-52817436ED8A}"/>
                    </a:ext>
                  </a:extLst>
                </p14:cNvPr>
                <p14:cNvContentPartPr/>
                <p14:nvPr/>
              </p14:nvContentPartPr>
              <p14:xfrm>
                <a:off x="638314" y="6711005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F68A34D-3A71-9ADB-29EE-52817436ED8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9314" y="67023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119FE34-A3D1-BDE0-9019-7978940F1E0B}"/>
                    </a:ext>
                  </a:extLst>
                </p14:cNvPr>
                <p14:cNvContentPartPr/>
                <p14:nvPr/>
              </p14:nvContentPartPr>
              <p14:xfrm>
                <a:off x="819034" y="6564485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119FE34-A3D1-BDE0-9019-7978940F1E0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0394" y="6555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39CC74-9902-2CA5-1559-AC7098837F6C}"/>
                    </a:ext>
                  </a:extLst>
                </p14:cNvPr>
                <p14:cNvContentPartPr/>
                <p14:nvPr/>
              </p14:nvContentPartPr>
              <p14:xfrm>
                <a:off x="672874" y="6564485"/>
                <a:ext cx="112680" cy="138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39CC74-9902-2CA5-1559-AC7098837F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3874" y="6555485"/>
                  <a:ext cx="13032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0D46A0F-A959-AF81-3FB8-2E3590E2F1B5}"/>
                  </a:ext>
                </a:extLst>
              </p14:cNvPr>
              <p14:cNvContentPartPr/>
              <p14:nvPr/>
            </p14:nvContentPartPr>
            <p14:xfrm>
              <a:off x="1104154" y="6555845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0D46A0F-A959-AF81-3FB8-2E3590E2F1B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95154" y="6547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CE0A9DC-6791-356E-4064-0F756224D487}"/>
                  </a:ext>
                </a:extLst>
              </p14:cNvPr>
              <p14:cNvContentPartPr/>
              <p14:nvPr/>
            </p14:nvContentPartPr>
            <p14:xfrm>
              <a:off x="1302514" y="6547205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CE0A9DC-6791-356E-4064-0F756224D48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93514" y="6538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6E11259-09B0-2705-8F9A-9BAC0780D1CB}"/>
                  </a:ext>
                </a:extLst>
              </p14:cNvPr>
              <p14:cNvContentPartPr/>
              <p14:nvPr/>
            </p14:nvContentPartPr>
            <p14:xfrm>
              <a:off x="1449034" y="6633605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E11259-09B0-2705-8F9A-9BAC0780D1C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440394" y="66246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A539301-97A0-C8AA-D7FD-ADF71AEA22E9}"/>
                  </a:ext>
                </a:extLst>
              </p14:cNvPr>
              <p14:cNvContentPartPr/>
              <p14:nvPr/>
            </p14:nvContentPartPr>
            <p14:xfrm>
              <a:off x="1121434" y="6754205"/>
              <a:ext cx="1800" cy="3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A539301-97A0-C8AA-D7FD-ADF71AEA22E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12434" y="6745205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6F9D587-EE78-F34A-152E-A4CDB65FBA5B}"/>
                  </a:ext>
                </a:extLst>
              </p14:cNvPr>
              <p14:cNvContentPartPr/>
              <p14:nvPr/>
            </p14:nvContentPartPr>
            <p14:xfrm>
              <a:off x="1060954" y="6831965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6F9D587-EE78-F34A-152E-A4CDB65FBA5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51954" y="68229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F06B876-4EB1-39DD-E100-C361EF0C7DDD}"/>
                  </a:ext>
                </a:extLst>
              </p14:cNvPr>
              <p14:cNvContentPartPr/>
              <p14:nvPr/>
            </p14:nvContentPartPr>
            <p14:xfrm>
              <a:off x="1414474" y="6806045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F06B876-4EB1-39DD-E100-C361EF0C7DD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405834" y="6797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B3AB665-3116-594D-181C-EBE727C5EB3D}"/>
                  </a:ext>
                </a:extLst>
              </p14:cNvPr>
              <p14:cNvContentPartPr/>
              <p14:nvPr/>
            </p14:nvContentPartPr>
            <p14:xfrm>
              <a:off x="1561354" y="6762845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B3AB665-3116-594D-181C-EBE727C5EB3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552354" y="6754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CDD26E1-B1A3-B93E-CF30-4F1E42157EE1}"/>
                  </a:ext>
                </a:extLst>
              </p14:cNvPr>
              <p14:cNvContentPartPr/>
              <p14:nvPr/>
            </p14:nvContentPartPr>
            <p14:xfrm>
              <a:off x="1751074" y="6736925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CDD26E1-B1A3-B93E-CF30-4F1E42157EE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742074" y="6727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33383AC-0B9E-5FBB-D4C4-18E98F1CD3DC}"/>
                  </a:ext>
                </a:extLst>
              </p14:cNvPr>
              <p14:cNvContentPartPr/>
              <p14:nvPr/>
            </p14:nvContentPartPr>
            <p14:xfrm>
              <a:off x="1716514" y="6564485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33383AC-0B9E-5FBB-D4C4-18E98F1CD3D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707514" y="6555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34AB146-5632-FB19-4CDB-6C814CD03B43}"/>
                  </a:ext>
                </a:extLst>
              </p14:cNvPr>
              <p14:cNvContentPartPr/>
              <p14:nvPr/>
            </p14:nvContentPartPr>
            <p14:xfrm>
              <a:off x="1897594" y="6616325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34AB146-5632-FB19-4CDB-6C814CD03B4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888954" y="66073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23DAD0E-5DAA-5B9E-5EF0-EEC0B43506BA}"/>
                  </a:ext>
                </a:extLst>
              </p14:cNvPr>
              <p14:cNvContentPartPr/>
              <p14:nvPr/>
            </p14:nvContentPartPr>
            <p14:xfrm>
              <a:off x="1958074" y="6736925"/>
              <a:ext cx="17640" cy="60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23DAD0E-5DAA-5B9E-5EF0-EEC0B43506B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949074" y="6727925"/>
                <a:ext cx="352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507CA4D-D013-6C85-C626-4B316585CBB0}"/>
                  </a:ext>
                </a:extLst>
              </p14:cNvPr>
              <p14:cNvContentPartPr/>
              <p14:nvPr/>
            </p14:nvContentPartPr>
            <p14:xfrm>
              <a:off x="2113234" y="678012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507CA4D-D013-6C85-C626-4B316585CBB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104234" y="6771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23111BF-75DF-675E-9792-B97C5CC78E1C}"/>
                  </a:ext>
                </a:extLst>
              </p14:cNvPr>
              <p14:cNvContentPartPr/>
              <p14:nvPr/>
            </p14:nvContentPartPr>
            <p14:xfrm>
              <a:off x="2087314" y="6668165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23111BF-75DF-675E-9792-B97C5CC78E1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78674" y="66591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FA097C-1517-A783-B4FA-2C6A83AD7E9D}"/>
                  </a:ext>
                </a:extLst>
              </p14:cNvPr>
              <p14:cNvContentPartPr/>
              <p14:nvPr/>
            </p14:nvContentPartPr>
            <p14:xfrm>
              <a:off x="2234194" y="6736925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FA097C-1517-A783-B4FA-2C6A83AD7E9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25194" y="6727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8C75E4B-2748-B282-4F11-F815601B8879}"/>
                  </a:ext>
                </a:extLst>
              </p14:cNvPr>
              <p14:cNvContentPartPr/>
              <p14:nvPr/>
            </p14:nvContentPartPr>
            <p14:xfrm>
              <a:off x="2320234" y="6823325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8C75E4B-2748-B282-4F11-F815601B887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11594" y="68143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FB4C711-BB57-CF99-1989-CCC28A564BB7}"/>
                  </a:ext>
                </a:extLst>
              </p14:cNvPr>
              <p14:cNvContentPartPr/>
              <p14:nvPr/>
            </p14:nvContentPartPr>
            <p14:xfrm>
              <a:off x="2467114" y="6711005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FB4C711-BB57-CF99-1989-CCC28A564BB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58114" y="6702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F2CA99A-A974-FAD7-121A-35A2C157E171}"/>
                  </a:ext>
                </a:extLst>
              </p14:cNvPr>
              <p14:cNvContentPartPr/>
              <p14:nvPr/>
            </p14:nvContentPartPr>
            <p14:xfrm>
              <a:off x="2630914" y="6754205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F2CA99A-A974-FAD7-121A-35A2C157E17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622274" y="6745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A59D885-3D73-B615-28CF-EDF3FD97AF6E}"/>
                  </a:ext>
                </a:extLst>
              </p14:cNvPr>
              <p14:cNvContentPartPr/>
              <p14:nvPr/>
            </p14:nvContentPartPr>
            <p14:xfrm>
              <a:off x="2699674" y="6788765"/>
              <a:ext cx="147240" cy="34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A59D885-3D73-B615-28CF-EDF3FD97AF6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691034" y="6779765"/>
                <a:ext cx="164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12058D6-AD23-A139-EE9F-F8A8CEF780F8}"/>
                  </a:ext>
                </a:extLst>
              </p14:cNvPr>
              <p14:cNvContentPartPr/>
              <p14:nvPr/>
            </p14:nvContentPartPr>
            <p14:xfrm>
              <a:off x="2518954" y="6797405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12058D6-AD23-A139-EE9F-F8A8CEF780F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09954" y="67887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9DEFE5B-1DE4-5653-FB7D-193B37ECE49C}"/>
                  </a:ext>
                </a:extLst>
              </p14:cNvPr>
              <p14:cNvContentPartPr/>
              <p14:nvPr/>
            </p14:nvContentPartPr>
            <p14:xfrm>
              <a:off x="2768794" y="6668165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9DEFE5B-1DE4-5653-FB7D-193B37ECE49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60154" y="66591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EABDF7C-CEF8-CF17-C514-3F752578EEF9}"/>
                  </a:ext>
                </a:extLst>
              </p14:cNvPr>
              <p14:cNvContentPartPr/>
              <p14:nvPr/>
            </p14:nvContentPartPr>
            <p14:xfrm>
              <a:off x="3113674" y="6788765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EABDF7C-CEF8-CF17-C514-3F752578EEF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05034" y="67797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7D74414-0533-C208-B293-B274F42119E4}"/>
                  </a:ext>
                </a:extLst>
              </p14:cNvPr>
              <p14:cNvContentPartPr/>
              <p14:nvPr/>
            </p14:nvContentPartPr>
            <p14:xfrm>
              <a:off x="3018994" y="6676445"/>
              <a:ext cx="900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7D74414-0533-C208-B293-B274F42119E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09994" y="6667805"/>
                <a:ext cx="2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6651B58-AE13-FFAE-3621-40478035E1B8}"/>
                  </a:ext>
                </a:extLst>
              </p14:cNvPr>
              <p14:cNvContentPartPr/>
              <p14:nvPr/>
            </p14:nvContentPartPr>
            <p14:xfrm>
              <a:off x="3424714" y="6736925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6651B58-AE13-FFAE-3621-40478035E1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415714" y="6727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B99A4AF-304C-B049-A368-6D5FA5F5F906}"/>
                  </a:ext>
                </a:extLst>
              </p14:cNvPr>
              <p14:cNvContentPartPr/>
              <p14:nvPr/>
            </p14:nvContentPartPr>
            <p14:xfrm>
              <a:off x="3321034" y="685788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B99A4AF-304C-B049-A368-6D5FA5F5F90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312034" y="68488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38EA444-083F-F370-812C-C75BB6F3ADCD}"/>
                  </a:ext>
                </a:extLst>
              </p14:cNvPr>
              <p14:cNvContentPartPr/>
              <p14:nvPr/>
            </p14:nvContentPartPr>
            <p14:xfrm>
              <a:off x="3545314" y="6926645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38EA444-083F-F370-812C-C75BB6F3ADC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536314" y="6918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6150EC3-DFBF-2038-319D-C645F956FA76}"/>
                  </a:ext>
                </a:extLst>
              </p14:cNvPr>
              <p14:cNvContentPartPr/>
              <p14:nvPr/>
            </p14:nvContentPartPr>
            <p14:xfrm>
              <a:off x="3493834" y="6814685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6150EC3-DFBF-2038-319D-C645F956FA7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484834" y="68060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7904DE-CC79-669F-8ED3-433D7C09A540}"/>
              </a:ext>
            </a:extLst>
          </p:cNvPr>
          <p:cNvGrpSpPr/>
          <p:nvPr/>
        </p:nvGrpSpPr>
        <p:grpSpPr>
          <a:xfrm>
            <a:off x="3717754" y="6771485"/>
            <a:ext cx="181800" cy="95400"/>
            <a:chOff x="3717754" y="6771485"/>
            <a:chExt cx="181800" cy="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B2992E-5A68-E991-B271-A9D8A321B93F}"/>
                    </a:ext>
                  </a:extLst>
                </p14:cNvPr>
                <p14:cNvContentPartPr/>
                <p14:nvPr/>
              </p14:nvContentPartPr>
              <p14:xfrm>
                <a:off x="3717754" y="6866525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B2992E-5A68-E991-B271-A9D8A321B93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08754" y="68575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F638600-A34C-108A-6F0E-42470196A384}"/>
                    </a:ext>
                  </a:extLst>
                </p14:cNvPr>
                <p14:cNvContentPartPr/>
                <p14:nvPr/>
              </p14:nvContentPartPr>
              <p14:xfrm>
                <a:off x="3786874" y="6771485"/>
                <a:ext cx="112680" cy="69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F638600-A34C-108A-6F0E-42470196A38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77874" y="6762485"/>
                  <a:ext cx="1303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4C1B031-6A2D-0262-A635-5675A9A1347E}"/>
                  </a:ext>
                </a:extLst>
              </p14:cNvPr>
              <p14:cNvContentPartPr/>
              <p14:nvPr/>
            </p14:nvContentPartPr>
            <p14:xfrm>
              <a:off x="3657274" y="6720005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4C1B031-6A2D-0262-A635-5675A9A1347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48634" y="6711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BB3356D-37F6-3492-B910-804697B1EF35}"/>
                  </a:ext>
                </a:extLst>
              </p14:cNvPr>
              <p14:cNvContentPartPr/>
              <p14:nvPr/>
            </p14:nvContentPartPr>
            <p14:xfrm>
              <a:off x="3295114" y="6711005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BB3356D-37F6-3492-B910-804697B1EF3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286114" y="6702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B98ED96-4E44-3DA9-82C5-E7873DD0BA9D}"/>
                  </a:ext>
                </a:extLst>
              </p14:cNvPr>
              <p14:cNvContentPartPr/>
              <p14:nvPr/>
            </p14:nvContentPartPr>
            <p14:xfrm>
              <a:off x="4053994" y="6750965"/>
              <a:ext cx="1800" cy="3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B98ED96-4E44-3DA9-82C5-E7873DD0BA9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045354" y="6741965"/>
                <a:ext cx="19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23F88DA-0E4F-2A3E-85C8-FE0B73405D8E}"/>
                  </a:ext>
                </a:extLst>
              </p14:cNvPr>
              <p14:cNvContentPartPr/>
              <p14:nvPr/>
            </p14:nvContentPartPr>
            <p14:xfrm>
              <a:off x="4097554" y="6840605"/>
              <a:ext cx="1800" cy="3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23F88DA-0E4F-2A3E-85C8-FE0B73405D8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088554" y="6831605"/>
                <a:ext cx="19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6CFE188-8025-EFD2-3D08-133615929C11}"/>
                  </a:ext>
                </a:extLst>
              </p14:cNvPr>
              <p14:cNvContentPartPr/>
              <p14:nvPr/>
            </p14:nvContentPartPr>
            <p14:xfrm>
              <a:off x="4252714" y="6788765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6CFE188-8025-EFD2-3D08-133615929C1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43714" y="67797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F9E037-FC0C-C900-136F-160E0BAA803A}"/>
              </a:ext>
            </a:extLst>
          </p:cNvPr>
          <p:cNvGrpSpPr/>
          <p:nvPr/>
        </p:nvGrpSpPr>
        <p:grpSpPr>
          <a:xfrm>
            <a:off x="4364674" y="6857885"/>
            <a:ext cx="95400" cy="17640"/>
            <a:chOff x="4364674" y="6857885"/>
            <a:chExt cx="95400" cy="1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FA2613-5822-7C40-4184-3F7B8EDD201D}"/>
                    </a:ext>
                  </a:extLst>
                </p14:cNvPr>
                <p14:cNvContentPartPr/>
                <p14:nvPr/>
              </p14:nvContentPartPr>
              <p14:xfrm>
                <a:off x="4364674" y="6875165"/>
                <a:ext cx="180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FA2613-5822-7C40-4184-3F7B8EDD20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56034" y="6866165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02FE1F8-F503-834B-C66C-0F4557C22638}"/>
                    </a:ext>
                  </a:extLst>
                </p14:cNvPr>
                <p14:cNvContentPartPr/>
                <p14:nvPr/>
              </p14:nvContentPartPr>
              <p14:xfrm>
                <a:off x="4459714" y="6857885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02FE1F8-F503-834B-C66C-0F4557C2263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451074" y="68488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9F283AF-006E-E0F5-C428-B3231C41915A}"/>
                  </a:ext>
                </a:extLst>
              </p14:cNvPr>
              <p14:cNvContentPartPr/>
              <p14:nvPr/>
            </p14:nvContentPartPr>
            <p14:xfrm>
              <a:off x="4399234" y="6771485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9F283AF-006E-E0F5-C428-B3231C41915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390594" y="6762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ACEC25F-23B1-08A4-A711-E3109AA0C7D6}"/>
                  </a:ext>
                </a:extLst>
              </p14:cNvPr>
              <p14:cNvContentPartPr/>
              <p14:nvPr/>
            </p14:nvContentPartPr>
            <p14:xfrm>
              <a:off x="4614874" y="6771485"/>
              <a:ext cx="360" cy="1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ACEC25F-23B1-08A4-A711-E3109AA0C7D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06234" y="6762485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1E321D9-3ABF-7B66-D921-09831508C3A2}"/>
                  </a:ext>
                </a:extLst>
              </p14:cNvPr>
              <p14:cNvContentPartPr/>
              <p14:nvPr/>
            </p14:nvContentPartPr>
            <p14:xfrm>
              <a:off x="4701274" y="6857885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1E321D9-3ABF-7B66-D921-09831508C3A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692634" y="68488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97E41B3-8EFB-77FC-302E-E4DDF9D4D3EC}"/>
                  </a:ext>
                </a:extLst>
              </p14:cNvPr>
              <p14:cNvContentPartPr/>
              <p14:nvPr/>
            </p14:nvContentPartPr>
            <p14:xfrm>
              <a:off x="4934194" y="6745565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97E41B3-8EFB-77FC-302E-E4DDF9D4D3E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925194" y="6736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FF926D6-388E-ABBB-02F1-02B6A3F301BB}"/>
                  </a:ext>
                </a:extLst>
              </p14:cNvPr>
              <p14:cNvContentPartPr/>
              <p14:nvPr/>
            </p14:nvContentPartPr>
            <p14:xfrm>
              <a:off x="4572034" y="6866525"/>
              <a:ext cx="180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FF926D6-388E-ABBB-02F1-02B6A3F301B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563034" y="6857525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745B02F-88BB-25EA-2860-E80958AD9CC5}"/>
                  </a:ext>
                </a:extLst>
              </p14:cNvPr>
              <p14:cNvContentPartPr/>
              <p14:nvPr/>
            </p14:nvContentPartPr>
            <p14:xfrm>
              <a:off x="4821874" y="6823325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745B02F-88BB-25EA-2860-E80958AD9CC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13234" y="68143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E760CFB-0813-7D48-FABB-B55BE95C3BF5}"/>
                  </a:ext>
                </a:extLst>
              </p14:cNvPr>
              <p14:cNvContentPartPr/>
              <p14:nvPr/>
            </p14:nvContentPartPr>
            <p14:xfrm>
              <a:off x="4770034" y="6762845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E760CFB-0813-7D48-FABB-B55BE95C3BF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761394" y="6754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7DA3B96-9BD3-ADD6-6B1C-1C9D694ED575}"/>
                  </a:ext>
                </a:extLst>
              </p14:cNvPr>
              <p14:cNvContentPartPr/>
              <p14:nvPr/>
            </p14:nvContentPartPr>
            <p14:xfrm>
              <a:off x="5080714" y="6857885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7DA3B96-9BD3-ADD6-6B1C-1C9D694ED57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72074" y="68488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F2ABA32-2847-B400-FC0D-9C6F919ADA7E}"/>
                  </a:ext>
                </a:extLst>
              </p14:cNvPr>
              <p14:cNvContentPartPr/>
              <p14:nvPr/>
            </p14:nvContentPartPr>
            <p14:xfrm>
              <a:off x="5218594" y="6693725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F2ABA32-2847-B400-FC0D-9C6F919ADA7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209954" y="66850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FEEE0CA-06FE-1E49-528F-A55E9BD990B2}"/>
                  </a:ext>
                </a:extLst>
              </p14:cNvPr>
              <p14:cNvContentPartPr/>
              <p14:nvPr/>
            </p14:nvContentPartPr>
            <p14:xfrm>
              <a:off x="5365474" y="6814685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FEEE0CA-06FE-1E49-528F-A55E9BD990B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356474" y="6806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562DF4B-314E-F8FF-DA10-69FD1A0028CF}"/>
                  </a:ext>
                </a:extLst>
              </p14:cNvPr>
              <p14:cNvContentPartPr/>
              <p14:nvPr/>
            </p14:nvContentPartPr>
            <p14:xfrm>
              <a:off x="5055154" y="6754205"/>
              <a:ext cx="1584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562DF4B-314E-F8FF-DA10-69FD1A0028C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46154" y="6745205"/>
                <a:ext cx="33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6746F7A-AEA4-9B75-1A78-D64AE79BBEC0}"/>
                  </a:ext>
                </a:extLst>
              </p14:cNvPr>
              <p14:cNvContentPartPr/>
              <p14:nvPr/>
            </p14:nvContentPartPr>
            <p14:xfrm>
              <a:off x="5710354" y="6676445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6746F7A-AEA4-9B75-1A78-D64AE79BBEC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701714" y="66678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DB76DF8-5460-BC4D-6FEC-E8C9F82E41CA}"/>
                  </a:ext>
                </a:extLst>
              </p14:cNvPr>
              <p14:cNvContentPartPr/>
              <p14:nvPr/>
            </p14:nvContentPartPr>
            <p14:xfrm>
              <a:off x="5831314" y="6857885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DB76DF8-5460-BC4D-6FEC-E8C9F82E41C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822674" y="68488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92A8669-10FD-5120-5F79-5DA8D2D78280}"/>
                  </a:ext>
                </a:extLst>
              </p14:cNvPr>
              <p14:cNvContentPartPr/>
              <p14:nvPr/>
            </p14:nvContentPartPr>
            <p14:xfrm>
              <a:off x="6323074" y="6711005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92A8669-10FD-5120-5F79-5DA8D2D7828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14074" y="6702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B97D18A-3896-9753-8C9A-A0AFEFB01664}"/>
                  </a:ext>
                </a:extLst>
              </p14:cNvPr>
              <p14:cNvContentPartPr/>
              <p14:nvPr/>
            </p14:nvContentPartPr>
            <p14:xfrm>
              <a:off x="5917354" y="6599045"/>
              <a:ext cx="1584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B97D18A-3896-9753-8C9A-A0AFEFB0166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908714" y="6590045"/>
                <a:ext cx="33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ED5B8F8-1314-CAFD-A83D-85A364DF81CB}"/>
                  </a:ext>
                </a:extLst>
              </p14:cNvPr>
              <p14:cNvContentPartPr/>
              <p14:nvPr/>
            </p14:nvContentPartPr>
            <p14:xfrm>
              <a:off x="6228034" y="6780125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ED5B8F8-1314-CAFD-A83D-85A364DF81C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219394" y="6771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0218264-E566-5F94-D2E3-793F10AF90C9}"/>
                  </a:ext>
                </a:extLst>
              </p14:cNvPr>
              <p14:cNvContentPartPr/>
              <p14:nvPr/>
            </p14:nvContentPartPr>
            <p14:xfrm>
              <a:off x="6055594" y="6797405"/>
              <a:ext cx="1584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0218264-E566-5F94-D2E3-793F10AF90C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046954" y="6788765"/>
                <a:ext cx="33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E7175F9-7163-3FA7-93AB-07BA909B09EB}"/>
                  </a:ext>
                </a:extLst>
              </p14:cNvPr>
              <p14:cNvContentPartPr/>
              <p14:nvPr/>
            </p14:nvContentPartPr>
            <p14:xfrm>
              <a:off x="6167914" y="6726845"/>
              <a:ext cx="360" cy="1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E7175F9-7163-3FA7-93AB-07BA909B09E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158914" y="6718205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8D0EEBB-A36F-3432-454E-61244B9BCAE3}"/>
                  </a:ext>
                </a:extLst>
              </p14:cNvPr>
              <p14:cNvContentPartPr/>
              <p14:nvPr/>
            </p14:nvContentPartPr>
            <p14:xfrm>
              <a:off x="5926354" y="6650885"/>
              <a:ext cx="207360" cy="17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8D0EEBB-A36F-3432-454E-61244B9BCAE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917354" y="6641885"/>
                <a:ext cx="225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BB798E-A9F7-C2DB-C1DA-765FE1734FDE}"/>
                  </a:ext>
                </a:extLst>
              </p14:cNvPr>
              <p14:cNvContentPartPr/>
              <p14:nvPr/>
            </p14:nvContentPartPr>
            <p14:xfrm>
              <a:off x="5839954" y="6720005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BB798E-A9F7-C2DB-C1DA-765FE1734FD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830954" y="6711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AD7A6B-B163-F066-C41F-B0969E8DE2FC}"/>
                  </a:ext>
                </a:extLst>
              </p14:cNvPr>
              <p14:cNvContentPartPr/>
              <p14:nvPr/>
            </p14:nvContentPartPr>
            <p14:xfrm>
              <a:off x="5572474" y="6823325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AD7A6B-B163-F066-C41F-B0969E8DE2F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563834" y="68143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68C27FE-C83E-38C5-1A98-8CB4DCF3E499}"/>
                  </a:ext>
                </a:extLst>
              </p14:cNvPr>
              <p14:cNvContentPartPr/>
              <p14:nvPr/>
            </p14:nvContentPartPr>
            <p14:xfrm>
              <a:off x="5451874" y="6668165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68C27FE-C83E-38C5-1A98-8CB4DCF3E4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442874" y="66591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0DBA664-CBEF-3132-6398-2F6A3C9E02E2}"/>
                  </a:ext>
                </a:extLst>
              </p14:cNvPr>
              <p14:cNvContentPartPr/>
              <p14:nvPr/>
            </p14:nvContentPartPr>
            <p14:xfrm>
              <a:off x="5598394" y="6728285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0DBA664-CBEF-3132-6398-2F6A3C9E02E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589394" y="67196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610A51F-AC52-FB7C-4A8B-0874BD88C86C}"/>
                  </a:ext>
                </a:extLst>
              </p14:cNvPr>
              <p14:cNvContentPartPr/>
              <p14:nvPr/>
            </p14:nvContentPartPr>
            <p14:xfrm>
              <a:off x="6452314" y="6590405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610A51F-AC52-FB7C-4A8B-0874BD88C86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43674" y="65817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BEB589B-957F-ECC8-BE81-0C0B0269D554}"/>
                  </a:ext>
                </a:extLst>
              </p14:cNvPr>
              <p14:cNvContentPartPr/>
              <p14:nvPr/>
            </p14:nvContentPartPr>
            <p14:xfrm>
              <a:off x="6297154" y="6823325"/>
              <a:ext cx="16920" cy="7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BEB589B-957F-ECC8-BE81-0C0B0269D55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88514" y="6814325"/>
                <a:ext cx="34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6D3F8C8-7671-3EAC-9B5B-794B071D254D}"/>
                  </a:ext>
                </a:extLst>
              </p14:cNvPr>
              <p14:cNvContentPartPr/>
              <p14:nvPr/>
            </p14:nvContentPartPr>
            <p14:xfrm>
              <a:off x="6495514" y="6676445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6D3F8C8-7671-3EAC-9B5B-794B071D25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86514" y="66678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9FA56D1-7372-299E-F93B-7565E1BABD53}"/>
                  </a:ext>
                </a:extLst>
              </p14:cNvPr>
              <p14:cNvContentPartPr/>
              <p14:nvPr/>
            </p14:nvContentPartPr>
            <p14:xfrm>
              <a:off x="6771634" y="6702725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9FA56D1-7372-299E-F93B-7565E1BABD5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762994" y="66937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BC8029F-306A-27DA-EFB8-C50C25C34708}"/>
                  </a:ext>
                </a:extLst>
              </p14:cNvPr>
              <p14:cNvContentPartPr/>
              <p14:nvPr/>
            </p14:nvContentPartPr>
            <p14:xfrm>
              <a:off x="6659674" y="6823325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BC8029F-306A-27DA-EFB8-C50C25C3470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50674" y="681432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D2A4BA2-5226-894D-54E6-0A0120DE3FE0}"/>
              </a:ext>
            </a:extLst>
          </p:cNvPr>
          <p:cNvGrpSpPr/>
          <p:nvPr/>
        </p:nvGrpSpPr>
        <p:grpSpPr>
          <a:xfrm>
            <a:off x="6495514" y="6754205"/>
            <a:ext cx="79560" cy="17640"/>
            <a:chOff x="6495514" y="6754205"/>
            <a:chExt cx="79560" cy="1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A5E8068-C122-85EC-316F-CFA5F21AAC2F}"/>
                    </a:ext>
                  </a:extLst>
                </p14:cNvPr>
                <p14:cNvContentPartPr/>
                <p14:nvPr/>
              </p14:nvContentPartPr>
              <p14:xfrm>
                <a:off x="6495514" y="6771485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A5E8068-C122-85EC-316F-CFA5F21AAC2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86514" y="6762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7C290BC-F5C6-6BCB-1E09-B5C8DC357828}"/>
                    </a:ext>
                  </a:extLst>
                </p14:cNvPr>
                <p14:cNvContentPartPr/>
                <p14:nvPr/>
              </p14:nvContentPartPr>
              <p14:xfrm>
                <a:off x="6573274" y="6754205"/>
                <a:ext cx="180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7C290BC-F5C6-6BCB-1E09-B5C8DC35782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64274" y="6745205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8107A3C-829D-E9ED-C9AA-4DC9B33C8A0E}"/>
                  </a:ext>
                </a:extLst>
              </p14:cNvPr>
              <p14:cNvContentPartPr/>
              <p14:nvPr/>
            </p14:nvContentPartPr>
            <p14:xfrm>
              <a:off x="6633394" y="6720005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8107A3C-829D-E9ED-C9AA-4DC9B33C8A0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24754" y="6711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E0C92CC-C5BD-ABCE-0274-2ACC9527FF96}"/>
                  </a:ext>
                </a:extLst>
              </p14:cNvPr>
              <p14:cNvContentPartPr/>
              <p14:nvPr/>
            </p14:nvContentPartPr>
            <p14:xfrm>
              <a:off x="6607834" y="6599045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E0C92CC-C5BD-ABCE-0274-2ACC9527FF9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598834" y="6590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467E446-5DE5-DA34-AC3F-EA4B95ECE6E9}"/>
                  </a:ext>
                </a:extLst>
              </p14:cNvPr>
              <p14:cNvContentPartPr/>
              <p14:nvPr/>
            </p14:nvContentPartPr>
            <p14:xfrm>
              <a:off x="6719794" y="6599045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467E446-5DE5-DA34-AC3F-EA4B95ECE6E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711154" y="65900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889E76C-3A76-0B68-B2E7-99D5CAF2E668}"/>
                  </a:ext>
                </a:extLst>
              </p14:cNvPr>
              <p14:cNvContentPartPr/>
              <p14:nvPr/>
            </p14:nvContentPartPr>
            <p14:xfrm>
              <a:off x="6952714" y="6538565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889E76C-3A76-0B68-B2E7-99D5CAF2E66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943714" y="6529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3FF7739-6746-5F9A-92E0-7541C62775DA}"/>
                  </a:ext>
                </a:extLst>
              </p14:cNvPr>
              <p14:cNvContentPartPr/>
              <p14:nvPr/>
            </p14:nvContentPartPr>
            <p14:xfrm>
              <a:off x="6814834" y="6513005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3FF7739-6746-5F9A-92E0-7541C62775D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05834" y="6504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CBCBC01-4581-0DDE-AD52-BF76E61E136A}"/>
                  </a:ext>
                </a:extLst>
              </p14:cNvPr>
              <p14:cNvContentPartPr/>
              <p14:nvPr/>
            </p14:nvContentPartPr>
            <p14:xfrm>
              <a:off x="7099234" y="6486725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CBCBC01-4581-0DDE-AD52-BF76E61E136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090594" y="64780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2771E7E-7862-0680-645C-0747E729B02E}"/>
                  </a:ext>
                </a:extLst>
              </p14:cNvPr>
              <p14:cNvContentPartPr/>
              <p14:nvPr/>
            </p14:nvContentPartPr>
            <p14:xfrm>
              <a:off x="7202914" y="6366125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2771E7E-7862-0680-645C-0747E729B02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94274" y="6357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CE67708-376D-A1E7-C3F4-6DBE15F40CF4}"/>
                  </a:ext>
                </a:extLst>
              </p14:cNvPr>
              <p14:cNvContentPartPr/>
              <p14:nvPr/>
            </p14:nvContentPartPr>
            <p14:xfrm>
              <a:off x="7202914" y="656448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CE67708-376D-A1E7-C3F4-6DBE15F40CF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94274" y="65554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13CE501-BA4D-BD67-910B-F8F7B373CA7F}"/>
                  </a:ext>
                </a:extLst>
              </p14:cNvPr>
              <p14:cNvContentPartPr/>
              <p14:nvPr/>
            </p14:nvContentPartPr>
            <p14:xfrm>
              <a:off x="7004554" y="6573125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13CE501-BA4D-BD67-910B-F8F7B373CA7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995554" y="656448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5AC6F0-B271-E64F-1DE1-F70C5E2D85A4}"/>
              </a:ext>
            </a:extLst>
          </p:cNvPr>
          <p:cNvGrpSpPr/>
          <p:nvPr/>
        </p:nvGrpSpPr>
        <p:grpSpPr>
          <a:xfrm>
            <a:off x="7090954" y="6624605"/>
            <a:ext cx="8640" cy="9360"/>
            <a:chOff x="7090954" y="6624605"/>
            <a:chExt cx="864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75AFFFA-A3B4-CFDA-7C92-CB79680DDBFC}"/>
                    </a:ext>
                  </a:extLst>
                </p14:cNvPr>
                <p14:cNvContentPartPr/>
                <p14:nvPr/>
              </p14:nvContentPartPr>
              <p14:xfrm>
                <a:off x="7099234" y="6633605"/>
                <a:ext cx="360" cy="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75AFFFA-A3B4-CFDA-7C92-CB79680DDBF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90594" y="66246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C420C37-1414-3A18-1F5A-D57D5CD5B848}"/>
                    </a:ext>
                  </a:extLst>
                </p14:cNvPr>
                <p14:cNvContentPartPr/>
                <p14:nvPr/>
              </p14:nvContentPartPr>
              <p14:xfrm>
                <a:off x="7090954" y="6624605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C420C37-1414-3A18-1F5A-D57D5CD5B84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81954" y="66159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8BE0139-EE44-2DBF-E2F9-CA8F65A69F5D}"/>
                  </a:ext>
                </a:extLst>
              </p14:cNvPr>
              <p14:cNvContentPartPr/>
              <p14:nvPr/>
            </p14:nvContentPartPr>
            <p14:xfrm>
              <a:off x="7194274" y="6745565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8BE0139-EE44-2DBF-E2F9-CA8F65A69F5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185274" y="673692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B25EBFB-93D6-D757-F166-1DD33FE4B181}"/>
              </a:ext>
            </a:extLst>
          </p:cNvPr>
          <p:cNvGrpSpPr/>
          <p:nvPr/>
        </p:nvGrpSpPr>
        <p:grpSpPr>
          <a:xfrm>
            <a:off x="7056394" y="6849245"/>
            <a:ext cx="120960" cy="26280"/>
            <a:chOff x="7056394" y="6849245"/>
            <a:chExt cx="12096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13CCC19-E93D-EDA9-57AF-40BA9D6E87E4}"/>
                    </a:ext>
                  </a:extLst>
                </p14:cNvPr>
                <p14:cNvContentPartPr/>
                <p14:nvPr/>
              </p14:nvContentPartPr>
              <p14:xfrm>
                <a:off x="7176994" y="6866525"/>
                <a:ext cx="36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13CCC19-E93D-EDA9-57AF-40BA9D6E87E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67994" y="68575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9889D26-CECA-829C-0230-5FD58500C72D}"/>
                    </a:ext>
                  </a:extLst>
                </p14:cNvPr>
                <p14:cNvContentPartPr/>
                <p14:nvPr/>
              </p14:nvContentPartPr>
              <p14:xfrm>
                <a:off x="7116514" y="6875165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9889D26-CECA-829C-0230-5FD58500C72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07874" y="68661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0D1C66-9DE9-65DF-17D4-7175F979A7DD}"/>
                    </a:ext>
                  </a:extLst>
                </p14:cNvPr>
                <p14:cNvContentPartPr/>
                <p14:nvPr/>
              </p14:nvContentPartPr>
              <p14:xfrm>
                <a:off x="7056394" y="6849245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0D1C66-9DE9-65DF-17D4-7175F979A7D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47394" y="68402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6D782A1-0B25-9098-AF75-9F45E3537525}"/>
                  </a:ext>
                </a:extLst>
              </p14:cNvPr>
              <p14:cNvContentPartPr/>
              <p14:nvPr/>
            </p14:nvContentPartPr>
            <p14:xfrm>
              <a:off x="7081954" y="6754205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6D782A1-0B25-9098-AF75-9F45E353752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073314" y="6745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FDCE7BE-172B-6B67-ED24-0C605CF4E757}"/>
                  </a:ext>
                </a:extLst>
              </p14:cNvPr>
              <p14:cNvContentPartPr/>
              <p14:nvPr/>
            </p14:nvContentPartPr>
            <p14:xfrm>
              <a:off x="6952714" y="6762845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FDCE7BE-172B-6B67-ED24-0C605CF4E75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943714" y="6754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4D9055F-C456-F4F2-7E99-C93CFB36D41A}"/>
                  </a:ext>
                </a:extLst>
              </p14:cNvPr>
              <p14:cNvContentPartPr/>
              <p14:nvPr/>
            </p14:nvContentPartPr>
            <p14:xfrm>
              <a:off x="6935434" y="6797405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4D9055F-C456-F4F2-7E99-C93CFB36D41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926434" y="678876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9833CB4-D49F-054D-8F66-C5B36A82ECA8}"/>
              </a:ext>
            </a:extLst>
          </p:cNvPr>
          <p:cNvGrpSpPr/>
          <p:nvPr/>
        </p:nvGrpSpPr>
        <p:grpSpPr>
          <a:xfrm>
            <a:off x="6857674" y="6633605"/>
            <a:ext cx="61200" cy="8640"/>
            <a:chOff x="6857674" y="6633605"/>
            <a:chExt cx="61200" cy="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D1A01A8-E414-274A-38FE-5E2C2670FFA4}"/>
                    </a:ext>
                  </a:extLst>
                </p14:cNvPr>
                <p14:cNvContentPartPr/>
                <p14:nvPr/>
              </p14:nvContentPartPr>
              <p14:xfrm>
                <a:off x="6857674" y="6641885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D1A01A8-E414-274A-38FE-5E2C2670FF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49034" y="66332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DBF533C-80C2-049F-C31F-BF05ADAECA5A}"/>
                    </a:ext>
                  </a:extLst>
                </p14:cNvPr>
                <p14:cNvContentPartPr/>
                <p14:nvPr/>
              </p14:nvContentPartPr>
              <p14:xfrm>
                <a:off x="6918514" y="663360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DBF533C-80C2-049F-C31F-BF05ADAECA5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09514" y="66246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999E964-9921-4C54-6980-408DE67624DD}"/>
                  </a:ext>
                </a:extLst>
              </p14:cNvPr>
              <p14:cNvContentPartPr/>
              <p14:nvPr/>
            </p14:nvContentPartPr>
            <p14:xfrm>
              <a:off x="5391034" y="6745565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999E964-9921-4C54-6980-408DE67624D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382394" y="6736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93E2B9D-EB4F-0CB0-AB85-CC5CA87D1B79}"/>
                  </a:ext>
                </a:extLst>
              </p14:cNvPr>
              <p14:cNvContentPartPr/>
              <p14:nvPr/>
            </p14:nvContentPartPr>
            <p14:xfrm>
              <a:off x="5184034" y="6797405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93E2B9D-EB4F-0CB0-AB85-CC5CA87D1B7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75394" y="67887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38E6823-DC83-BEAB-C4D0-A8B50DC041BC}"/>
                  </a:ext>
                </a:extLst>
              </p14:cNvPr>
              <p14:cNvContentPartPr/>
              <p14:nvPr/>
            </p14:nvContentPartPr>
            <p14:xfrm>
              <a:off x="922714" y="6693725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38E6823-DC83-BEAB-C4D0-A8B50DC041B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14074" y="66850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60FE28B-D97F-4570-44FC-ACA5AA7E958B}"/>
                  </a:ext>
                </a:extLst>
              </p14:cNvPr>
              <p14:cNvContentPartPr/>
              <p14:nvPr/>
            </p14:nvContentPartPr>
            <p14:xfrm>
              <a:off x="1233394" y="6693725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60FE28B-D97F-4570-44FC-ACA5AA7E958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24394" y="66850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B05B756-635A-B423-48E6-7EF1C05FCC78}"/>
                  </a:ext>
                </a:extLst>
              </p14:cNvPr>
              <p14:cNvContentPartPr/>
              <p14:nvPr/>
            </p14:nvContentPartPr>
            <p14:xfrm>
              <a:off x="810754" y="6823325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B05B756-635A-B423-48E6-7EF1C05FCC7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01754" y="68143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C48FF96-A95A-1E6E-EFBC-ACD8BCC8C017}"/>
                  </a:ext>
                </a:extLst>
              </p14:cNvPr>
              <p14:cNvContentPartPr/>
              <p14:nvPr/>
            </p14:nvContentPartPr>
            <p14:xfrm>
              <a:off x="897154" y="6875165"/>
              <a:ext cx="900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C48FF96-A95A-1E6E-EFBC-ACD8BCC8C01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8154" y="6866165"/>
                <a:ext cx="2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003509C-5C6D-549F-956E-205B4BCB4461}"/>
                  </a:ext>
                </a:extLst>
              </p14:cNvPr>
              <p14:cNvContentPartPr/>
              <p14:nvPr/>
            </p14:nvContentPartPr>
            <p14:xfrm>
              <a:off x="1069594" y="6685445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003509C-5C6D-549F-956E-205B4BCB446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60594" y="66764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2DB8265-E0C8-DB65-A0C3-8F1966AEC2C5}"/>
                  </a:ext>
                </a:extLst>
              </p14:cNvPr>
              <p14:cNvContentPartPr/>
              <p14:nvPr/>
            </p14:nvContentPartPr>
            <p14:xfrm>
              <a:off x="931354" y="6616325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2DB8265-E0C8-DB65-A0C3-8F1966AEC2C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22354" y="66073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F32AE02-C926-D7D8-ADCD-E134BE3408C6}"/>
                  </a:ext>
                </a:extLst>
              </p14:cNvPr>
              <p14:cNvContentPartPr/>
              <p14:nvPr/>
            </p14:nvContentPartPr>
            <p14:xfrm>
              <a:off x="1216474" y="6590405"/>
              <a:ext cx="180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F32AE02-C926-D7D8-ADCD-E134BE3408C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07474" y="6581765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081CE5D-2B31-1DA4-B4EF-AFD95DC8D538}"/>
                  </a:ext>
                </a:extLst>
              </p14:cNvPr>
              <p14:cNvContentPartPr/>
              <p14:nvPr/>
            </p14:nvContentPartPr>
            <p14:xfrm>
              <a:off x="1604194" y="6616325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081CE5D-2B31-1DA4-B4EF-AFD95DC8D53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595554" y="66073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AA159DF-5FC0-5F00-9F9F-74D1DBD3A2F1}"/>
                  </a:ext>
                </a:extLst>
              </p14:cNvPr>
              <p14:cNvContentPartPr/>
              <p14:nvPr/>
            </p14:nvContentPartPr>
            <p14:xfrm>
              <a:off x="2941234" y="6831965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AA159DF-5FC0-5F00-9F9F-74D1DBD3A2F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32594" y="68229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77A6010-C073-82DD-EA3B-7A42F74B0EE0}"/>
                  </a:ext>
                </a:extLst>
              </p14:cNvPr>
              <p14:cNvContentPartPr/>
              <p14:nvPr/>
            </p14:nvContentPartPr>
            <p14:xfrm>
              <a:off x="3191794" y="6857885"/>
              <a:ext cx="360" cy="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77A6010-C073-82DD-EA3B-7A42F74B0EE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82794" y="68488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C89AAF5-0B37-7CC6-3593-62526F4B9F29}"/>
                  </a:ext>
                </a:extLst>
              </p14:cNvPr>
              <p14:cNvContentPartPr/>
              <p14:nvPr/>
            </p14:nvContentPartPr>
            <p14:xfrm>
              <a:off x="2923954" y="6668165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C89AAF5-0B37-7CC6-3593-62526F4B9F2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15314" y="66591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BD44F80-040D-D3EC-2F97-E2AC195F219D}"/>
                  </a:ext>
                </a:extLst>
              </p14:cNvPr>
              <p14:cNvContentPartPr/>
              <p14:nvPr/>
            </p14:nvContentPartPr>
            <p14:xfrm>
              <a:off x="2337514" y="6624605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BD44F80-040D-D3EC-2F97-E2AC195F219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28874" y="66159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B748511-9243-9545-5CBB-6E31137272F5}"/>
                  </a:ext>
                </a:extLst>
              </p14:cNvPr>
              <p14:cNvContentPartPr/>
              <p14:nvPr/>
            </p14:nvContentPartPr>
            <p14:xfrm>
              <a:off x="2475394" y="6650885"/>
              <a:ext cx="3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B748511-9243-9545-5CBB-6E31137272F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66754" y="66418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BD4F5B8-B6BE-FC01-FAB0-E248873B8970}"/>
                  </a:ext>
                </a:extLst>
              </p14:cNvPr>
              <p14:cNvContentPartPr/>
              <p14:nvPr/>
            </p14:nvContentPartPr>
            <p14:xfrm>
              <a:off x="181114" y="6875165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BD4F5B8-B6BE-FC01-FAB0-E248873B897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72474" y="68661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DD1EDF2-762A-CF12-8E4F-173E8202CD0B}"/>
                  </a:ext>
                </a:extLst>
              </p14:cNvPr>
              <p14:cNvContentPartPr/>
              <p14:nvPr/>
            </p14:nvContentPartPr>
            <p14:xfrm>
              <a:off x="86074" y="6797405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DD1EDF2-762A-CF12-8E4F-173E8202CD0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7434" y="67887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05A60F1-A8C9-C249-8943-7F0DFBA8E4A7}"/>
                  </a:ext>
                </a:extLst>
              </p14:cNvPr>
              <p14:cNvContentPartPr/>
              <p14:nvPr/>
            </p14:nvContentPartPr>
            <p14:xfrm>
              <a:off x="120634" y="6736925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05A60F1-A8C9-C249-8943-7F0DFBA8E4A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1634" y="67279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3C107CD-1151-2A35-48B4-5CFC3B84F0A0}"/>
                  </a:ext>
                </a:extLst>
              </p14:cNvPr>
              <p14:cNvContentPartPr/>
              <p14:nvPr/>
            </p14:nvContentPartPr>
            <p14:xfrm>
              <a:off x="249874" y="6797405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3C107CD-1151-2A35-48B4-5CFC3B84F0A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41234" y="67887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B6C7176-5A28-5254-55AA-8B9196C8716D}"/>
                  </a:ext>
                </a:extLst>
              </p14:cNvPr>
              <p14:cNvContentPartPr/>
              <p14:nvPr/>
            </p14:nvContentPartPr>
            <p14:xfrm>
              <a:off x="94714" y="6599045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B6C7176-5A28-5254-55AA-8B9196C8716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6074" y="659004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2B2E27D-028A-89F8-2A76-2A1C89ACB097}"/>
              </a:ext>
            </a:extLst>
          </p:cNvPr>
          <p:cNvPicPr>
            <a:picLocks noChangeAspect="1"/>
          </p:cNvPicPr>
          <p:nvPr/>
        </p:nvPicPr>
        <p:blipFill>
          <a:blip r:embed="rId2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10" y="4277786"/>
            <a:ext cx="2486891" cy="2486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BBB539-D4BA-B850-5F81-C051A359EA8F}"/>
              </a:ext>
            </a:extLst>
          </p:cNvPr>
          <p:cNvSpPr txBox="1"/>
          <p:nvPr/>
        </p:nvSpPr>
        <p:spPr>
          <a:xfrm>
            <a:off x="5960914" y="67503"/>
            <a:ext cx="113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BFaheem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0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54 0.00255 L -0.00154 0.00255 C -0.00331 -0.00139 -0.00485 -0.00509 -0.00639 -0.00879 C -0.00706 -0.01065 -0.00816 -0.01227 -0.00882 -0.01389 C -0.00926 -0.01504 -0.00948 -0.01643 -0.00992 -0.01759 C -0.01081 -0.0199 -0.01169 -0.02176 -0.01235 -0.02407 C -0.01323 -0.02639 -0.01389 -0.02893 -0.01477 -0.03148 C -0.01698 -0.03796 -0.01786 -0.03842 -0.01963 -0.04537 C -0.02051 -0.04907 -0.02117 -0.05301 -0.02205 -0.05671 C -0.0258 -0.07384 -0.02315 -0.06018 -0.02558 -0.07315 C -0.02668 -0.09467 -0.02778 -0.09907 -0.02558 -0.11967 C -0.02448 -0.13148 -0.02293 -0.13403 -0.01963 -0.14467 C -0.01918 -0.14884 -0.0194 -0.15324 -0.0183 -0.1574 C -0.00728 -0.19953 -0.01433 -0.16713 -0.00529 -0.1912 C -0.00221 -0.19953 2.53583E-7 -0.2081 0.00309 -0.21643 C 0.00728 -0.22685 0.01103 -0.2375 0.01521 -0.24791 C 0.01786 -0.25509 0.02117 -0.26203 0.02359 -0.26921 C 0.04961 -0.35162 0.02624 -0.2743 0.04035 -0.32708 C 0.04212 -0.33379 0.04454 -0.34051 0.04631 -0.34722 C 0.05072 -0.36412 0.04939 -0.36227 0.05226 -0.3787 C 0.05998 -0.4206 0.05226 -0.37384 0.05821 -0.41134 C 0.0602 -0.43889 0.06108 -0.44143 0.05821 -0.4794 C 0.05755 -0.48981 0.05557 -0.50046 0.05358 -0.51088 C 0.0527 -0.51504 0.05226 -0.51921 0.05116 -0.52338 C 0.04873 -0.53125 0.04388 -0.53889 0.04035 -0.54606 C 0.02999 -0.56643 0.04146 -0.54606 0.02955 -0.56481 C 0.02822 -0.5669 0.02734 -0.56921 0.02602 -0.57106 C 0.02448 -0.57338 0.02271 -0.57523 0.02117 -0.57754 C 0.0161 -0.58518 0.0194 -0.58217 0.01389 -0.58865 C 0.01279 -0.59004 0.01147 -0.5912 0.01036 -0.59259 C 0.00617 -0.59768 0.01036 -0.5956 0.00441 -0.59745 " pathEditMode="relative" ptsTypes="AAAAAAAAAAAAAAAAAAAAAAAAAAAAAAA"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accel="100000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3583E-7 -0.5912 L 2.53583E-7 -3.7037E-6 " pathEditMode="relative" rAng="0" ptsTypes="AA" p14:bounceEnd="60000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94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54 0.00255 L -0.00154 0.00255 C -0.00331 -0.00139 -0.00485 -0.00509 -0.00639 -0.00879 C -0.00706 -0.01065 -0.00816 -0.01227 -0.00882 -0.01389 C -0.00926 -0.01504 -0.00948 -0.01643 -0.00992 -0.01759 C -0.01081 -0.0199 -0.01169 -0.02176 -0.01235 -0.02407 C -0.01323 -0.02639 -0.01389 -0.02893 -0.01477 -0.03148 C -0.01698 -0.03796 -0.01786 -0.03842 -0.01963 -0.04537 C -0.02051 -0.04907 -0.02117 -0.05301 -0.02205 -0.05671 C -0.0258 -0.07384 -0.02315 -0.06018 -0.02558 -0.07315 C -0.02668 -0.09467 -0.02778 -0.09907 -0.02558 -0.11967 C -0.02448 -0.13148 -0.02293 -0.13403 -0.01963 -0.14467 C -0.01918 -0.14884 -0.0194 -0.15324 -0.0183 -0.1574 C -0.00728 -0.19953 -0.01433 -0.16713 -0.00529 -0.1912 C -0.00221 -0.19953 2.53583E-7 -0.2081 0.00309 -0.21643 C 0.00728 -0.22685 0.01103 -0.2375 0.01521 -0.24791 C 0.01786 -0.25509 0.02117 -0.26203 0.02359 -0.26921 C 0.04961 -0.35162 0.02624 -0.2743 0.04035 -0.32708 C 0.04212 -0.33379 0.04454 -0.34051 0.04631 -0.34722 C 0.05072 -0.36412 0.04939 -0.36227 0.05226 -0.3787 C 0.05998 -0.4206 0.05226 -0.37384 0.05821 -0.41134 C 0.0602 -0.43889 0.06108 -0.44143 0.05821 -0.4794 C 0.05755 -0.48981 0.05557 -0.50046 0.05358 -0.51088 C 0.0527 -0.51504 0.05226 -0.51921 0.05116 -0.52338 C 0.04873 -0.53125 0.04388 -0.53889 0.04035 -0.54606 C 0.02999 -0.56643 0.04146 -0.54606 0.02955 -0.56481 C 0.02822 -0.5669 0.02734 -0.56921 0.02602 -0.57106 C 0.02448 -0.57338 0.02271 -0.57523 0.02117 -0.57754 C 0.0161 -0.58518 0.0194 -0.58217 0.01389 -0.58865 C 0.01279 -0.59004 0.01147 -0.5912 0.01036 -0.59259 C 0.00617 -0.59768 0.01036 -0.5956 0.00441 -0.59745 " pathEditMode="relative" ptsTypes="AAAAAAAAAAAAAAAAAAAAAAAAAAAAAAA"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42" presetClass="path" presetSubtype="0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3583E-7 -0.5912 L 2.53583E-7 -3.7037E-6 " pathEditMode="relative" rAng="0" ptsTypes="A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94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Rashid Faheem</dc:creator>
  <cp:lastModifiedBy>Bilal Rashid Faheem</cp:lastModifiedBy>
  <cp:revision>3</cp:revision>
  <dcterms:created xsi:type="dcterms:W3CDTF">2023-03-29T03:34:21Z</dcterms:created>
  <dcterms:modified xsi:type="dcterms:W3CDTF">2023-03-29T05:22:24Z</dcterms:modified>
</cp:coreProperties>
</file>