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2.03.2023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2.03.2023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2.03.2023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2.03.2023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2.03.2023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2.03.2023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Bugun</a:t>
            </a:r>
            <a:r>
              <a:rPr lang="en-US" dirty="0" smtClean="0"/>
              <a:t> </a:t>
            </a:r>
            <a:r>
              <a:rPr lang="en-US" dirty="0" err="1" smtClean="0"/>
              <a:t>hava</a:t>
            </a:r>
            <a:r>
              <a:rPr lang="en-US" dirty="0" smtClean="0"/>
              <a:t> </a:t>
            </a:r>
            <a:r>
              <a:rPr lang="en-US" smtClean="0"/>
              <a:t>guzel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PresentationFormat>Ekran Gösterisi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Ofis Teması</vt:lpstr>
      <vt:lpstr>Bugun hava guzel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Bugun hava guzel</dc:title>
  <dc:creator>Bilal</dc:creator>
  <cp:lastModifiedBy>Bilal</cp:lastModifiedBy>
  <cp:revision>1</cp:revision>
  <dcterms:created xsi:type="dcterms:W3CDTF">2023-03-02T05:43:46Z</dcterms:created>
  <dcterms:modified xsi:type="dcterms:W3CDTF">2023-03-02T05:44:41Z</dcterms:modified>
</cp:coreProperties>
</file>