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8" r:id="rId2"/>
    <p:sldId id="284" r:id="rId3"/>
    <p:sldId id="278" r:id="rId4"/>
    <p:sldId id="296" r:id="rId5"/>
    <p:sldId id="298" r:id="rId6"/>
    <p:sldId id="314" r:id="rId7"/>
    <p:sldId id="315" r:id="rId8"/>
    <p:sldId id="316" r:id="rId9"/>
    <p:sldId id="312" r:id="rId10"/>
    <p:sldId id="313" r:id="rId11"/>
    <p:sldId id="317" r:id="rId12"/>
    <p:sldId id="318" r:id="rId13"/>
    <p:sldId id="299" r:id="rId14"/>
    <p:sldId id="302" r:id="rId15"/>
    <p:sldId id="305" r:id="rId16"/>
    <p:sldId id="300" r:id="rId17"/>
    <p:sldId id="301" r:id="rId18"/>
    <p:sldId id="311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437" autoAdjust="0"/>
  </p:normalViewPr>
  <p:slideViewPr>
    <p:cSldViewPr>
      <p:cViewPr>
        <p:scale>
          <a:sx n="93" d="100"/>
          <a:sy n="93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0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00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7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dirty="0"/>
              <a:t>Gaussian Mixture Model   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FFE8741-6708-BA48-4070-69055DA5988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A703C1-B985-A49A-8309-107E5C53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mixture models (GMM) are a probabilistic concept used to model real-world data sets</a:t>
            </a:r>
          </a:p>
          <a:p>
            <a:r>
              <a:rPr lang="en-US" dirty="0"/>
              <a:t>Type of machine learning algorithm, used to classify data into different categories based on the probability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1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FFE8741-6708-BA48-4070-69055DA5988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A703C1-B985-A49A-8309-107E5C53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eatures extraction in voice authentication is the computation of a sequence of feature vectors which provides a compact representation of the given speech signal.</a:t>
            </a:r>
            <a:endParaRPr lang="en-US" dirty="0"/>
          </a:p>
          <a:p>
            <a:r>
              <a:rPr lang="en-US" dirty="0"/>
              <a:t>The distinct features of the voice used to differentiate between different speakers.</a:t>
            </a:r>
          </a:p>
          <a:p>
            <a:r>
              <a:rPr lang="en-US" dirty="0"/>
              <a:t>For this system, we are using MFCC and Delta-MFCC.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7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dirty="0"/>
              <a:t>MFCC and Delta-MFCC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FFE8741-6708-BA48-4070-69055DA5988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A703C1-B985-A49A-8309-107E5C53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MFCC stands Mel Frequency Cepstral Coefficients. It is nearly close to human voice and hence it is best for speaker recognition.</a:t>
            </a:r>
          </a:p>
          <a:p>
            <a:r>
              <a:rPr lang="en-US" dirty="0"/>
              <a:t>It is robust due to its accurate estimate of the speech parameters and efficient computation -</a:t>
            </a:r>
            <a:r>
              <a:rPr lang="en-US" dirty="0" err="1"/>
              <a:t>nal</a:t>
            </a:r>
            <a:r>
              <a:rPr lang="en-US" dirty="0"/>
              <a:t> model of speech</a:t>
            </a:r>
          </a:p>
          <a:p>
            <a:r>
              <a:rPr lang="en-US" dirty="0"/>
              <a:t>By taking first derivative of MFCC features we can extract the Delta MFCC features. </a:t>
            </a:r>
          </a:p>
        </p:txBody>
      </p:sp>
    </p:spTree>
    <p:extLst>
      <p:ext uri="{BB962C8B-B14F-4D97-AF65-F5344CB8AC3E}">
        <p14:creationId xmlns:p14="http://schemas.microsoft.com/office/powerpoint/2010/main" val="425252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>
                <a:latin typeface="Times New Roman" pitchFamily="18" charset="0"/>
                <a:cs typeface="Times New Roman" pitchFamily="18" charset="0"/>
                <a:sym typeface="+mn-ea"/>
              </a:rPr>
              <a:t>Objectives</a:t>
            </a:r>
            <a:r>
              <a:rPr lang="en-US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secure and rapid services through automated voice authentication system for customer.</a:t>
            </a:r>
          </a:p>
          <a:p>
            <a:pPr lvl="0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features extraction to synchronize with the system.</a:t>
            </a:r>
          </a:p>
          <a:p>
            <a:pPr lvl="0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security performance is quick so it’s  beneficial for customer data.</a:t>
            </a:r>
          </a:p>
          <a:p>
            <a:pPr lvl="0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and reliability of the system to restrict unauthored access.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Benefits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7924800" cy="4572000"/>
          </a:xfrm>
        </p:spPr>
        <p:txBody>
          <a:bodyPr>
            <a:normAutofit fontScale="975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provide more secure and reliable authentication system for customer services using voice authentication.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profile generated and system train the model over customer’s voice automatedly.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is less time-consumption for customer services and this issue resolve by this system.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915400" cy="4708525"/>
          </a:xfrm>
        </p:spPr>
        <p:txBody>
          <a:bodyPr>
            <a:normAutofit/>
          </a:bodyPr>
          <a:lstStyle/>
          <a:p>
            <a:pPr marL="107315" marR="922020" indent="0" algn="just">
              <a:lnSpc>
                <a:spcPct val="150000"/>
              </a:lnSpc>
              <a:buNone/>
            </a:pPr>
            <a:r>
              <a:rPr lang="en-US" sz="25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 dependence:</a:t>
            </a:r>
            <a:endParaRPr lang="en-US" sz="25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2020" algn="just"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IDE: PyCharm (version 2022.1.2), Vscode (version 1.68)</a:t>
            </a:r>
          </a:p>
          <a:p>
            <a:pPr marR="922020" algn="just"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language: Python, HTML, CSS, JavaScript</a:t>
            </a:r>
          </a:p>
          <a:p>
            <a:pPr marR="922020" algn="just"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Database: PostgreSQL</a:t>
            </a:r>
          </a:p>
          <a:p>
            <a:pPr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Tools: Pytorch, deep learning algorithms</a:t>
            </a:r>
          </a:p>
          <a:p>
            <a:pPr>
              <a:spcBef>
                <a:spcPts val="775"/>
              </a:spcBef>
            </a:pPr>
            <a:endParaRPr 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315" indent="0">
              <a:spcBef>
                <a:spcPts val="775"/>
              </a:spcBef>
              <a:buNone/>
            </a:pPr>
            <a:r>
              <a:rPr lang="en-US" sz="25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 dependence: </a:t>
            </a:r>
            <a:endParaRPr lang="en-US" sz="25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75"/>
              </a:spcBef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PC : Active internet</a:t>
            </a:r>
          </a:p>
          <a:p>
            <a:pPr>
              <a:spcBef>
                <a:spcPts val="775"/>
              </a:spcBef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</a:t>
            </a:r>
          </a:p>
          <a:p>
            <a:pPr>
              <a:spcBef>
                <a:spcPts val="775"/>
              </a:spcBef>
            </a:pPr>
            <a:endParaRPr 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5176"/>
          </a:xfrm>
        </p:spPr>
        <p:txBody>
          <a:bodyPr>
            <a:no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Rationale behind Selected Methodology</a:t>
            </a:r>
            <a:endParaRPr lang="en-US" sz="2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82" y="762001"/>
            <a:ext cx="4674235" cy="2359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3208022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Selection of this methodology as we are developing in increment forms so if change require after result showing to supervisor.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easily get break point so we able to change as supervisor tells us plus to take a look on the results of customer voice as they should be accurate that system will get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Modern tools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754360"/>
              </p:ext>
            </p:extLst>
          </p:nvPr>
        </p:nvGraphicFramePr>
        <p:xfrm>
          <a:off x="1371600" y="1600200"/>
          <a:ext cx="6400799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403">
                  <a:extLst>
                    <a:ext uri="{9D8B030D-6E8A-4147-A177-3AD203B41FA5}">
                      <a16:colId xmlns:a16="http://schemas.microsoft.com/office/drawing/2014/main" val="2487643873"/>
                    </a:ext>
                  </a:extLst>
                </a:gridCol>
                <a:gridCol w="1575066">
                  <a:extLst>
                    <a:ext uri="{9D8B030D-6E8A-4147-A177-3AD203B41FA5}">
                      <a16:colId xmlns:a16="http://schemas.microsoft.com/office/drawing/2014/main" val="1701677720"/>
                    </a:ext>
                  </a:extLst>
                </a:gridCol>
                <a:gridCol w="2312330">
                  <a:extLst>
                    <a:ext uri="{9D8B030D-6E8A-4147-A177-3AD203B41FA5}">
                      <a16:colId xmlns:a16="http://schemas.microsoft.com/office/drawing/2014/main" val="3001393810"/>
                    </a:ext>
                  </a:extLst>
                </a:gridCol>
              </a:tblGrid>
              <a:tr h="446578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Tools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461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Rationale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6294220"/>
                  </a:ext>
                </a:extLst>
              </a:tr>
              <a:tr h="520932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PyCharm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</a:t>
                      </a:r>
                      <a:r>
                        <a:rPr lang="en-US" sz="1200" dirty="0"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2022.1.2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1394886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PostgreSQL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8.0.23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DBMS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8820837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vscode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frontend Work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8469615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MS Word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Documentation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4134967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MS Power Point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2004355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Adobe XD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2.1.32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Prototyping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20411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9B99-834E-323E-C907-9FC93952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972594"/>
            <a:ext cx="4724400" cy="1370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20428-1ADB-A231-46A5-4808E04E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 fontScale="90000"/>
          </a:bodyPr>
          <a:lstStyle/>
          <a:p>
            <a:b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https://papers.ssrn.com/sol3/papers.cfm?abstract_id=3667519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https://realpython.com/python-speech-recognition/#how-speech-recognition-works-an-overview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Anusuya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"Front end analysis of speech recognition: a review,“ International Journal of Speech Technology, vol. 14, pp. 99-145, 2011.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https://www.g2.com/categories/biometric-authentication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authentication system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hehzad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Bilal Jabbar(FA18-BSE-076)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Saad Zahid Qureshi (FA18-BSE-086)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System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/>
              <a:t> 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049020"/>
            <a:ext cx="8305800" cy="5181600"/>
          </a:xfrm>
        </p:spPr>
        <p:txBody>
          <a:bodyPr>
            <a:normAutofit fontScale="97500"/>
          </a:bodyPr>
          <a:lstStyle/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Automated voice authentication system by taking employee voice input via mic (frequency pitch intensity) that will train the model, and maintain a dataset of all the employees record that taken during the registration process through a web app. 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System can get data of employee after the voice has been matched in order to start the employee services procedure. 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GMM (Gaussian Mixture Model)  will make this system automate for features extraction of employee’s voice, and generate a  report in the form of a label data.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For the authentication, the employee has to record his/her voice to login to the system.</a:t>
            </a: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Problem statement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435474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faces security and time-consumption issues during authentication process because whole of the authentication process is manual to examine the user. 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recognition is future based methodology that is commonly used nowadays, so transformation from traditional authentication is very convenient.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authentication tools are highly expensive than a simple mic. Like facial recognition cameras fingerprint reader etc.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What is voice?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435474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sound or sounds uttered through the mouth of living creatures, especially of human beings in speaking.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mixture of vocabulary, tone, point of view, and syntax that makes phrases, sentences, and paragraphs flow in a particular manner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1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Voice in a waveform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9B97C8-CBE3-8FA9-0DFA-039B54B4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808193"/>
            <a:ext cx="7772400" cy="40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2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Authentication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8C3BFF-8302-2949-1EC0-D9DCC29C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identify,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validate,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to verify.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8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Block Diagram</a:t>
            </a:r>
            <a:r>
              <a:rPr lang="en-US" dirty="0"/>
              <a:t>   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FFE8741-6708-BA48-4070-69055DA5988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0B7184FF-2635-87F5-8893-835BBEEEE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90800" y="2057400"/>
            <a:ext cx="6248400" cy="3002025"/>
          </a:xfrm>
          <a:prstGeom prst="rect">
            <a:avLst/>
          </a:prstGeom>
        </p:spPr>
      </p:pic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7664EFA0-EB1D-FD89-3999-290A49F45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800" y="1485900"/>
            <a:ext cx="1142999" cy="1142999"/>
          </a:xfrm>
          <a:prstGeom prst="rect">
            <a:avLst/>
          </a:prstGeom>
        </p:spPr>
      </p:pic>
      <p:pic>
        <p:nvPicPr>
          <p:cNvPr id="15" name="Graphic 14" descr="Internet">
            <a:extLst>
              <a:ext uri="{FF2B5EF4-FFF2-40B4-BE49-F238E27FC236}">
                <a16:creationId xmlns:a16="http://schemas.microsoft.com/office/drawing/2014/main" id="{715CE45B-3CE1-C902-2F59-0CDABBD09A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8236" y="274320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41515B-8742-DDA9-E0B6-DE8DEDE55738}"/>
              </a:ext>
            </a:extLst>
          </p:cNvPr>
          <p:cNvSpPr txBox="1"/>
          <p:nvPr/>
        </p:nvSpPr>
        <p:spPr>
          <a:xfrm>
            <a:off x="566736" y="2394606"/>
            <a:ext cx="145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7C7B7-D06A-2A4F-2687-5FB0A100100D}"/>
              </a:ext>
            </a:extLst>
          </p:cNvPr>
          <p:cNvSpPr txBox="1"/>
          <p:nvPr/>
        </p:nvSpPr>
        <p:spPr>
          <a:xfrm>
            <a:off x="1138236" y="3488011"/>
            <a:ext cx="1219200" cy="3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website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9BB7711-EA91-3586-4252-34B3D7DA6A9E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721518" y="2783682"/>
            <a:ext cx="457200" cy="3762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900279B-6860-60B7-F65F-505F731EFE6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052636" y="3200400"/>
            <a:ext cx="61436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5929</TotalTime>
  <Words>808</Words>
  <Application>Microsoft Office PowerPoint</Application>
  <PresentationFormat>On-screen Show (4:3)</PresentationFormat>
  <Paragraphs>173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ff3</vt:lpstr>
      <vt:lpstr>Times New Roman</vt:lpstr>
      <vt:lpstr>Office Theme</vt:lpstr>
      <vt:lpstr>PowerPoint Presentation</vt:lpstr>
      <vt:lpstr>Voice authentication system </vt:lpstr>
      <vt:lpstr>Outline</vt:lpstr>
      <vt:lpstr>Introduction   </vt:lpstr>
      <vt:lpstr>Problem statement</vt:lpstr>
      <vt:lpstr>What is voice?</vt:lpstr>
      <vt:lpstr>Voice in a waveform</vt:lpstr>
      <vt:lpstr>Authentication</vt:lpstr>
      <vt:lpstr>Block Diagram   </vt:lpstr>
      <vt:lpstr>Gaussian Mixture Model   </vt:lpstr>
      <vt:lpstr>Feature Extraction</vt:lpstr>
      <vt:lpstr>MFCC and Delta-MFCC</vt:lpstr>
      <vt:lpstr>Objectives </vt:lpstr>
      <vt:lpstr>Benefits </vt:lpstr>
      <vt:lpstr>Development Requirements</vt:lpstr>
      <vt:lpstr>Rationale behind Selected Methodology</vt:lpstr>
      <vt:lpstr>Modern tools </vt:lpstr>
      <vt:lpstr>PowerPoint Presentation</vt:lpstr>
      <vt:lpstr>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saad zahid</cp:lastModifiedBy>
  <cp:revision>458</cp:revision>
  <dcterms:created xsi:type="dcterms:W3CDTF">2014-09-12T06:08:00Z</dcterms:created>
  <dcterms:modified xsi:type="dcterms:W3CDTF">2022-06-13T05:03:02Z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