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20"/>
  </p:handoutMasterIdLst>
  <p:sldIdLst>
    <p:sldId id="256" r:id="rId3"/>
    <p:sldId id="271" r:id="rId4"/>
    <p:sldId id="282" r:id="rId5"/>
    <p:sldId id="283" r:id="rId6"/>
    <p:sldId id="285" r:id="rId7"/>
    <p:sldId id="284" r:id="rId9"/>
    <p:sldId id="286" r:id="rId10"/>
    <p:sldId id="287" r:id="rId11"/>
    <p:sldId id="288" r:id="rId12"/>
    <p:sldId id="289" r:id="rId13"/>
    <p:sldId id="290" r:id="rId14"/>
    <p:sldId id="291" r:id="rId15"/>
    <p:sldId id="292" r:id="rId16"/>
    <p:sldId id="293" r:id="rId17"/>
    <p:sldId id="294" r:id="rId18"/>
    <p:sldId id="295" r:id="rId1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037AEB3-B161-4F70-909F-1218ECE5160C}">
          <p14:sldIdLst>
            <p14:sldId id="256"/>
            <p14:sldId id="271"/>
            <p14:sldId id="282"/>
            <p14:sldId id="283"/>
            <p14:sldId id="285"/>
            <p14:sldId id="284"/>
            <p14:sldId id="286"/>
            <p14:sldId id="287"/>
            <p14:sldId id="288"/>
            <p14:sldId id="289"/>
            <p14:sldId id="290"/>
            <p14:sldId id="291"/>
            <p14:sldId id="292"/>
            <p14:sldId id="293"/>
            <p14:sldId id="294"/>
            <p14:sldId id="295"/>
          </p14:sldIdLst>
        </p14:section>
      </p14:sectionLst>
    </p:ex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E25E649-3F16-4E02-A733-19D2CDBF48F0}"/>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8" d="100"/>
          <a:sy n="78" d="100"/>
        </p:scale>
        <p:origin x="850" y="62"/>
      </p:cViewPr>
      <p:guideLst>
        <p:guide pos="3839"/>
        <p:guide orient="horz" pos="216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customXml" Target="../customXml/item3.xml"/><Relationship Id="rId25" Type="http://schemas.openxmlformats.org/officeDocument/2006/relationships/customXml" Target="../customXml/item2.xml"/><Relationship Id="rId24" Type="http://schemas.openxmlformats.org/officeDocument/2006/relationships/customXml" Target="../customXml/item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fld>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https://singlelogin.re/book/21038927/ff8749/devops-for-the-desperate-a-handson-survival-guide-early-access.html</a:t>
            </a:r>
            <a:endParaRPr lang="en-US"/>
          </a:p>
          <a:p>
            <a:r>
              <a:rPr lang="en-US"/>
              <a:t>https://singlelogin.re/book/2492502/9523f5/the-phoenix-project-a-novel-about-it-devops-and-helping-your-business-win.html</a:t>
            </a:r>
            <a:endParaRPr lang="en-US"/>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lang="en-US"/>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ln>
          </p:spPr>
          <p:txBody>
            <a:bodyPr vert="horz" wrap="square" lIns="91440" tIns="45720" rIns="91440" bIns="45720" numCol="1" anchor="t" anchorCtr="0" compatLnSpc="1"/>
            <a:lstStyle/>
            <a:p/>
          </p:txBody>
        </p:sp>
        <p:sp>
          <p:nvSpPr>
            <p:cNvPr id="258" name="Freeform 6"/>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ln>
          </p:spPr>
          <p:txBody>
            <a:bodyPr vert="horz" wrap="square" lIns="91440" tIns="45720" rIns="91440" bIns="45720" numCol="1" anchor="t" anchorCtr="0" compatLnSpc="1"/>
            <a:lstStyle/>
            <a:p/>
          </p:txBody>
        </p:sp>
        <p:sp>
          <p:nvSpPr>
            <p:cNvPr id="259" name="Freeform 7"/>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ln>
          </p:spPr>
          <p:txBody>
            <a:bodyPr vert="horz" wrap="square" lIns="91440" tIns="45720" rIns="91440" bIns="45720" numCol="1" anchor="t" anchorCtr="0" compatLnSpc="1"/>
            <a:lstStyle/>
            <a:p/>
          </p:txBody>
        </p:sp>
        <p:sp>
          <p:nvSpPr>
            <p:cNvPr id="260" name="Freeform 8"/>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ln>
          </p:spPr>
          <p:txBody>
            <a:bodyPr vert="horz" wrap="square" lIns="91440" tIns="45720" rIns="91440" bIns="45720" numCol="1" anchor="t" anchorCtr="0" compatLnSpc="1"/>
            <a:lstStyle/>
            <a:p/>
          </p:txBody>
        </p:sp>
        <p:sp>
          <p:nvSpPr>
            <p:cNvPr id="261" name="Freeform 9"/>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ln>
          </p:spPr>
          <p:txBody>
            <a:bodyPr vert="horz" wrap="square" lIns="91440" tIns="45720" rIns="91440" bIns="45720" numCol="1" anchor="t" anchorCtr="0" compatLnSpc="1"/>
            <a:lstStyle/>
            <a:p/>
          </p:txBody>
        </p:sp>
        <p:sp>
          <p:nvSpPr>
            <p:cNvPr id="262" name="Freeform 10"/>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ln>
          </p:spPr>
          <p:txBody>
            <a:bodyPr vert="horz" wrap="square" lIns="91440" tIns="45720" rIns="91440" bIns="45720" numCol="1" anchor="t" anchorCtr="0" compatLnSpc="1"/>
            <a:lstStyle/>
            <a:p/>
          </p:txBody>
        </p:sp>
        <p:sp>
          <p:nvSpPr>
            <p:cNvPr id="263" name="Freeform 11"/>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ln>
          </p:spPr>
          <p:txBody>
            <a:bodyPr vert="horz" wrap="square" lIns="91440" tIns="45720" rIns="91440" bIns="45720" numCol="1" anchor="t" anchorCtr="0" compatLnSpc="1"/>
            <a:lstStyle/>
            <a:p/>
          </p:txBody>
        </p:sp>
        <p:sp>
          <p:nvSpPr>
            <p:cNvPr id="264" name="Freeform 12"/>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ln>
          </p:spPr>
          <p:txBody>
            <a:bodyPr vert="horz" wrap="square" lIns="91440" tIns="45720" rIns="91440" bIns="45720" numCol="1" anchor="t" anchorCtr="0" compatLnSpc="1"/>
            <a:lstStyle/>
            <a:p/>
          </p:txBody>
        </p:sp>
        <p:sp>
          <p:nvSpPr>
            <p:cNvPr id="265" name="Freeform 13"/>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ln>
          </p:spPr>
          <p:txBody>
            <a:bodyPr vert="horz" wrap="square" lIns="91440" tIns="45720" rIns="91440" bIns="45720" numCol="1" anchor="t" anchorCtr="0" compatLnSpc="1"/>
            <a:lstStyle/>
            <a:p/>
          </p:txBody>
        </p:sp>
        <p:sp>
          <p:nvSpPr>
            <p:cNvPr id="266" name="Freeform 14"/>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ln>
          </p:spPr>
          <p:txBody>
            <a:bodyPr vert="horz" wrap="square" lIns="91440" tIns="45720" rIns="91440" bIns="45720" numCol="1" anchor="t" anchorCtr="0" compatLnSpc="1"/>
            <a:lstStyle/>
            <a:p/>
          </p:txBody>
        </p:sp>
        <p:sp>
          <p:nvSpPr>
            <p:cNvPr id="267" name="Freeform 15"/>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ln>
          </p:spPr>
          <p:txBody>
            <a:bodyPr vert="horz" wrap="square" lIns="91440" tIns="45720" rIns="91440" bIns="45720" numCol="1" anchor="t" anchorCtr="0" compatLnSpc="1"/>
            <a:lstStyle/>
            <a:p/>
          </p:txBody>
        </p:sp>
        <p:sp>
          <p:nvSpPr>
            <p:cNvPr id="268" name="Freeform 16"/>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ln>
          </p:spPr>
          <p:txBody>
            <a:bodyPr vert="horz" wrap="square" lIns="91440" tIns="45720" rIns="91440" bIns="45720" numCol="1" anchor="t" anchorCtr="0" compatLnSpc="1"/>
            <a:lstStyle/>
            <a:p/>
          </p:txBody>
        </p:sp>
        <p:sp>
          <p:nvSpPr>
            <p:cNvPr id="269" name="Freeform 17"/>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ln>
          </p:spPr>
          <p:txBody>
            <a:bodyPr vert="horz" wrap="square" lIns="91440" tIns="45720" rIns="91440" bIns="45720" numCol="1" anchor="t" anchorCtr="0" compatLnSpc="1"/>
            <a:lstStyle/>
            <a:p/>
          </p:txBody>
        </p:sp>
        <p:sp>
          <p:nvSpPr>
            <p:cNvPr id="270" name="Freeform 18"/>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ln>
          </p:spPr>
          <p:txBody>
            <a:bodyPr vert="horz" wrap="square" lIns="91440" tIns="45720" rIns="91440" bIns="45720" numCol="1" anchor="t" anchorCtr="0" compatLnSpc="1"/>
            <a:lstStyle/>
            <a:p/>
          </p:txBody>
        </p:sp>
        <p:sp>
          <p:nvSpPr>
            <p:cNvPr id="271" name="Freeform 19"/>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ln>
          </p:spPr>
          <p:txBody>
            <a:bodyPr vert="horz" wrap="square" lIns="91440" tIns="45720" rIns="91440" bIns="45720" numCol="1" anchor="t" anchorCtr="0" compatLnSpc="1"/>
            <a:lstStyle/>
            <a:p/>
          </p:txBody>
        </p:sp>
        <p:sp>
          <p:nvSpPr>
            <p:cNvPr id="272" name="Freeform 20"/>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ln>
          </p:spPr>
          <p:txBody>
            <a:bodyPr vert="horz" wrap="square" lIns="91440" tIns="45720" rIns="91440" bIns="45720" numCol="1" anchor="t" anchorCtr="0" compatLnSpc="1"/>
            <a:lstStyle/>
            <a:p/>
          </p:txBody>
        </p:sp>
        <p:sp>
          <p:nvSpPr>
            <p:cNvPr id="273" name="Freeform 21"/>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ln>
          </p:spPr>
          <p:txBody>
            <a:bodyPr vert="horz" wrap="square" lIns="91440" tIns="45720" rIns="91440" bIns="45720" numCol="1" anchor="t" anchorCtr="0" compatLnSpc="1"/>
            <a:lstStyle/>
            <a:p/>
          </p:txBody>
        </p:sp>
        <p:sp>
          <p:nvSpPr>
            <p:cNvPr id="274" name="Freeform 22"/>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ln>
          </p:spPr>
          <p:txBody>
            <a:bodyPr vert="horz" wrap="square" lIns="91440" tIns="45720" rIns="91440" bIns="45720" numCol="1" anchor="t" anchorCtr="0" compatLnSpc="1"/>
            <a:lstStyle/>
            <a:p/>
          </p:txBody>
        </p:sp>
        <p:sp>
          <p:nvSpPr>
            <p:cNvPr id="275" name="Freeform 23"/>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ln>
          </p:spPr>
          <p:txBody>
            <a:bodyPr vert="horz" wrap="square" lIns="91440" tIns="45720" rIns="91440" bIns="45720" numCol="1" anchor="t" anchorCtr="0" compatLnSpc="1"/>
            <a:lstStyle/>
            <a:p/>
          </p:txBody>
        </p:sp>
        <p:sp>
          <p:nvSpPr>
            <p:cNvPr id="276" name="Freeform 24"/>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ln>
          </p:spPr>
          <p:txBody>
            <a:bodyPr vert="horz" wrap="square" lIns="91440" tIns="45720" rIns="91440" bIns="45720" numCol="1" anchor="t" anchorCtr="0" compatLnSpc="1"/>
            <a:lstStyle/>
            <a:p/>
          </p:txBody>
        </p:sp>
        <p:sp>
          <p:nvSpPr>
            <p:cNvPr id="277" name="Freeform 25"/>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ln>
          </p:spPr>
          <p:txBody>
            <a:bodyPr vert="horz" wrap="square" lIns="91440" tIns="45720" rIns="91440" bIns="45720" numCol="1" anchor="t" anchorCtr="0" compatLnSpc="1"/>
            <a:lstStyle/>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ln>
          </p:spPr>
          <p:txBody>
            <a:bodyPr vert="horz" wrap="square" lIns="91440" tIns="45720" rIns="91440" bIns="45720" numCol="1" anchor="t" anchorCtr="0" compatLnSpc="1"/>
            <a:lstStyle/>
            <a:p/>
          </p:txBody>
        </p:sp>
        <p:sp>
          <p:nvSpPr>
            <p:cNvPr id="279" name="Freeform 27"/>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ln>
          </p:spPr>
          <p:txBody>
            <a:bodyPr vert="horz" wrap="square" lIns="91440" tIns="45720" rIns="91440" bIns="45720" numCol="1" anchor="t" anchorCtr="0" compatLnSpc="1"/>
            <a:lstStyle/>
            <a:p/>
          </p:txBody>
        </p:sp>
        <p:sp>
          <p:nvSpPr>
            <p:cNvPr id="280" name="Freeform 28"/>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ln>
          </p:spPr>
          <p:txBody>
            <a:bodyPr vert="horz" wrap="square" lIns="91440" tIns="45720" rIns="91440" bIns="45720" numCol="1" anchor="t" anchorCtr="0" compatLnSpc="1"/>
            <a:lstStyle/>
            <a:p/>
          </p:txBody>
        </p:sp>
        <p:sp>
          <p:nvSpPr>
            <p:cNvPr id="281" name="Freeform 29"/>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ln>
          </p:spPr>
          <p:txBody>
            <a:bodyPr vert="horz" wrap="square" lIns="91440" tIns="45720" rIns="91440" bIns="45720" numCol="1" anchor="t" anchorCtr="0" compatLnSpc="1"/>
            <a:lstStyle/>
            <a:p/>
          </p:txBody>
        </p:sp>
        <p:sp>
          <p:nvSpPr>
            <p:cNvPr id="282" name="Freeform 30"/>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ln>
          </p:spPr>
          <p:txBody>
            <a:bodyPr vert="horz" wrap="square" lIns="91440" tIns="45720" rIns="91440" bIns="45720" numCol="1" anchor="t" anchorCtr="0" compatLnSpc="1"/>
            <a:lstStyle/>
            <a:p/>
          </p:txBody>
        </p:sp>
        <p:sp>
          <p:nvSpPr>
            <p:cNvPr id="283" name="Freeform 31"/>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ln>
          </p:spPr>
          <p:txBody>
            <a:bodyPr vert="horz" wrap="square" lIns="91440" tIns="45720" rIns="91440" bIns="45720" numCol="1" anchor="t" anchorCtr="0" compatLnSpc="1"/>
            <a:lstStyle/>
            <a:p/>
          </p:txBody>
        </p:sp>
        <p:sp>
          <p:nvSpPr>
            <p:cNvPr id="284" name="Freeform 32"/>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ln>
          </p:spPr>
          <p:txBody>
            <a:bodyPr vert="horz" wrap="square" lIns="91440" tIns="45720" rIns="91440" bIns="45720" numCol="1" anchor="t" anchorCtr="0" compatLnSpc="1"/>
            <a:lstStyle/>
            <a:p/>
          </p:txBody>
        </p:sp>
        <p:sp>
          <p:nvSpPr>
            <p:cNvPr id="285" name="Freeform 33"/>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ln>
          </p:spPr>
          <p:txBody>
            <a:bodyPr vert="horz" wrap="square" lIns="91440" tIns="45720" rIns="91440" bIns="45720" numCol="1" anchor="t" anchorCtr="0" compatLnSpc="1"/>
            <a:lstStyle/>
            <a:p/>
          </p:txBody>
        </p:sp>
        <p:sp>
          <p:nvSpPr>
            <p:cNvPr id="286" name="Freeform 34"/>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ln>
          </p:spPr>
          <p:txBody>
            <a:bodyPr vert="horz" wrap="square" lIns="91440" tIns="45720" rIns="91440" bIns="45720" numCol="1" anchor="t" anchorCtr="0" compatLnSpc="1"/>
            <a:lstStyle/>
            <a:p/>
          </p:txBody>
        </p:sp>
        <p:sp>
          <p:nvSpPr>
            <p:cNvPr id="287" name="Freeform 35"/>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ln>
          </p:spPr>
          <p:txBody>
            <a:bodyPr vert="horz" wrap="square" lIns="91440" tIns="45720" rIns="91440" bIns="45720" numCol="1" anchor="t" anchorCtr="0" compatLnSpc="1"/>
            <a:lstStyle/>
            <a:p/>
          </p:txBody>
        </p:sp>
        <p:sp>
          <p:nvSpPr>
            <p:cNvPr id="288" name="Freeform 36"/>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ln>
          </p:spPr>
          <p:txBody>
            <a:bodyPr vert="horz" wrap="square" lIns="91440" tIns="45720" rIns="91440" bIns="45720" numCol="1" anchor="t" anchorCtr="0" compatLnSpc="1"/>
            <a:lstStyle/>
            <a:p/>
          </p:txBody>
        </p:sp>
        <p:sp>
          <p:nvSpPr>
            <p:cNvPr id="289" name="Freeform 37"/>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ln>
          </p:spPr>
          <p:txBody>
            <a:bodyPr vert="horz" wrap="square" lIns="91440" tIns="45720" rIns="91440" bIns="45720" numCol="1" anchor="t" anchorCtr="0" compatLnSpc="1"/>
            <a:lstStyle/>
            <a:p/>
          </p:txBody>
        </p:sp>
        <p:sp>
          <p:nvSpPr>
            <p:cNvPr id="290" name="Freeform 38"/>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ln>
          </p:spPr>
          <p:txBody>
            <a:bodyPr vert="horz" wrap="square" lIns="91440" tIns="45720" rIns="91440" bIns="45720" numCol="1" anchor="t" anchorCtr="0" compatLnSpc="1"/>
            <a:lstStyle/>
            <a:p/>
          </p:txBody>
        </p:sp>
        <p:sp>
          <p:nvSpPr>
            <p:cNvPr id="291" name="Freeform 39"/>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ln>
          </p:spPr>
          <p:txBody>
            <a:bodyPr vert="horz" wrap="square" lIns="91440" tIns="45720" rIns="91440" bIns="45720" numCol="1" anchor="t" anchorCtr="0" compatLnSpc="1"/>
            <a:lstStyle/>
            <a:p/>
          </p:txBody>
        </p:sp>
        <p:sp>
          <p:nvSpPr>
            <p:cNvPr id="292" name="Freeform 40"/>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ln>
          </p:spPr>
          <p:txBody>
            <a:bodyPr vert="horz" wrap="square" lIns="91440" tIns="45720" rIns="91440" bIns="45720" numCol="1" anchor="t" anchorCtr="0" compatLnSpc="1"/>
            <a:lstStyle/>
            <a:p/>
          </p:txBody>
        </p:sp>
        <p:sp>
          <p:nvSpPr>
            <p:cNvPr id="293" name="Freeform 41"/>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ln>
          </p:spPr>
          <p:txBody>
            <a:bodyPr vert="horz" wrap="square" lIns="91440" tIns="45720" rIns="91440" bIns="45720" numCol="1" anchor="t" anchorCtr="0" compatLnSpc="1"/>
            <a:lstStyle/>
            <a:p/>
          </p:txBody>
        </p:sp>
        <p:sp>
          <p:nvSpPr>
            <p:cNvPr id="294" name="Freeform 42"/>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ln>
          </p:spPr>
          <p:txBody>
            <a:bodyPr vert="horz" wrap="square" lIns="91440" tIns="45720" rIns="91440" bIns="45720" numCol="1" anchor="t" anchorCtr="0" compatLnSpc="1"/>
            <a:lstStyle/>
            <a:p/>
          </p:txBody>
        </p:sp>
        <p:sp>
          <p:nvSpPr>
            <p:cNvPr id="295" name="Freeform 43"/>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ln>
          </p:spPr>
          <p:txBody>
            <a:bodyPr vert="horz" wrap="square" lIns="91440" tIns="45720" rIns="91440" bIns="45720" numCol="1" anchor="t" anchorCtr="0" compatLnSpc="1"/>
            <a:lstStyle/>
            <a:p/>
          </p:txBody>
        </p:sp>
        <p:sp>
          <p:nvSpPr>
            <p:cNvPr id="296" name="Freeform 44"/>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ln>
          </p:spPr>
          <p:txBody>
            <a:bodyPr vert="horz" wrap="square" lIns="91440" tIns="45720" rIns="91440" bIns="45720" numCol="1" anchor="t" anchorCtr="0" compatLnSpc="1"/>
            <a:lstStyle/>
            <a:p/>
          </p:txBody>
        </p:sp>
        <p:sp>
          <p:nvSpPr>
            <p:cNvPr id="297" name="Freeform 45"/>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ln>
          </p:spPr>
          <p:txBody>
            <a:bodyPr vert="horz" wrap="square" lIns="91440" tIns="45720" rIns="91440" bIns="45720" numCol="1" anchor="t" anchorCtr="0" compatLnSpc="1"/>
            <a:lstStyle/>
            <a:p/>
          </p:txBody>
        </p:sp>
        <p:sp>
          <p:nvSpPr>
            <p:cNvPr id="298" name="Freeform 46"/>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ln>
          </p:spPr>
          <p:txBody>
            <a:bodyPr vert="horz" wrap="square" lIns="91440" tIns="45720" rIns="91440" bIns="45720" numCol="1" anchor="t" anchorCtr="0" compatLnSpc="1"/>
            <a:lstStyle/>
            <a:p/>
          </p:txBody>
        </p:sp>
        <p:sp>
          <p:nvSpPr>
            <p:cNvPr id="299" name="Freeform 47"/>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ln>
          </p:spPr>
          <p:txBody>
            <a:bodyPr vert="horz" wrap="square" lIns="91440" tIns="45720" rIns="91440" bIns="45720" numCol="1" anchor="t" anchorCtr="0" compatLnSpc="1"/>
            <a:lstStyle/>
            <a:p/>
          </p:txBody>
        </p:sp>
        <p:sp>
          <p:nvSpPr>
            <p:cNvPr id="300" name="Freeform 48"/>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ln>
          </p:spPr>
          <p:txBody>
            <a:bodyPr vert="horz" wrap="square" lIns="91440" tIns="45720" rIns="91440" bIns="45720" numCol="1" anchor="t" anchorCtr="0" compatLnSpc="1"/>
            <a:lstStyle/>
            <a:p/>
          </p:txBody>
        </p:sp>
        <p:sp>
          <p:nvSpPr>
            <p:cNvPr id="301" name="Freeform 49"/>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ln>
          </p:spPr>
          <p:txBody>
            <a:bodyPr vert="horz" wrap="square" lIns="91440" tIns="45720" rIns="91440" bIns="45720" numCol="1" anchor="t" anchorCtr="0" compatLnSpc="1"/>
            <a:lstStyle/>
            <a:p/>
          </p:txBody>
        </p:sp>
        <p:sp>
          <p:nvSpPr>
            <p:cNvPr id="302" name="Freeform 50"/>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ln>
          </p:spPr>
          <p:txBody>
            <a:bodyPr vert="horz" wrap="square" lIns="91440" tIns="45720" rIns="91440" bIns="45720" numCol="1" anchor="t" anchorCtr="0" compatLnSpc="1"/>
            <a:lstStyle/>
            <a:p/>
          </p:txBody>
        </p:sp>
        <p:sp>
          <p:nvSpPr>
            <p:cNvPr id="303" name="Freeform 51"/>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ln>
          </p:spPr>
          <p:txBody>
            <a:bodyPr vert="horz" wrap="square" lIns="91440" tIns="45720" rIns="91440" bIns="45720" numCol="1" anchor="t" anchorCtr="0" compatLnSpc="1"/>
            <a:lstStyle/>
            <a:p/>
          </p:txBody>
        </p:sp>
        <p:sp>
          <p:nvSpPr>
            <p:cNvPr id="304" name="Freeform 52"/>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ln>
          </p:spPr>
          <p:txBody>
            <a:bodyPr vert="horz" wrap="square" lIns="91440" tIns="45720" rIns="91440" bIns="45720" numCol="1" anchor="t" anchorCtr="0" compatLnSpc="1"/>
            <a:lstStyle/>
            <a:p/>
          </p:txBody>
        </p:sp>
        <p:sp>
          <p:nvSpPr>
            <p:cNvPr id="305" name="Freeform 53"/>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ln>
          </p:spPr>
          <p:txBody>
            <a:bodyPr vert="horz" wrap="square" lIns="91440" tIns="45720" rIns="91440" bIns="45720" numCol="1" anchor="t" anchorCtr="0" compatLnSpc="1"/>
            <a:lstStyle/>
            <a:p/>
          </p:txBody>
        </p:sp>
        <p:sp>
          <p:nvSpPr>
            <p:cNvPr id="306" name="Freeform 54"/>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ln>
          </p:spPr>
          <p:txBody>
            <a:bodyPr vert="horz" wrap="square" lIns="91440" tIns="45720" rIns="91440" bIns="45720" numCol="1" anchor="t" anchorCtr="0" compatLnSpc="1"/>
            <a:lstStyle/>
            <a:p/>
          </p:txBody>
        </p:sp>
        <p:sp>
          <p:nvSpPr>
            <p:cNvPr id="307" name="Freeform 55"/>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ln>
          </p:spPr>
          <p:txBody>
            <a:bodyPr vert="horz" wrap="square" lIns="91440" tIns="45720" rIns="91440" bIns="45720" numCol="1" anchor="t" anchorCtr="0" compatLnSpc="1"/>
            <a:lstStyle/>
            <a:p/>
          </p:txBody>
        </p:sp>
        <p:sp>
          <p:nvSpPr>
            <p:cNvPr id="308" name="Freeform 56"/>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ln>
          </p:spPr>
          <p:txBody>
            <a:bodyPr vert="horz" wrap="square" lIns="91440" tIns="45720" rIns="91440" bIns="45720" numCol="1" anchor="t" anchorCtr="0" compatLnSpc="1"/>
            <a:lstStyle/>
            <a:p/>
          </p:txBody>
        </p:sp>
        <p:sp>
          <p:nvSpPr>
            <p:cNvPr id="309" name="Freeform 57"/>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ln>
          </p:spPr>
          <p:txBody>
            <a:bodyPr vert="horz" wrap="square" lIns="91440" tIns="45720" rIns="91440" bIns="45720" numCol="1" anchor="t" anchorCtr="0" compatLnSpc="1"/>
            <a:lstStyle/>
            <a:p/>
          </p:txBody>
        </p:sp>
        <p:sp>
          <p:nvSpPr>
            <p:cNvPr id="310" name="Freeform 58"/>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ln>
          </p:spPr>
          <p:txBody>
            <a:bodyPr vert="horz" wrap="square" lIns="91440" tIns="45720" rIns="91440" bIns="45720" numCol="1" anchor="t" anchorCtr="0" compatLnSpc="1"/>
            <a:lstStyle/>
            <a:p/>
          </p:txBody>
        </p:sp>
        <p:sp>
          <p:nvSpPr>
            <p:cNvPr id="311" name="Freeform 59"/>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ln>
          </p:spPr>
          <p:txBody>
            <a:bodyPr vert="horz" wrap="square" lIns="91440" tIns="45720" rIns="91440" bIns="45720" numCol="1" anchor="t" anchorCtr="0" compatLnSpc="1"/>
            <a:lstStyle/>
            <a:p/>
          </p:txBody>
        </p:sp>
        <p:sp>
          <p:nvSpPr>
            <p:cNvPr id="312" name="Freeform 60"/>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ln>
          </p:spPr>
          <p:txBody>
            <a:bodyPr vert="horz" wrap="square" lIns="91440" tIns="45720" rIns="91440" bIns="45720" numCol="1" anchor="t" anchorCtr="0" compatLnSpc="1"/>
            <a:lstStyle/>
            <a:p/>
          </p:txBody>
        </p:sp>
        <p:sp>
          <p:nvSpPr>
            <p:cNvPr id="313" name="Freeform 61"/>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ln>
          </p:spPr>
          <p:txBody>
            <a:bodyPr vert="horz" wrap="square" lIns="91440" tIns="45720" rIns="91440" bIns="45720" numCol="1" anchor="t" anchorCtr="0" compatLnSpc="1"/>
            <a:lstStyle/>
            <a:p/>
          </p:txBody>
        </p:sp>
        <p:sp>
          <p:nvSpPr>
            <p:cNvPr id="314" name="Freeform 62"/>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ln>
          </p:spPr>
          <p:txBody>
            <a:bodyPr vert="horz" wrap="square" lIns="91440" tIns="45720" rIns="91440" bIns="45720" numCol="1" anchor="t" anchorCtr="0" compatLnSpc="1"/>
            <a:lstStyle/>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ln>
          </p:spPr>
          <p:txBody>
            <a:bodyPr vert="horz" wrap="square" lIns="91440" tIns="45720" rIns="91440" bIns="45720" numCol="1" anchor="t" anchorCtr="0" compatLnSpc="1"/>
            <a:lstStyle/>
            <a:p/>
          </p:txBody>
        </p:sp>
        <p:sp>
          <p:nvSpPr>
            <p:cNvPr id="316" name="Freeform 64"/>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ln>
          </p:spPr>
          <p:txBody>
            <a:bodyPr vert="horz" wrap="square" lIns="91440" tIns="45720" rIns="91440" bIns="45720" numCol="1" anchor="t" anchorCtr="0" compatLnSpc="1"/>
            <a:lstStyle/>
            <a:p/>
          </p:txBody>
        </p:sp>
        <p:sp>
          <p:nvSpPr>
            <p:cNvPr id="317" name="Freeform 65"/>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ln>
          </p:spPr>
          <p:txBody>
            <a:bodyPr vert="horz" wrap="square" lIns="91440" tIns="45720" rIns="91440" bIns="45720" numCol="1" anchor="t" anchorCtr="0" compatLnSpc="1"/>
            <a:lstStyle/>
            <a:p/>
          </p:txBody>
        </p:sp>
        <p:sp>
          <p:nvSpPr>
            <p:cNvPr id="318" name="Freeform 66"/>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ln>
          </p:spPr>
          <p:txBody>
            <a:bodyPr vert="horz" wrap="square" lIns="91440" tIns="45720" rIns="91440" bIns="45720" numCol="1" anchor="t" anchorCtr="0" compatLnSpc="1"/>
            <a:lstStyle/>
            <a:p/>
          </p:txBody>
        </p:sp>
        <p:sp>
          <p:nvSpPr>
            <p:cNvPr id="319" name="Freeform 67"/>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ln>
          </p:spPr>
          <p:txBody>
            <a:bodyPr vert="horz" wrap="square" lIns="91440" tIns="45720" rIns="91440" bIns="45720" numCol="1" anchor="t" anchorCtr="0" compatLnSpc="1"/>
            <a:lstStyle/>
            <a:p/>
          </p:txBody>
        </p:sp>
        <p:sp>
          <p:nvSpPr>
            <p:cNvPr id="320" name="Freeform 68"/>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ln>
          </p:spPr>
          <p:txBody>
            <a:bodyPr vert="horz" wrap="square" lIns="91440" tIns="45720" rIns="91440" bIns="45720" numCol="1" anchor="t" anchorCtr="0" compatLnSpc="1"/>
            <a:lstStyle/>
            <a:p/>
          </p:txBody>
        </p:sp>
        <p:sp>
          <p:nvSpPr>
            <p:cNvPr id="321" name="Freeform 69"/>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ln>
          </p:spPr>
          <p:txBody>
            <a:bodyPr vert="horz" wrap="square" lIns="91440" tIns="45720" rIns="91440" bIns="45720" numCol="1" anchor="t" anchorCtr="0" compatLnSpc="1"/>
            <a:lstStyle/>
            <a:p/>
          </p:txBody>
        </p:sp>
        <p:sp>
          <p:nvSpPr>
            <p:cNvPr id="322" name="Freeform 70"/>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ln>
          </p:spPr>
          <p:txBody>
            <a:bodyPr vert="horz" wrap="square" lIns="91440" tIns="45720" rIns="91440" bIns="45720" numCol="1" anchor="t" anchorCtr="0" compatLnSpc="1"/>
            <a:lstStyle/>
            <a:p/>
          </p:txBody>
        </p:sp>
        <p:sp>
          <p:nvSpPr>
            <p:cNvPr id="323" name="Freeform 71"/>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ln>
          </p:spPr>
          <p:txBody>
            <a:bodyPr vert="horz" wrap="square" lIns="91440" tIns="45720" rIns="91440" bIns="45720" numCol="1" anchor="t" anchorCtr="0" compatLnSpc="1"/>
            <a:lstStyle/>
            <a:p/>
          </p:txBody>
        </p:sp>
        <p:sp>
          <p:nvSpPr>
            <p:cNvPr id="324" name="Freeform 72"/>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ln>
          </p:spPr>
          <p:txBody>
            <a:bodyPr vert="horz" wrap="square" lIns="91440" tIns="45720" rIns="91440" bIns="45720" numCol="1" anchor="t" anchorCtr="0" compatLnSpc="1"/>
            <a:lstStyle/>
            <a:p/>
          </p:txBody>
        </p:sp>
        <p:sp>
          <p:nvSpPr>
            <p:cNvPr id="325" name="Freeform 73"/>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ln>
          </p:spPr>
          <p:txBody>
            <a:bodyPr vert="horz" wrap="square" lIns="91440" tIns="45720" rIns="91440" bIns="45720" numCol="1" anchor="t" anchorCtr="0" compatLnSpc="1"/>
            <a:lstStyle/>
            <a:p/>
          </p:txBody>
        </p:sp>
        <p:sp>
          <p:nvSpPr>
            <p:cNvPr id="326" name="Freeform 74"/>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ln>
          </p:spPr>
          <p:txBody>
            <a:bodyPr vert="horz" wrap="square" lIns="91440" tIns="45720" rIns="91440" bIns="45720" numCol="1" anchor="t" anchorCtr="0" compatLnSpc="1"/>
            <a:lstStyle/>
            <a:p/>
          </p:txBody>
        </p:sp>
        <p:sp>
          <p:nvSpPr>
            <p:cNvPr id="327" name="Freeform 75"/>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ln>
          </p:spPr>
          <p:txBody>
            <a:bodyPr vert="horz" wrap="square" lIns="91440" tIns="45720" rIns="91440" bIns="45720" numCol="1" anchor="t" anchorCtr="0" compatLnSpc="1"/>
            <a:lstStyle/>
            <a:p/>
          </p:txBody>
        </p:sp>
        <p:sp>
          <p:nvSpPr>
            <p:cNvPr id="328" name="Freeform 76"/>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ln>
          </p:spPr>
          <p:txBody>
            <a:bodyPr vert="horz" wrap="square" lIns="91440" tIns="45720" rIns="91440" bIns="45720" numCol="1" anchor="t" anchorCtr="0" compatLnSpc="1"/>
            <a:lstStyle/>
            <a:p/>
          </p:txBody>
        </p:sp>
        <p:sp>
          <p:nvSpPr>
            <p:cNvPr id="329" name="Freeform 77"/>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ln>
          </p:spPr>
          <p:txBody>
            <a:bodyPr vert="horz" wrap="square" lIns="91440" tIns="45720" rIns="91440" bIns="45720" numCol="1" anchor="t" anchorCtr="0" compatLnSpc="1"/>
            <a:lstStyle/>
            <a:p/>
          </p:txBody>
        </p:sp>
        <p:sp>
          <p:nvSpPr>
            <p:cNvPr id="330" name="Freeform 78"/>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ln>
          </p:spPr>
          <p:txBody>
            <a:bodyPr vert="horz" wrap="square" lIns="91440" tIns="45720" rIns="91440" bIns="45720" numCol="1" anchor="t" anchorCtr="0" compatLnSpc="1"/>
            <a:lstStyle/>
            <a:p/>
          </p:txBody>
        </p:sp>
        <p:sp>
          <p:nvSpPr>
            <p:cNvPr id="331" name="Freeform 79"/>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ln>
          </p:spPr>
          <p:txBody>
            <a:bodyPr vert="horz" wrap="square" lIns="91440" tIns="45720" rIns="91440" bIns="45720" numCol="1" anchor="t" anchorCtr="0" compatLnSpc="1"/>
            <a:lstStyle/>
            <a:p/>
          </p:txBody>
        </p:sp>
        <p:sp>
          <p:nvSpPr>
            <p:cNvPr id="332" name="Freeform 80"/>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ln>
          </p:spPr>
          <p:txBody>
            <a:bodyPr vert="horz" wrap="square" lIns="91440" tIns="45720" rIns="91440" bIns="45720" numCol="1" anchor="t" anchorCtr="0" compatLnSpc="1"/>
            <a:lstStyle/>
            <a:p/>
          </p:txBody>
        </p:sp>
        <p:sp>
          <p:nvSpPr>
            <p:cNvPr id="333" name="Freeform 81"/>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ln>
          </p:spPr>
          <p:txBody>
            <a:bodyPr vert="horz" wrap="square" lIns="91440" tIns="45720" rIns="91440" bIns="45720" numCol="1" anchor="t" anchorCtr="0" compatLnSpc="1"/>
            <a:lstStyle/>
            <a:p/>
          </p:txBody>
        </p:sp>
        <p:sp>
          <p:nvSpPr>
            <p:cNvPr id="334" name="Freeform 82"/>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ln>
          </p:spPr>
          <p:txBody>
            <a:bodyPr vert="horz" wrap="square" lIns="91440" tIns="45720" rIns="91440" bIns="45720" numCol="1" anchor="t" anchorCtr="0" compatLnSpc="1"/>
            <a:lstStyle/>
            <a:p/>
          </p:txBody>
        </p:sp>
        <p:sp>
          <p:nvSpPr>
            <p:cNvPr id="335" name="Freeform 83"/>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ln>
          </p:spPr>
          <p:txBody>
            <a:bodyPr vert="horz" wrap="square" lIns="91440" tIns="45720" rIns="91440" bIns="45720" numCol="1" anchor="t" anchorCtr="0" compatLnSpc="1"/>
            <a:lstStyle/>
            <a:p/>
          </p:txBody>
        </p:sp>
        <p:sp>
          <p:nvSpPr>
            <p:cNvPr id="336" name="Freeform 84"/>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ln>
          </p:spPr>
          <p:txBody>
            <a:bodyPr vert="horz" wrap="square" lIns="91440" tIns="45720" rIns="91440" bIns="45720" numCol="1" anchor="t" anchorCtr="0" compatLnSpc="1"/>
            <a:lstStyle/>
            <a:p/>
          </p:txBody>
        </p:sp>
        <p:sp>
          <p:nvSpPr>
            <p:cNvPr id="337" name="Freeform 85"/>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ln>
          </p:spPr>
          <p:txBody>
            <a:bodyPr vert="horz" wrap="square" lIns="91440" tIns="45720" rIns="91440" bIns="45720" numCol="1" anchor="t" anchorCtr="0" compatLnSpc="1"/>
            <a:lstStyle/>
            <a:p/>
          </p:txBody>
        </p:sp>
        <p:sp>
          <p:nvSpPr>
            <p:cNvPr id="338" name="Freeform 86"/>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ln>
          </p:spPr>
          <p:txBody>
            <a:bodyPr vert="horz" wrap="square" lIns="91440" tIns="45720" rIns="91440" bIns="45720" numCol="1" anchor="t" anchorCtr="0" compatLnSpc="1"/>
            <a:lstStyle/>
            <a:p/>
          </p:txBody>
        </p:sp>
        <p:sp>
          <p:nvSpPr>
            <p:cNvPr id="339" name="Freeform 87"/>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ln>
          </p:spPr>
          <p:txBody>
            <a:bodyPr vert="horz" wrap="square" lIns="91440" tIns="45720" rIns="91440" bIns="45720" numCol="1" anchor="t" anchorCtr="0" compatLnSpc="1"/>
            <a:lstStyle/>
            <a:p/>
          </p:txBody>
        </p:sp>
        <p:sp>
          <p:nvSpPr>
            <p:cNvPr id="340" name="Freeform 88"/>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ln>
          </p:spPr>
          <p:txBody>
            <a:bodyPr vert="horz" wrap="square" lIns="91440" tIns="45720" rIns="91440" bIns="45720" numCol="1" anchor="t" anchorCtr="0" compatLnSpc="1"/>
            <a:lstStyle/>
            <a:p/>
          </p:txBody>
        </p:sp>
        <p:sp>
          <p:nvSpPr>
            <p:cNvPr id="341" name="Freeform 89"/>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ln>
          </p:spPr>
          <p:txBody>
            <a:bodyPr vert="horz" wrap="square" lIns="91440" tIns="45720" rIns="91440" bIns="45720" numCol="1" anchor="t" anchorCtr="0" compatLnSpc="1"/>
            <a:lstStyle/>
            <a:p/>
          </p:txBody>
        </p:sp>
        <p:sp>
          <p:nvSpPr>
            <p:cNvPr id="342" name="Freeform 90"/>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ln>
          </p:spPr>
          <p:txBody>
            <a:bodyPr vert="horz" wrap="square" lIns="91440" tIns="45720" rIns="91440" bIns="45720" numCol="1" anchor="t" anchorCtr="0" compatLnSpc="1"/>
            <a:lstStyle/>
            <a:p/>
          </p:txBody>
        </p:sp>
        <p:sp>
          <p:nvSpPr>
            <p:cNvPr id="343" name="Freeform 91"/>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ln>
          </p:spPr>
          <p:txBody>
            <a:bodyPr vert="horz" wrap="square" lIns="91440" tIns="45720" rIns="91440" bIns="45720" numCol="1" anchor="t" anchorCtr="0" compatLnSpc="1"/>
            <a:lstStyle/>
            <a:p/>
          </p:txBody>
        </p:sp>
        <p:sp>
          <p:nvSpPr>
            <p:cNvPr id="344" name="Freeform 92"/>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ln>
          </p:spPr>
          <p:txBody>
            <a:bodyPr vert="horz" wrap="square" lIns="91440" tIns="45720" rIns="91440" bIns="45720" numCol="1" anchor="t" anchorCtr="0" compatLnSpc="1"/>
            <a:lstStyle/>
            <a:p/>
          </p:txBody>
        </p:sp>
        <p:sp>
          <p:nvSpPr>
            <p:cNvPr id="345" name="Freeform 93"/>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ln>
          </p:spPr>
          <p:txBody>
            <a:bodyPr vert="horz" wrap="square" lIns="91440" tIns="45720" rIns="91440" bIns="45720" numCol="1" anchor="t" anchorCtr="0" compatLnSpc="1"/>
            <a:lstStyle/>
            <a:p/>
          </p:txBody>
        </p:sp>
        <p:sp>
          <p:nvSpPr>
            <p:cNvPr id="346" name="Freeform 94"/>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ln>
          </p:spPr>
          <p:txBody>
            <a:bodyPr vert="horz" wrap="square" lIns="91440" tIns="45720" rIns="91440" bIns="45720" numCol="1" anchor="t" anchorCtr="0" compatLnSpc="1"/>
            <a:lstStyle/>
            <a:p/>
          </p:txBody>
        </p:sp>
        <p:sp>
          <p:nvSpPr>
            <p:cNvPr id="347" name="Freeform 95"/>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ln>
          </p:spPr>
          <p:txBody>
            <a:bodyPr vert="horz" wrap="square" lIns="91440" tIns="45720" rIns="91440" bIns="45720" numCol="1" anchor="t" anchorCtr="0" compatLnSpc="1"/>
            <a:lstStyle/>
            <a:p/>
          </p:txBody>
        </p:sp>
        <p:sp>
          <p:nvSpPr>
            <p:cNvPr id="348" name="Freeform 96"/>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ln>
          </p:spPr>
          <p:txBody>
            <a:bodyPr vert="horz" wrap="square" lIns="91440" tIns="45720" rIns="91440" bIns="45720" numCol="1" anchor="t" anchorCtr="0" compatLnSpc="1"/>
            <a:lstStyle/>
            <a:p/>
          </p:txBody>
        </p:sp>
        <p:sp>
          <p:nvSpPr>
            <p:cNvPr id="349" name="Freeform 97"/>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ln>
          </p:spPr>
          <p:txBody>
            <a:bodyPr vert="horz" wrap="square" lIns="91440" tIns="45720" rIns="91440" bIns="45720" numCol="1" anchor="t" anchorCtr="0" compatLnSpc="1"/>
            <a:lstStyle/>
            <a:p/>
          </p:txBody>
        </p:sp>
        <p:sp>
          <p:nvSpPr>
            <p:cNvPr id="350" name="Freeform 98"/>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ln>
          </p:spPr>
          <p:txBody>
            <a:bodyPr vert="horz" wrap="square" lIns="91440" tIns="45720" rIns="91440" bIns="45720" numCol="1" anchor="t" anchorCtr="0" compatLnSpc="1"/>
            <a:lstStyle/>
            <a:p/>
          </p:txBody>
        </p:sp>
        <p:sp>
          <p:nvSpPr>
            <p:cNvPr id="351" name="Freeform 99"/>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ln>
          </p:spPr>
          <p:txBody>
            <a:bodyPr vert="horz" wrap="square" lIns="91440" tIns="45720" rIns="91440" bIns="45720" numCol="1" anchor="t" anchorCtr="0" compatLnSpc="1"/>
            <a:lstStyle/>
            <a:p/>
          </p:txBody>
        </p:sp>
        <p:sp>
          <p:nvSpPr>
            <p:cNvPr id="352" name="Freeform 100"/>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ln>
          </p:spPr>
          <p:txBody>
            <a:bodyPr vert="horz" wrap="square" lIns="91440" tIns="45720" rIns="91440" bIns="45720" numCol="1" anchor="t" anchorCtr="0" compatLnSpc="1"/>
            <a:lstStyle/>
            <a:p/>
          </p:txBody>
        </p:sp>
        <p:sp>
          <p:nvSpPr>
            <p:cNvPr id="353" name="Freeform 101"/>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ln>
          </p:spPr>
          <p:txBody>
            <a:bodyPr vert="horz" wrap="square" lIns="91440" tIns="45720" rIns="91440" bIns="45720" numCol="1" anchor="t" anchorCtr="0" compatLnSpc="1"/>
            <a:lstStyle/>
            <a:p/>
          </p:txBody>
        </p:sp>
        <p:sp>
          <p:nvSpPr>
            <p:cNvPr id="354" name="Freeform 102"/>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ln>
          </p:spPr>
          <p:txBody>
            <a:bodyPr vert="horz" wrap="square" lIns="91440" tIns="45720" rIns="91440" bIns="45720" numCol="1" anchor="t" anchorCtr="0" compatLnSpc="1"/>
            <a:lstStyle/>
            <a:p/>
          </p:txBody>
        </p:sp>
        <p:sp>
          <p:nvSpPr>
            <p:cNvPr id="355" name="Freeform 103"/>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ln>
          </p:spPr>
          <p:txBody>
            <a:bodyPr vert="horz" wrap="square" lIns="91440" tIns="45720" rIns="91440" bIns="45720" numCol="1" anchor="t" anchorCtr="0" compatLnSpc="1"/>
            <a:lstStyle/>
            <a:p/>
          </p:txBody>
        </p:sp>
        <p:sp>
          <p:nvSpPr>
            <p:cNvPr id="356" name="Freeform 104"/>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ln>
          </p:spPr>
          <p:txBody>
            <a:bodyPr vert="horz" wrap="square" lIns="91440" tIns="45720" rIns="91440" bIns="45720" numCol="1" anchor="t" anchorCtr="0" compatLnSpc="1"/>
            <a:lstStyle/>
            <a:p/>
          </p:txBody>
        </p:sp>
        <p:sp>
          <p:nvSpPr>
            <p:cNvPr id="357" name="Freeform 105"/>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ln>
          </p:spPr>
          <p:txBody>
            <a:bodyPr vert="horz" wrap="square" lIns="91440" tIns="45720" rIns="91440" bIns="45720" numCol="1" anchor="t" anchorCtr="0" compatLnSpc="1"/>
            <a:lstStyle/>
            <a:p/>
          </p:txBody>
        </p:sp>
        <p:sp>
          <p:nvSpPr>
            <p:cNvPr id="358" name="Freeform 106"/>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ln>
          </p:spPr>
          <p:txBody>
            <a:bodyPr vert="horz" wrap="square" lIns="91440" tIns="45720" rIns="91440" bIns="45720" numCol="1" anchor="t" anchorCtr="0" compatLnSpc="1"/>
            <a:lstStyle/>
            <a:p/>
          </p:txBody>
        </p:sp>
        <p:sp>
          <p:nvSpPr>
            <p:cNvPr id="359" name="Freeform 107"/>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ln>
          </p:spPr>
          <p:txBody>
            <a:bodyPr vert="horz" wrap="square" lIns="91440" tIns="45720" rIns="91440" bIns="45720" numCol="1" anchor="t" anchorCtr="0" compatLnSpc="1"/>
            <a:lstStyle/>
            <a:p/>
          </p:txBody>
        </p:sp>
        <p:sp>
          <p:nvSpPr>
            <p:cNvPr id="360" name="Freeform 108"/>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ln>
          </p:spPr>
          <p:txBody>
            <a:bodyPr vert="horz" wrap="square" lIns="91440" tIns="45720" rIns="91440" bIns="45720" numCol="1" anchor="t" anchorCtr="0" compatLnSpc="1"/>
            <a:lstStyle/>
            <a:p/>
          </p:txBody>
        </p:sp>
        <p:sp>
          <p:nvSpPr>
            <p:cNvPr id="361" name="Freeform 109"/>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ln>
          </p:spPr>
          <p:txBody>
            <a:bodyPr vert="horz" wrap="square" lIns="91440" tIns="45720" rIns="91440" bIns="45720" numCol="1" anchor="t" anchorCtr="0" compatLnSpc="1"/>
            <a:lstStyle/>
            <a:p/>
          </p:txBody>
        </p:sp>
        <p:sp>
          <p:nvSpPr>
            <p:cNvPr id="362" name="Freeform 110"/>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ln>
          </p:spPr>
          <p:txBody>
            <a:bodyPr vert="horz" wrap="square" lIns="91440" tIns="45720" rIns="91440" bIns="45720" numCol="1" anchor="t" anchorCtr="0" compatLnSpc="1"/>
            <a:lstStyle/>
            <a:p/>
          </p:txBody>
        </p:sp>
        <p:sp>
          <p:nvSpPr>
            <p:cNvPr id="363" name="Freeform 111"/>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ln>
          </p:spPr>
          <p:txBody>
            <a:bodyPr vert="horz" wrap="square" lIns="91440" tIns="45720" rIns="91440" bIns="45720" numCol="1" anchor="t" anchorCtr="0" compatLnSpc="1"/>
            <a:lstStyle/>
            <a:p/>
          </p:txBody>
        </p:sp>
        <p:sp>
          <p:nvSpPr>
            <p:cNvPr id="364" name="Freeform 112"/>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ln>
          </p:spPr>
          <p:txBody>
            <a:bodyPr vert="horz" wrap="square" lIns="91440" tIns="45720" rIns="91440" bIns="45720" numCol="1" anchor="t" anchorCtr="0" compatLnSpc="1"/>
            <a:lstStyle/>
            <a:p/>
          </p:txBody>
        </p:sp>
        <p:sp>
          <p:nvSpPr>
            <p:cNvPr id="365" name="Freeform 113"/>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ln>
          </p:spPr>
          <p:txBody>
            <a:bodyPr vert="horz" wrap="square" lIns="91440" tIns="45720" rIns="91440" bIns="45720" numCol="1" anchor="t" anchorCtr="0" compatLnSpc="1"/>
            <a:lstStyle/>
            <a:p/>
          </p:txBody>
        </p:sp>
        <p:sp>
          <p:nvSpPr>
            <p:cNvPr id="366" name="Freeform 114"/>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ln>
          </p:spPr>
          <p:txBody>
            <a:bodyPr vert="horz" wrap="square" lIns="91440" tIns="45720" rIns="91440" bIns="45720" numCol="1" anchor="t" anchorCtr="0" compatLnSpc="1"/>
            <a:lstStyle/>
            <a:p/>
          </p:txBody>
        </p:sp>
        <p:sp>
          <p:nvSpPr>
            <p:cNvPr id="367" name="Freeform 115"/>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ln>
          </p:spPr>
          <p:txBody>
            <a:bodyPr vert="horz" wrap="square" lIns="91440" tIns="45720" rIns="91440" bIns="45720" numCol="1" anchor="t" anchorCtr="0" compatLnSpc="1"/>
            <a:lstStyle/>
            <a:p/>
          </p:txBody>
        </p:sp>
        <p:sp>
          <p:nvSpPr>
            <p:cNvPr id="368" name="Freeform 116"/>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ln>
          </p:spPr>
          <p:txBody>
            <a:bodyPr vert="horz" wrap="square" lIns="91440" tIns="45720" rIns="91440" bIns="45720" numCol="1" anchor="t" anchorCtr="0" compatLnSpc="1"/>
            <a:lstStyle/>
            <a:p/>
          </p:txBody>
        </p:sp>
        <p:sp>
          <p:nvSpPr>
            <p:cNvPr id="369" name="Freeform 117"/>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ln>
          </p:spPr>
          <p:txBody>
            <a:bodyPr vert="horz" wrap="square" lIns="91440" tIns="45720" rIns="91440" bIns="45720" numCol="1" anchor="t" anchorCtr="0" compatLnSpc="1"/>
            <a:lstStyle/>
            <a:p/>
          </p:txBody>
        </p:sp>
        <p:sp>
          <p:nvSpPr>
            <p:cNvPr id="370" name="Freeform 118"/>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ln>
          </p:spPr>
          <p:txBody>
            <a:bodyPr vert="horz" wrap="square" lIns="91440" tIns="45720" rIns="91440" bIns="45720" numCol="1" anchor="t" anchorCtr="0" compatLnSpc="1"/>
            <a:lstStyle/>
            <a:p/>
          </p:txBody>
        </p:sp>
        <p:sp>
          <p:nvSpPr>
            <p:cNvPr id="371" name="Freeform 119"/>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ln>
          </p:spPr>
          <p:txBody>
            <a:bodyPr vert="horz" wrap="square" lIns="91440" tIns="45720" rIns="91440" bIns="45720" numCol="1" anchor="t" anchorCtr="0" compatLnSpc="1"/>
            <a:lstStyle/>
            <a:p/>
          </p:txBody>
        </p:sp>
        <p:sp>
          <p:nvSpPr>
            <p:cNvPr id="372" name="Freeform 120"/>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ln>
          </p:spPr>
          <p:txBody>
            <a:bodyPr vert="horz" wrap="square" lIns="91440" tIns="45720" rIns="91440" bIns="45720" numCol="1" anchor="t" anchorCtr="0" compatLnSpc="1"/>
            <a:lstStyle/>
            <a:p/>
          </p:txBody>
        </p:sp>
        <p:sp>
          <p:nvSpPr>
            <p:cNvPr id="373" name="Freeform 121"/>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ln>
          </p:spPr>
          <p:txBody>
            <a:bodyPr vert="horz" wrap="square" lIns="91440" tIns="45720" rIns="91440" bIns="45720" numCol="1" anchor="t" anchorCtr="0" compatLnSpc="1"/>
            <a:lstStyle/>
            <a:p/>
          </p:txBody>
        </p:sp>
        <p:sp>
          <p:nvSpPr>
            <p:cNvPr id="374" name="Freeform 122"/>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ln>
          </p:spPr>
          <p:txBody>
            <a:bodyPr vert="horz" wrap="square" lIns="91440" tIns="45720" rIns="91440" bIns="45720" numCol="1" anchor="t" anchorCtr="0" compatLnSpc="1"/>
            <a:lstStyle/>
            <a:p/>
          </p:txBody>
        </p:sp>
        <p:sp>
          <p:nvSpPr>
            <p:cNvPr id="375" name="Freeform 123"/>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ln>
          </p:spPr>
          <p:txBody>
            <a:bodyPr vert="horz" wrap="square" lIns="91440" tIns="45720" rIns="91440" bIns="45720" numCol="1" anchor="t" anchorCtr="0" compatLnSpc="1"/>
            <a:lstStyle/>
            <a:p/>
          </p:txBody>
        </p:sp>
        <p:sp>
          <p:nvSpPr>
            <p:cNvPr id="376" name="Freeform 124"/>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ln>
          </p:spPr>
          <p:txBody>
            <a:bodyPr vert="horz" wrap="square" lIns="91440" tIns="45720" rIns="91440" bIns="45720" numCol="1" anchor="t" anchorCtr="0" compatLnSpc="1"/>
            <a:lstStyle/>
            <a:p/>
          </p:txBody>
        </p:sp>
        <p:sp>
          <p:nvSpPr>
            <p:cNvPr id="377" name="Freeform 125"/>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ln>
          </p:spPr>
          <p:txBody>
            <a:bodyPr vert="horz" wrap="square" lIns="91440" tIns="45720" rIns="91440" bIns="45720" numCol="1" anchor="t" anchorCtr="0" compatLnSpc="1"/>
            <a:lstStyle/>
            <a:p/>
          </p:txBody>
        </p:sp>
        <p:sp>
          <p:nvSpPr>
            <p:cNvPr id="378" name="Freeform 126"/>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ln>
          </p:spPr>
          <p:txBody>
            <a:bodyPr vert="horz" wrap="square" lIns="91440" tIns="45720" rIns="91440" bIns="45720" numCol="1" anchor="t" anchorCtr="0" compatLnSpc="1"/>
            <a:lstStyle/>
            <a:p/>
          </p:txBody>
        </p:sp>
        <p:sp>
          <p:nvSpPr>
            <p:cNvPr id="379" name="Freeform 127"/>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ln>
          </p:spPr>
          <p:txBody>
            <a:bodyPr vert="horz" wrap="square" lIns="91440" tIns="45720" rIns="91440" bIns="45720" numCol="1" anchor="t" anchorCtr="0" compatLnSpc="1"/>
            <a:lstStyle/>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9" name="Freeform 8"/>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0" name="Freeform 9"/>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1" name="Freeform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2" name="Freeform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3" name="Freeform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4" name="Freeform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5" name="Freeform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 name="Freeform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 name="Freeform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 name="Freeform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 name="Freeform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 name="Freeform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 name="Freeform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 name="Freeform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3" name="Freeform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4" name="Freeform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5" name="Freeform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6" name="Freeform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7" name="Freeform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8" name="Freeform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9" name="Freeform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30" name="Freeform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31" name="Freeform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32" name="Freeform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33" name="Freeform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34" name="Freeform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35" name="Freeform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36" name="Freeform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37" name="Freeform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38" name="Freeform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39" name="Freeform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40" name="Freeform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41" name="Freeform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42" name="Freeform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43" name="Freeform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44" name="Freeform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45" name="Freeform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46" name="Freeform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47" name="Freeform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48" name="Freeform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49" name="Freeform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50" name="Freeform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51" name="Freeform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52" name="Freeform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53" name="Freeform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54" name="Freeform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55" name="Freeform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56" name="Freeform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57" name="Freeform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59" name="Freeform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60" name="Freeform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61" name="Freeform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62" name="Freeform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63" name="Freeform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64" name="Freeform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65" name="Freeform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66" name="Freeform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67" name="Freeform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68" name="Freeform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69" name="Freeform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70" name="Freeform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71" name="Freeform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72" name="Freeform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73" name="Freeform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74" name="Freeform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75" name="Freeform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76" name="Freeform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77" name="Freeform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78" name="Freeform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79" name="Freeform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80" name="Freeform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81" name="Freeform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lvl5pPr>
              <a:defRPr/>
            </a:lvl5pPr>
            <a:lvl6pPr marL="1957070">
              <a:defRPr/>
            </a:lvl6pPr>
            <a:lvl7pPr marL="1957070">
              <a:defRPr/>
            </a:lvl7pPr>
            <a:lvl8pPr marL="1957070">
              <a:defRPr/>
            </a:lvl8pPr>
            <a:lvl9pPr marL="1957070">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AFE8FB1-0A7A-443E-AAF7-31D4FA1AA31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9" name="Freeform 11"/>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0" name="Freeform 12"/>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1" name="Freeform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2" name="Freeform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3" name="Freeform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4" name="Freeform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5" name="Freeform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 name="Freeform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 name="Freeform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 name="Freeform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 name="Freeform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 name="Freeform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 name="Freeform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 name="Freeform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3" name="Freeform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4" name="Freeform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5" name="Freeform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6" name="Freeform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7" name="Freeform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8" name="Freeform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9" name="Freeform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30" name="Freeform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31" name="Freeform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32" name="Freeform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33" name="Freeform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34" name="Freeform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35" name="Freeform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36" name="Freeform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37" name="Freeform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38" name="Freeform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39" name="Freeform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40" name="Freeform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41" name="Freeform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42" name="Freeform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43" name="Freeform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44" name="Freeform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45" name="Freeform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46" name="Freeform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47" name="Freeform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48" name="Freeform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49" name="Freeform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50" name="Freeform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51" name="Freeform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52" name="Freeform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53" name="Freeform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54" name="Freeform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55" name="Freeform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56" name="Freeform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57" name="Freeform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59" name="Freeform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60" name="Freeform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61" name="Freeform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62" name="Freeform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63" name="Freeform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64" name="Freeform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65" name="Freeform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66" name="Freeform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67" name="Freeform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68" name="Freeform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69" name="Freeform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70" name="Freeform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71" name="Freeform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72" name="Freeform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73" name="Freeform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74" name="Freeform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75" name="Freeform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76" name="Freeform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77" name="Freeform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78" name="Freeform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79" name="Freeform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80" name="Freeform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81" name="Freeform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AFE8FB1-0A7A-443E-AAF7-31D4FA1AA31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9" name="Freeform 11"/>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0" name="Freeform 12"/>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1" name="Freeform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2" name="Freeform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3" name="Freeform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4" name="Freeform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5" name="Freeform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6" name="Freeform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7" name="Freeform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8" name="Freeform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9" name="Freeform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0" name="Freeform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1" name="Freeform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2" name="Freeform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3" name="Freeform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4" name="Freeform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5" name="Freeform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6" name="Freeform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7" name="Freeform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8" name="Freeform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9" name="Freeform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0" name="Freeform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1" name="Freeform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2" name="Freeform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3" name="Freeform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4" name="Freeform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5" name="Freeform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6" name="Freeform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7" name="Freeform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8" name="Freeform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9" name="Freeform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0" name="Freeform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1" name="Freeform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2" name="Freeform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3" name="Freeform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4" name="Freeform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5" name="Freeform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6" name="Freeform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7" name="Freeform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8" name="Freeform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9" name="Freeform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0" name="Freeform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1" name="Freeform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2" name="Freeform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3" name="Freeform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4" name="Freeform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5" name="Freeform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6" name="Freeform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7" name="Freeform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9" name="Freeform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0" name="Freeform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1" name="Freeform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2" name="Freeform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3" name="Freeform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4" name="Freeform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5" name="Freeform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6" name="Freeform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7" name="Freeform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8" name="Freeform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9" name="Freeform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30" name="Freeform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31" name="Freeform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32" name="Freeform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33" name="Freeform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34" name="Freeform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35" name="Freeform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36" name="Freeform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37" name="Freeform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38" name="Freeform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39" name="Freeform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40" name="Freeform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41" name="Freeform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lang="en-US"/>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AFE8FB1-0A7A-443E-AAF7-31D4FA1AA31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ln>
          </p:spPr>
          <p:txBody>
            <a:bodyPr vert="horz" wrap="square" lIns="91440" tIns="45720" rIns="91440" bIns="45720" numCol="1" anchor="t" anchorCtr="0" compatLnSpc="1"/>
            <a:lstStyle/>
            <a:p/>
          </p:txBody>
        </p:sp>
        <p:sp>
          <p:nvSpPr>
            <p:cNvPr id="257" name="Freeform 6"/>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ln>
          </p:spPr>
          <p:txBody>
            <a:bodyPr vert="horz" wrap="square" lIns="91440" tIns="45720" rIns="91440" bIns="45720" numCol="1" anchor="t" anchorCtr="0" compatLnSpc="1"/>
            <a:lstStyle/>
            <a:p/>
          </p:txBody>
        </p:sp>
        <p:sp>
          <p:nvSpPr>
            <p:cNvPr id="258" name="Freeform 7"/>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ln>
          </p:spPr>
          <p:txBody>
            <a:bodyPr vert="horz" wrap="square" lIns="91440" tIns="45720" rIns="91440" bIns="45720" numCol="1" anchor="t" anchorCtr="0" compatLnSpc="1"/>
            <a:lstStyle/>
            <a:p/>
          </p:txBody>
        </p:sp>
        <p:sp>
          <p:nvSpPr>
            <p:cNvPr id="259" name="Freeform 8"/>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ln>
          </p:spPr>
          <p:txBody>
            <a:bodyPr vert="horz" wrap="square" lIns="91440" tIns="45720" rIns="91440" bIns="45720" numCol="1" anchor="t" anchorCtr="0" compatLnSpc="1"/>
            <a:lstStyle/>
            <a:p/>
          </p:txBody>
        </p:sp>
        <p:sp>
          <p:nvSpPr>
            <p:cNvPr id="260" name="Freeform 9"/>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ln>
          </p:spPr>
          <p:txBody>
            <a:bodyPr vert="horz" wrap="square" lIns="91440" tIns="45720" rIns="91440" bIns="45720" numCol="1" anchor="t" anchorCtr="0" compatLnSpc="1"/>
            <a:lstStyle/>
            <a:p/>
          </p:txBody>
        </p:sp>
        <p:sp>
          <p:nvSpPr>
            <p:cNvPr id="261" name="Freeform 10"/>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ln>
          </p:spPr>
          <p:txBody>
            <a:bodyPr vert="horz" wrap="square" lIns="91440" tIns="45720" rIns="91440" bIns="45720" numCol="1" anchor="t" anchorCtr="0" compatLnSpc="1"/>
            <a:lstStyle/>
            <a:p/>
          </p:txBody>
        </p:sp>
        <p:sp>
          <p:nvSpPr>
            <p:cNvPr id="262" name="Freeform 11"/>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ln>
          </p:spPr>
          <p:txBody>
            <a:bodyPr vert="horz" wrap="square" lIns="91440" tIns="45720" rIns="91440" bIns="45720" numCol="1" anchor="t" anchorCtr="0" compatLnSpc="1"/>
            <a:lstStyle/>
            <a:p/>
          </p:txBody>
        </p:sp>
        <p:sp>
          <p:nvSpPr>
            <p:cNvPr id="263" name="Freeform 12"/>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ln>
          </p:spPr>
          <p:txBody>
            <a:bodyPr vert="horz" wrap="square" lIns="91440" tIns="45720" rIns="91440" bIns="45720" numCol="1" anchor="t" anchorCtr="0" compatLnSpc="1"/>
            <a:lstStyle/>
            <a:p/>
          </p:txBody>
        </p:sp>
        <p:sp>
          <p:nvSpPr>
            <p:cNvPr id="264" name="Freeform 13"/>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ln>
          </p:spPr>
          <p:txBody>
            <a:bodyPr vert="horz" wrap="square" lIns="91440" tIns="45720" rIns="91440" bIns="45720" numCol="1" anchor="t" anchorCtr="0" compatLnSpc="1"/>
            <a:lstStyle/>
            <a:p/>
          </p:txBody>
        </p:sp>
        <p:sp>
          <p:nvSpPr>
            <p:cNvPr id="265" name="Freeform 14"/>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ln>
          </p:spPr>
          <p:txBody>
            <a:bodyPr vert="horz" wrap="square" lIns="91440" tIns="45720" rIns="91440" bIns="45720" numCol="1" anchor="t" anchorCtr="0" compatLnSpc="1"/>
            <a:lstStyle/>
            <a:p/>
          </p:txBody>
        </p:sp>
        <p:sp>
          <p:nvSpPr>
            <p:cNvPr id="266" name="Freeform 15"/>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ln>
          </p:spPr>
          <p:txBody>
            <a:bodyPr vert="horz" wrap="square" lIns="91440" tIns="45720" rIns="91440" bIns="45720" numCol="1" anchor="t" anchorCtr="0" compatLnSpc="1"/>
            <a:lstStyle/>
            <a:p/>
          </p:txBody>
        </p:sp>
        <p:sp>
          <p:nvSpPr>
            <p:cNvPr id="267" name="Freeform 16"/>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ln>
          </p:spPr>
          <p:txBody>
            <a:bodyPr vert="horz" wrap="square" lIns="91440" tIns="45720" rIns="91440" bIns="45720" numCol="1" anchor="t" anchorCtr="0" compatLnSpc="1"/>
            <a:lstStyle/>
            <a:p/>
          </p:txBody>
        </p:sp>
        <p:sp>
          <p:nvSpPr>
            <p:cNvPr id="268" name="Freeform 17"/>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ln>
          </p:spPr>
          <p:txBody>
            <a:bodyPr vert="horz" wrap="square" lIns="91440" tIns="45720" rIns="91440" bIns="45720" numCol="1" anchor="t" anchorCtr="0" compatLnSpc="1"/>
            <a:lstStyle/>
            <a:p/>
          </p:txBody>
        </p:sp>
        <p:sp>
          <p:nvSpPr>
            <p:cNvPr id="269" name="Freeform 18"/>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ln>
          </p:spPr>
          <p:txBody>
            <a:bodyPr vert="horz" wrap="square" lIns="91440" tIns="45720" rIns="91440" bIns="45720" numCol="1" anchor="t" anchorCtr="0" compatLnSpc="1"/>
            <a:lstStyle/>
            <a:p/>
          </p:txBody>
        </p:sp>
        <p:sp>
          <p:nvSpPr>
            <p:cNvPr id="270" name="Freeform 19"/>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ln>
          </p:spPr>
          <p:txBody>
            <a:bodyPr vert="horz" wrap="square" lIns="91440" tIns="45720" rIns="91440" bIns="45720" numCol="1" anchor="t" anchorCtr="0" compatLnSpc="1"/>
            <a:lstStyle/>
            <a:p/>
          </p:txBody>
        </p:sp>
        <p:sp>
          <p:nvSpPr>
            <p:cNvPr id="271" name="Freeform 20"/>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ln>
          </p:spPr>
          <p:txBody>
            <a:bodyPr vert="horz" wrap="square" lIns="91440" tIns="45720" rIns="91440" bIns="45720" numCol="1" anchor="t" anchorCtr="0" compatLnSpc="1"/>
            <a:lstStyle/>
            <a:p/>
          </p:txBody>
        </p:sp>
        <p:sp>
          <p:nvSpPr>
            <p:cNvPr id="272" name="Freeform 21"/>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ln>
          </p:spPr>
          <p:txBody>
            <a:bodyPr vert="horz" wrap="square" lIns="91440" tIns="45720" rIns="91440" bIns="45720" numCol="1" anchor="t" anchorCtr="0" compatLnSpc="1"/>
            <a:lstStyle/>
            <a:p/>
          </p:txBody>
        </p:sp>
        <p:sp>
          <p:nvSpPr>
            <p:cNvPr id="273" name="Freeform 22"/>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ln>
          </p:spPr>
          <p:txBody>
            <a:bodyPr vert="horz" wrap="square" lIns="91440" tIns="45720" rIns="91440" bIns="45720" numCol="1" anchor="t" anchorCtr="0" compatLnSpc="1"/>
            <a:lstStyle/>
            <a:p/>
          </p:txBody>
        </p:sp>
        <p:sp>
          <p:nvSpPr>
            <p:cNvPr id="274" name="Freeform 23"/>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ln>
          </p:spPr>
          <p:txBody>
            <a:bodyPr vert="horz" wrap="square" lIns="91440" tIns="45720" rIns="91440" bIns="45720" numCol="1" anchor="t" anchorCtr="0" compatLnSpc="1"/>
            <a:lstStyle/>
            <a:p/>
          </p:txBody>
        </p:sp>
        <p:sp>
          <p:nvSpPr>
            <p:cNvPr id="275" name="Freeform 24"/>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ln>
          </p:spPr>
          <p:txBody>
            <a:bodyPr vert="horz" wrap="square" lIns="91440" tIns="45720" rIns="91440" bIns="45720" numCol="1" anchor="t" anchorCtr="0" compatLnSpc="1"/>
            <a:lstStyle/>
            <a:p/>
          </p:txBody>
        </p:sp>
        <p:sp>
          <p:nvSpPr>
            <p:cNvPr id="276" name="Freeform 25"/>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ln>
          </p:spPr>
          <p:txBody>
            <a:bodyPr vert="horz" wrap="square" lIns="91440" tIns="45720" rIns="91440" bIns="45720" numCol="1" anchor="t" anchorCtr="0" compatLnSpc="1"/>
            <a:lstStyle/>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ln>
          </p:spPr>
          <p:txBody>
            <a:bodyPr vert="horz" wrap="square" lIns="91440" tIns="45720" rIns="91440" bIns="45720" numCol="1" anchor="t" anchorCtr="0" compatLnSpc="1"/>
            <a:lstStyle/>
            <a:p/>
          </p:txBody>
        </p:sp>
        <p:sp>
          <p:nvSpPr>
            <p:cNvPr id="278" name="Freeform 27"/>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ln>
          </p:spPr>
          <p:txBody>
            <a:bodyPr vert="horz" wrap="square" lIns="91440" tIns="45720" rIns="91440" bIns="45720" numCol="1" anchor="t" anchorCtr="0" compatLnSpc="1"/>
            <a:lstStyle/>
            <a:p/>
          </p:txBody>
        </p:sp>
        <p:sp>
          <p:nvSpPr>
            <p:cNvPr id="279" name="Freeform 28"/>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ln>
          </p:spPr>
          <p:txBody>
            <a:bodyPr vert="horz" wrap="square" lIns="91440" tIns="45720" rIns="91440" bIns="45720" numCol="1" anchor="t" anchorCtr="0" compatLnSpc="1"/>
            <a:lstStyle/>
            <a:p/>
          </p:txBody>
        </p:sp>
        <p:sp>
          <p:nvSpPr>
            <p:cNvPr id="280" name="Freeform 29"/>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ln>
          </p:spPr>
          <p:txBody>
            <a:bodyPr vert="horz" wrap="square" lIns="91440" tIns="45720" rIns="91440" bIns="45720" numCol="1" anchor="t" anchorCtr="0" compatLnSpc="1"/>
            <a:lstStyle/>
            <a:p/>
          </p:txBody>
        </p:sp>
        <p:sp>
          <p:nvSpPr>
            <p:cNvPr id="281" name="Freeform 30"/>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ln>
          </p:spPr>
          <p:txBody>
            <a:bodyPr vert="horz" wrap="square" lIns="91440" tIns="45720" rIns="91440" bIns="45720" numCol="1" anchor="t" anchorCtr="0" compatLnSpc="1"/>
            <a:lstStyle/>
            <a:p/>
          </p:txBody>
        </p:sp>
        <p:sp>
          <p:nvSpPr>
            <p:cNvPr id="282" name="Freeform 31"/>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ln>
          </p:spPr>
          <p:txBody>
            <a:bodyPr vert="horz" wrap="square" lIns="91440" tIns="45720" rIns="91440" bIns="45720" numCol="1" anchor="t" anchorCtr="0" compatLnSpc="1"/>
            <a:lstStyle/>
            <a:p/>
          </p:txBody>
        </p:sp>
        <p:sp>
          <p:nvSpPr>
            <p:cNvPr id="283" name="Freeform 32"/>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ln>
          </p:spPr>
          <p:txBody>
            <a:bodyPr vert="horz" wrap="square" lIns="91440" tIns="45720" rIns="91440" bIns="45720" numCol="1" anchor="t" anchorCtr="0" compatLnSpc="1"/>
            <a:lstStyle/>
            <a:p/>
          </p:txBody>
        </p:sp>
        <p:sp>
          <p:nvSpPr>
            <p:cNvPr id="284" name="Freeform 33"/>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ln>
          </p:spPr>
          <p:txBody>
            <a:bodyPr vert="horz" wrap="square" lIns="91440" tIns="45720" rIns="91440" bIns="45720" numCol="1" anchor="t" anchorCtr="0" compatLnSpc="1"/>
            <a:lstStyle/>
            <a:p/>
          </p:txBody>
        </p:sp>
        <p:sp>
          <p:nvSpPr>
            <p:cNvPr id="285" name="Freeform 34"/>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ln>
          </p:spPr>
          <p:txBody>
            <a:bodyPr vert="horz" wrap="square" lIns="91440" tIns="45720" rIns="91440" bIns="45720" numCol="1" anchor="t" anchorCtr="0" compatLnSpc="1"/>
            <a:lstStyle/>
            <a:p/>
          </p:txBody>
        </p:sp>
        <p:sp>
          <p:nvSpPr>
            <p:cNvPr id="286" name="Freeform 35"/>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ln>
          </p:spPr>
          <p:txBody>
            <a:bodyPr vert="horz" wrap="square" lIns="91440" tIns="45720" rIns="91440" bIns="45720" numCol="1" anchor="t" anchorCtr="0" compatLnSpc="1"/>
            <a:lstStyle/>
            <a:p/>
          </p:txBody>
        </p:sp>
        <p:sp>
          <p:nvSpPr>
            <p:cNvPr id="287" name="Freeform 36"/>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ln>
          </p:spPr>
          <p:txBody>
            <a:bodyPr vert="horz" wrap="square" lIns="91440" tIns="45720" rIns="91440" bIns="45720" numCol="1" anchor="t" anchorCtr="0" compatLnSpc="1"/>
            <a:lstStyle/>
            <a:p/>
          </p:txBody>
        </p:sp>
        <p:sp>
          <p:nvSpPr>
            <p:cNvPr id="288" name="Freeform 37"/>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ln>
          </p:spPr>
          <p:txBody>
            <a:bodyPr vert="horz" wrap="square" lIns="91440" tIns="45720" rIns="91440" bIns="45720" numCol="1" anchor="t" anchorCtr="0" compatLnSpc="1"/>
            <a:lstStyle/>
            <a:p/>
          </p:txBody>
        </p:sp>
        <p:sp>
          <p:nvSpPr>
            <p:cNvPr id="289" name="Freeform 38"/>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ln>
          </p:spPr>
          <p:txBody>
            <a:bodyPr vert="horz" wrap="square" lIns="91440" tIns="45720" rIns="91440" bIns="45720" numCol="1" anchor="t" anchorCtr="0" compatLnSpc="1"/>
            <a:lstStyle/>
            <a:p/>
          </p:txBody>
        </p:sp>
        <p:sp>
          <p:nvSpPr>
            <p:cNvPr id="290" name="Freeform 39"/>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ln>
          </p:spPr>
          <p:txBody>
            <a:bodyPr vert="horz" wrap="square" lIns="91440" tIns="45720" rIns="91440" bIns="45720" numCol="1" anchor="t" anchorCtr="0" compatLnSpc="1"/>
            <a:lstStyle/>
            <a:p/>
          </p:txBody>
        </p:sp>
        <p:sp>
          <p:nvSpPr>
            <p:cNvPr id="291" name="Freeform 40"/>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ln>
          </p:spPr>
          <p:txBody>
            <a:bodyPr vert="horz" wrap="square" lIns="91440" tIns="45720" rIns="91440" bIns="45720" numCol="1" anchor="t" anchorCtr="0" compatLnSpc="1"/>
            <a:lstStyle/>
            <a:p/>
          </p:txBody>
        </p:sp>
        <p:sp>
          <p:nvSpPr>
            <p:cNvPr id="292" name="Freeform 41"/>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ln>
          </p:spPr>
          <p:txBody>
            <a:bodyPr vert="horz" wrap="square" lIns="91440" tIns="45720" rIns="91440" bIns="45720" numCol="1" anchor="t" anchorCtr="0" compatLnSpc="1"/>
            <a:lstStyle/>
            <a:p/>
          </p:txBody>
        </p:sp>
        <p:sp>
          <p:nvSpPr>
            <p:cNvPr id="293" name="Freeform 42"/>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ln>
          </p:spPr>
          <p:txBody>
            <a:bodyPr vert="horz" wrap="square" lIns="91440" tIns="45720" rIns="91440" bIns="45720" numCol="1" anchor="t" anchorCtr="0" compatLnSpc="1"/>
            <a:lstStyle/>
            <a:p/>
          </p:txBody>
        </p:sp>
        <p:sp>
          <p:nvSpPr>
            <p:cNvPr id="294" name="Freeform 43"/>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ln>
          </p:spPr>
          <p:txBody>
            <a:bodyPr vert="horz" wrap="square" lIns="91440" tIns="45720" rIns="91440" bIns="45720" numCol="1" anchor="t" anchorCtr="0" compatLnSpc="1"/>
            <a:lstStyle/>
            <a:p/>
          </p:txBody>
        </p:sp>
        <p:sp>
          <p:nvSpPr>
            <p:cNvPr id="295" name="Freeform 44"/>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ln>
          </p:spPr>
          <p:txBody>
            <a:bodyPr vert="horz" wrap="square" lIns="91440" tIns="45720" rIns="91440" bIns="45720" numCol="1" anchor="t" anchorCtr="0" compatLnSpc="1"/>
            <a:lstStyle/>
            <a:p/>
          </p:txBody>
        </p:sp>
        <p:sp>
          <p:nvSpPr>
            <p:cNvPr id="296" name="Freeform 45"/>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ln>
          </p:spPr>
          <p:txBody>
            <a:bodyPr vert="horz" wrap="square" lIns="91440" tIns="45720" rIns="91440" bIns="45720" numCol="1" anchor="t" anchorCtr="0" compatLnSpc="1"/>
            <a:lstStyle/>
            <a:p/>
          </p:txBody>
        </p:sp>
        <p:sp>
          <p:nvSpPr>
            <p:cNvPr id="297" name="Freeform 46"/>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ln>
          </p:spPr>
          <p:txBody>
            <a:bodyPr vert="horz" wrap="square" lIns="91440" tIns="45720" rIns="91440" bIns="45720" numCol="1" anchor="t" anchorCtr="0" compatLnSpc="1"/>
            <a:lstStyle/>
            <a:p/>
          </p:txBody>
        </p:sp>
        <p:sp>
          <p:nvSpPr>
            <p:cNvPr id="298" name="Freeform 47"/>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ln>
          </p:spPr>
          <p:txBody>
            <a:bodyPr vert="horz" wrap="square" lIns="91440" tIns="45720" rIns="91440" bIns="45720" numCol="1" anchor="t" anchorCtr="0" compatLnSpc="1"/>
            <a:lstStyle/>
            <a:p/>
          </p:txBody>
        </p:sp>
        <p:sp>
          <p:nvSpPr>
            <p:cNvPr id="299" name="Freeform 48"/>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ln>
          </p:spPr>
          <p:txBody>
            <a:bodyPr vert="horz" wrap="square" lIns="91440" tIns="45720" rIns="91440" bIns="45720" numCol="1" anchor="t" anchorCtr="0" compatLnSpc="1"/>
            <a:lstStyle/>
            <a:p/>
          </p:txBody>
        </p:sp>
        <p:sp>
          <p:nvSpPr>
            <p:cNvPr id="300" name="Freeform 49"/>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ln>
          </p:spPr>
          <p:txBody>
            <a:bodyPr vert="horz" wrap="square" lIns="91440" tIns="45720" rIns="91440" bIns="45720" numCol="1" anchor="t" anchorCtr="0" compatLnSpc="1"/>
            <a:lstStyle/>
            <a:p/>
          </p:txBody>
        </p:sp>
        <p:sp>
          <p:nvSpPr>
            <p:cNvPr id="301" name="Freeform 50"/>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ln>
          </p:spPr>
          <p:txBody>
            <a:bodyPr vert="horz" wrap="square" lIns="91440" tIns="45720" rIns="91440" bIns="45720" numCol="1" anchor="t" anchorCtr="0" compatLnSpc="1"/>
            <a:lstStyle/>
            <a:p/>
          </p:txBody>
        </p:sp>
        <p:sp>
          <p:nvSpPr>
            <p:cNvPr id="302" name="Freeform 51"/>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ln>
          </p:spPr>
          <p:txBody>
            <a:bodyPr vert="horz" wrap="square" lIns="91440" tIns="45720" rIns="91440" bIns="45720" numCol="1" anchor="t" anchorCtr="0" compatLnSpc="1"/>
            <a:lstStyle/>
            <a:p/>
          </p:txBody>
        </p:sp>
        <p:sp>
          <p:nvSpPr>
            <p:cNvPr id="303" name="Freeform 52"/>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ln>
          </p:spPr>
          <p:txBody>
            <a:bodyPr vert="horz" wrap="square" lIns="91440" tIns="45720" rIns="91440" bIns="45720" numCol="1" anchor="t" anchorCtr="0" compatLnSpc="1"/>
            <a:lstStyle/>
            <a:p/>
          </p:txBody>
        </p:sp>
        <p:sp>
          <p:nvSpPr>
            <p:cNvPr id="304" name="Freeform 53"/>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ln>
          </p:spPr>
          <p:txBody>
            <a:bodyPr vert="horz" wrap="square" lIns="91440" tIns="45720" rIns="91440" bIns="45720" numCol="1" anchor="t" anchorCtr="0" compatLnSpc="1"/>
            <a:lstStyle/>
            <a:p/>
          </p:txBody>
        </p:sp>
        <p:sp>
          <p:nvSpPr>
            <p:cNvPr id="305" name="Freeform 54"/>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ln>
          </p:spPr>
          <p:txBody>
            <a:bodyPr vert="horz" wrap="square" lIns="91440" tIns="45720" rIns="91440" bIns="45720" numCol="1" anchor="t" anchorCtr="0" compatLnSpc="1"/>
            <a:lstStyle/>
            <a:p/>
          </p:txBody>
        </p:sp>
        <p:sp>
          <p:nvSpPr>
            <p:cNvPr id="306" name="Freeform 55"/>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ln>
          </p:spPr>
          <p:txBody>
            <a:bodyPr vert="horz" wrap="square" lIns="91440" tIns="45720" rIns="91440" bIns="45720" numCol="1" anchor="t" anchorCtr="0" compatLnSpc="1"/>
            <a:lstStyle/>
            <a:p/>
          </p:txBody>
        </p:sp>
        <p:sp>
          <p:nvSpPr>
            <p:cNvPr id="307" name="Freeform 56"/>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ln>
          </p:spPr>
          <p:txBody>
            <a:bodyPr vert="horz" wrap="square" lIns="91440" tIns="45720" rIns="91440" bIns="45720" numCol="1" anchor="t" anchorCtr="0" compatLnSpc="1"/>
            <a:lstStyle/>
            <a:p/>
          </p:txBody>
        </p:sp>
        <p:sp>
          <p:nvSpPr>
            <p:cNvPr id="308" name="Freeform 57"/>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ln>
          </p:spPr>
          <p:txBody>
            <a:bodyPr vert="horz" wrap="square" lIns="91440" tIns="45720" rIns="91440" bIns="45720" numCol="1" anchor="t" anchorCtr="0" compatLnSpc="1"/>
            <a:lstStyle/>
            <a:p/>
          </p:txBody>
        </p:sp>
        <p:sp>
          <p:nvSpPr>
            <p:cNvPr id="309" name="Freeform 58"/>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ln>
          </p:spPr>
          <p:txBody>
            <a:bodyPr vert="horz" wrap="square" lIns="91440" tIns="45720" rIns="91440" bIns="45720" numCol="1" anchor="t" anchorCtr="0" compatLnSpc="1"/>
            <a:lstStyle/>
            <a:p/>
          </p:txBody>
        </p:sp>
        <p:sp>
          <p:nvSpPr>
            <p:cNvPr id="310" name="Freeform 59"/>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ln>
          </p:spPr>
          <p:txBody>
            <a:bodyPr vert="horz" wrap="square" lIns="91440" tIns="45720" rIns="91440" bIns="45720" numCol="1" anchor="t" anchorCtr="0" compatLnSpc="1"/>
            <a:lstStyle/>
            <a:p/>
          </p:txBody>
        </p:sp>
        <p:sp>
          <p:nvSpPr>
            <p:cNvPr id="311" name="Freeform 60"/>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ln>
          </p:spPr>
          <p:txBody>
            <a:bodyPr vert="horz" wrap="square" lIns="91440" tIns="45720" rIns="91440" bIns="45720" numCol="1" anchor="t" anchorCtr="0" compatLnSpc="1"/>
            <a:lstStyle/>
            <a:p/>
          </p:txBody>
        </p:sp>
        <p:sp>
          <p:nvSpPr>
            <p:cNvPr id="312" name="Freeform 61"/>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ln>
          </p:spPr>
          <p:txBody>
            <a:bodyPr vert="horz" wrap="square" lIns="91440" tIns="45720" rIns="91440" bIns="45720" numCol="1" anchor="t" anchorCtr="0" compatLnSpc="1"/>
            <a:lstStyle/>
            <a:p/>
          </p:txBody>
        </p:sp>
        <p:sp>
          <p:nvSpPr>
            <p:cNvPr id="313" name="Freeform 62"/>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ln>
          </p:spPr>
          <p:txBody>
            <a:bodyPr vert="horz" wrap="square" lIns="91440" tIns="45720" rIns="91440" bIns="45720" numCol="1" anchor="t" anchorCtr="0" compatLnSpc="1"/>
            <a:lstStyle/>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ln>
          </p:spPr>
          <p:txBody>
            <a:bodyPr vert="horz" wrap="square" lIns="91440" tIns="45720" rIns="91440" bIns="45720" numCol="1" anchor="t" anchorCtr="0" compatLnSpc="1"/>
            <a:lstStyle/>
            <a:p/>
          </p:txBody>
        </p:sp>
        <p:sp>
          <p:nvSpPr>
            <p:cNvPr id="315" name="Freeform 64"/>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ln>
          </p:spPr>
          <p:txBody>
            <a:bodyPr vert="horz" wrap="square" lIns="91440" tIns="45720" rIns="91440" bIns="45720" numCol="1" anchor="t" anchorCtr="0" compatLnSpc="1"/>
            <a:lstStyle/>
            <a:p/>
          </p:txBody>
        </p:sp>
        <p:sp>
          <p:nvSpPr>
            <p:cNvPr id="316" name="Freeform 65"/>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ln>
          </p:spPr>
          <p:txBody>
            <a:bodyPr vert="horz" wrap="square" lIns="91440" tIns="45720" rIns="91440" bIns="45720" numCol="1" anchor="t" anchorCtr="0" compatLnSpc="1"/>
            <a:lstStyle/>
            <a:p/>
          </p:txBody>
        </p:sp>
        <p:sp>
          <p:nvSpPr>
            <p:cNvPr id="317" name="Freeform 66"/>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ln>
          </p:spPr>
          <p:txBody>
            <a:bodyPr vert="horz" wrap="square" lIns="91440" tIns="45720" rIns="91440" bIns="45720" numCol="1" anchor="t" anchorCtr="0" compatLnSpc="1"/>
            <a:lstStyle/>
            <a:p/>
          </p:txBody>
        </p:sp>
        <p:sp>
          <p:nvSpPr>
            <p:cNvPr id="318" name="Freeform 67"/>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ln>
          </p:spPr>
          <p:txBody>
            <a:bodyPr vert="horz" wrap="square" lIns="91440" tIns="45720" rIns="91440" bIns="45720" numCol="1" anchor="t" anchorCtr="0" compatLnSpc="1"/>
            <a:lstStyle/>
            <a:p/>
          </p:txBody>
        </p:sp>
        <p:sp>
          <p:nvSpPr>
            <p:cNvPr id="319" name="Freeform 68"/>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ln>
          </p:spPr>
          <p:txBody>
            <a:bodyPr vert="horz" wrap="square" lIns="91440" tIns="45720" rIns="91440" bIns="45720" numCol="1" anchor="t" anchorCtr="0" compatLnSpc="1"/>
            <a:lstStyle/>
            <a:p/>
          </p:txBody>
        </p:sp>
        <p:sp>
          <p:nvSpPr>
            <p:cNvPr id="320" name="Freeform 69"/>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ln>
          </p:spPr>
          <p:txBody>
            <a:bodyPr vert="horz" wrap="square" lIns="91440" tIns="45720" rIns="91440" bIns="45720" numCol="1" anchor="t" anchorCtr="0" compatLnSpc="1"/>
            <a:lstStyle/>
            <a:p/>
          </p:txBody>
        </p:sp>
        <p:sp>
          <p:nvSpPr>
            <p:cNvPr id="321" name="Freeform 70"/>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ln>
          </p:spPr>
          <p:txBody>
            <a:bodyPr vert="horz" wrap="square" lIns="91440" tIns="45720" rIns="91440" bIns="45720" numCol="1" anchor="t" anchorCtr="0" compatLnSpc="1"/>
            <a:lstStyle/>
            <a:p/>
          </p:txBody>
        </p:sp>
        <p:sp>
          <p:nvSpPr>
            <p:cNvPr id="322" name="Freeform 71"/>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ln>
          </p:spPr>
          <p:txBody>
            <a:bodyPr vert="horz" wrap="square" lIns="91440" tIns="45720" rIns="91440" bIns="45720" numCol="1" anchor="t" anchorCtr="0" compatLnSpc="1"/>
            <a:lstStyle/>
            <a:p/>
          </p:txBody>
        </p:sp>
        <p:sp>
          <p:nvSpPr>
            <p:cNvPr id="323" name="Freeform 72"/>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ln>
          </p:spPr>
          <p:txBody>
            <a:bodyPr vert="horz" wrap="square" lIns="91440" tIns="45720" rIns="91440" bIns="45720" numCol="1" anchor="t" anchorCtr="0" compatLnSpc="1"/>
            <a:lstStyle/>
            <a:p/>
          </p:txBody>
        </p:sp>
        <p:sp>
          <p:nvSpPr>
            <p:cNvPr id="324" name="Freeform 73"/>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ln>
          </p:spPr>
          <p:txBody>
            <a:bodyPr vert="horz" wrap="square" lIns="91440" tIns="45720" rIns="91440" bIns="45720" numCol="1" anchor="t" anchorCtr="0" compatLnSpc="1"/>
            <a:lstStyle/>
            <a:p/>
          </p:txBody>
        </p:sp>
        <p:sp>
          <p:nvSpPr>
            <p:cNvPr id="325" name="Freeform 74"/>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ln>
          </p:spPr>
          <p:txBody>
            <a:bodyPr vert="horz" wrap="square" lIns="91440" tIns="45720" rIns="91440" bIns="45720" numCol="1" anchor="t" anchorCtr="0" compatLnSpc="1"/>
            <a:lstStyle/>
            <a:p/>
          </p:txBody>
        </p:sp>
        <p:sp>
          <p:nvSpPr>
            <p:cNvPr id="326" name="Freeform 75"/>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ln>
          </p:spPr>
          <p:txBody>
            <a:bodyPr vert="horz" wrap="square" lIns="91440" tIns="45720" rIns="91440" bIns="45720" numCol="1" anchor="t" anchorCtr="0" compatLnSpc="1"/>
            <a:lstStyle/>
            <a:p/>
          </p:txBody>
        </p:sp>
        <p:sp>
          <p:nvSpPr>
            <p:cNvPr id="327" name="Freeform 76"/>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ln>
          </p:spPr>
          <p:txBody>
            <a:bodyPr vert="horz" wrap="square" lIns="91440" tIns="45720" rIns="91440" bIns="45720" numCol="1" anchor="t" anchorCtr="0" compatLnSpc="1"/>
            <a:lstStyle/>
            <a:p/>
          </p:txBody>
        </p:sp>
        <p:sp>
          <p:nvSpPr>
            <p:cNvPr id="328" name="Freeform 77"/>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ln>
          </p:spPr>
          <p:txBody>
            <a:bodyPr vert="horz" wrap="square" lIns="91440" tIns="45720" rIns="91440" bIns="45720" numCol="1" anchor="t" anchorCtr="0" compatLnSpc="1"/>
            <a:lstStyle/>
            <a:p/>
          </p:txBody>
        </p:sp>
        <p:sp>
          <p:nvSpPr>
            <p:cNvPr id="329" name="Freeform 78"/>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ln>
          </p:spPr>
          <p:txBody>
            <a:bodyPr vert="horz" wrap="square" lIns="91440" tIns="45720" rIns="91440" bIns="45720" numCol="1" anchor="t" anchorCtr="0" compatLnSpc="1"/>
            <a:lstStyle/>
            <a:p/>
          </p:txBody>
        </p:sp>
        <p:sp>
          <p:nvSpPr>
            <p:cNvPr id="330" name="Freeform 79"/>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ln>
          </p:spPr>
          <p:txBody>
            <a:bodyPr vert="horz" wrap="square" lIns="91440" tIns="45720" rIns="91440" bIns="45720" numCol="1" anchor="t" anchorCtr="0" compatLnSpc="1"/>
            <a:lstStyle/>
            <a:p/>
          </p:txBody>
        </p:sp>
        <p:sp>
          <p:nvSpPr>
            <p:cNvPr id="331" name="Freeform 80"/>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ln>
          </p:spPr>
          <p:txBody>
            <a:bodyPr vert="horz" wrap="square" lIns="91440" tIns="45720" rIns="91440" bIns="45720" numCol="1" anchor="t" anchorCtr="0" compatLnSpc="1"/>
            <a:lstStyle/>
            <a:p/>
          </p:txBody>
        </p:sp>
        <p:sp>
          <p:nvSpPr>
            <p:cNvPr id="332" name="Freeform 81"/>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ln>
          </p:spPr>
          <p:txBody>
            <a:bodyPr vert="horz" wrap="square" lIns="91440" tIns="45720" rIns="91440" bIns="45720" numCol="1" anchor="t" anchorCtr="0" compatLnSpc="1"/>
            <a:lstStyle/>
            <a:p/>
          </p:txBody>
        </p:sp>
        <p:sp>
          <p:nvSpPr>
            <p:cNvPr id="333" name="Freeform 82"/>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ln>
          </p:spPr>
          <p:txBody>
            <a:bodyPr vert="horz" wrap="square" lIns="91440" tIns="45720" rIns="91440" bIns="45720" numCol="1" anchor="t" anchorCtr="0" compatLnSpc="1"/>
            <a:lstStyle/>
            <a:p/>
          </p:txBody>
        </p:sp>
        <p:sp>
          <p:nvSpPr>
            <p:cNvPr id="334" name="Freeform 83"/>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ln>
          </p:spPr>
          <p:txBody>
            <a:bodyPr vert="horz" wrap="square" lIns="91440" tIns="45720" rIns="91440" bIns="45720" numCol="1" anchor="t" anchorCtr="0" compatLnSpc="1"/>
            <a:lstStyle/>
            <a:p/>
          </p:txBody>
        </p:sp>
        <p:sp>
          <p:nvSpPr>
            <p:cNvPr id="335" name="Freeform 84"/>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ln>
          </p:spPr>
          <p:txBody>
            <a:bodyPr vert="horz" wrap="square" lIns="91440" tIns="45720" rIns="91440" bIns="45720" numCol="1" anchor="t" anchorCtr="0" compatLnSpc="1"/>
            <a:lstStyle/>
            <a:p/>
          </p:txBody>
        </p:sp>
        <p:sp>
          <p:nvSpPr>
            <p:cNvPr id="336" name="Freeform 85"/>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ln>
          </p:spPr>
          <p:txBody>
            <a:bodyPr vert="horz" wrap="square" lIns="91440" tIns="45720" rIns="91440" bIns="45720" numCol="1" anchor="t" anchorCtr="0" compatLnSpc="1"/>
            <a:lstStyle/>
            <a:p/>
          </p:txBody>
        </p:sp>
        <p:sp>
          <p:nvSpPr>
            <p:cNvPr id="337" name="Freeform 86"/>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ln>
          </p:spPr>
          <p:txBody>
            <a:bodyPr vert="horz" wrap="square" lIns="91440" tIns="45720" rIns="91440" bIns="45720" numCol="1" anchor="t" anchorCtr="0" compatLnSpc="1"/>
            <a:lstStyle/>
            <a:p/>
          </p:txBody>
        </p:sp>
        <p:sp>
          <p:nvSpPr>
            <p:cNvPr id="338" name="Freeform 87"/>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ln>
          </p:spPr>
          <p:txBody>
            <a:bodyPr vert="horz" wrap="square" lIns="91440" tIns="45720" rIns="91440" bIns="45720" numCol="1" anchor="t" anchorCtr="0" compatLnSpc="1"/>
            <a:lstStyle/>
            <a:p/>
          </p:txBody>
        </p:sp>
        <p:sp>
          <p:nvSpPr>
            <p:cNvPr id="339" name="Freeform 88"/>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ln>
          </p:spPr>
          <p:txBody>
            <a:bodyPr vert="horz" wrap="square" lIns="91440" tIns="45720" rIns="91440" bIns="45720" numCol="1" anchor="t" anchorCtr="0" compatLnSpc="1"/>
            <a:lstStyle/>
            <a:p/>
          </p:txBody>
        </p:sp>
        <p:sp>
          <p:nvSpPr>
            <p:cNvPr id="340" name="Freeform 89"/>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ln>
          </p:spPr>
          <p:txBody>
            <a:bodyPr vert="horz" wrap="square" lIns="91440" tIns="45720" rIns="91440" bIns="45720" numCol="1" anchor="t" anchorCtr="0" compatLnSpc="1"/>
            <a:lstStyle/>
            <a:p/>
          </p:txBody>
        </p:sp>
        <p:sp>
          <p:nvSpPr>
            <p:cNvPr id="341" name="Freeform 90"/>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ln>
          </p:spPr>
          <p:txBody>
            <a:bodyPr vert="horz" wrap="square" lIns="91440" tIns="45720" rIns="91440" bIns="45720" numCol="1" anchor="t" anchorCtr="0" compatLnSpc="1"/>
            <a:lstStyle/>
            <a:p/>
          </p:txBody>
        </p:sp>
        <p:sp>
          <p:nvSpPr>
            <p:cNvPr id="342" name="Freeform 91"/>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ln>
          </p:spPr>
          <p:txBody>
            <a:bodyPr vert="horz" wrap="square" lIns="91440" tIns="45720" rIns="91440" bIns="45720" numCol="1" anchor="t" anchorCtr="0" compatLnSpc="1"/>
            <a:lstStyle/>
            <a:p/>
          </p:txBody>
        </p:sp>
        <p:sp>
          <p:nvSpPr>
            <p:cNvPr id="343" name="Freeform 92"/>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ln>
          </p:spPr>
          <p:txBody>
            <a:bodyPr vert="horz" wrap="square" lIns="91440" tIns="45720" rIns="91440" bIns="45720" numCol="1" anchor="t" anchorCtr="0" compatLnSpc="1"/>
            <a:lstStyle/>
            <a:p/>
          </p:txBody>
        </p:sp>
        <p:sp>
          <p:nvSpPr>
            <p:cNvPr id="344" name="Freeform 93"/>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ln>
          </p:spPr>
          <p:txBody>
            <a:bodyPr vert="horz" wrap="square" lIns="91440" tIns="45720" rIns="91440" bIns="45720" numCol="1" anchor="t" anchorCtr="0" compatLnSpc="1"/>
            <a:lstStyle/>
            <a:p/>
          </p:txBody>
        </p:sp>
        <p:sp>
          <p:nvSpPr>
            <p:cNvPr id="345" name="Freeform 94"/>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ln>
          </p:spPr>
          <p:txBody>
            <a:bodyPr vert="horz" wrap="square" lIns="91440" tIns="45720" rIns="91440" bIns="45720" numCol="1" anchor="t" anchorCtr="0" compatLnSpc="1"/>
            <a:lstStyle/>
            <a:p/>
          </p:txBody>
        </p:sp>
        <p:sp>
          <p:nvSpPr>
            <p:cNvPr id="346" name="Freeform 95"/>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ln>
          </p:spPr>
          <p:txBody>
            <a:bodyPr vert="horz" wrap="square" lIns="91440" tIns="45720" rIns="91440" bIns="45720" numCol="1" anchor="t" anchorCtr="0" compatLnSpc="1"/>
            <a:lstStyle/>
            <a:p/>
          </p:txBody>
        </p:sp>
        <p:sp>
          <p:nvSpPr>
            <p:cNvPr id="347" name="Freeform 96"/>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ln>
          </p:spPr>
          <p:txBody>
            <a:bodyPr vert="horz" wrap="square" lIns="91440" tIns="45720" rIns="91440" bIns="45720" numCol="1" anchor="t" anchorCtr="0" compatLnSpc="1"/>
            <a:lstStyle/>
            <a:p/>
          </p:txBody>
        </p:sp>
        <p:sp>
          <p:nvSpPr>
            <p:cNvPr id="348" name="Freeform 97"/>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ln>
          </p:spPr>
          <p:txBody>
            <a:bodyPr vert="horz" wrap="square" lIns="91440" tIns="45720" rIns="91440" bIns="45720" numCol="1" anchor="t" anchorCtr="0" compatLnSpc="1"/>
            <a:lstStyle/>
            <a:p/>
          </p:txBody>
        </p:sp>
        <p:sp>
          <p:nvSpPr>
            <p:cNvPr id="349" name="Freeform 98"/>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ln>
          </p:spPr>
          <p:txBody>
            <a:bodyPr vert="horz" wrap="square" lIns="91440" tIns="45720" rIns="91440" bIns="45720" numCol="1" anchor="t" anchorCtr="0" compatLnSpc="1"/>
            <a:lstStyle/>
            <a:p/>
          </p:txBody>
        </p:sp>
        <p:sp>
          <p:nvSpPr>
            <p:cNvPr id="350" name="Freeform 99"/>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ln>
          </p:spPr>
          <p:txBody>
            <a:bodyPr vert="horz" wrap="square" lIns="91440" tIns="45720" rIns="91440" bIns="45720" numCol="1" anchor="t" anchorCtr="0" compatLnSpc="1"/>
            <a:lstStyle/>
            <a:p/>
          </p:txBody>
        </p:sp>
        <p:sp>
          <p:nvSpPr>
            <p:cNvPr id="351" name="Freeform 100"/>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ln>
          </p:spPr>
          <p:txBody>
            <a:bodyPr vert="horz" wrap="square" lIns="91440" tIns="45720" rIns="91440" bIns="45720" numCol="1" anchor="t" anchorCtr="0" compatLnSpc="1"/>
            <a:lstStyle/>
            <a:p/>
          </p:txBody>
        </p:sp>
        <p:sp>
          <p:nvSpPr>
            <p:cNvPr id="352" name="Freeform 101"/>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ln>
          </p:spPr>
          <p:txBody>
            <a:bodyPr vert="horz" wrap="square" lIns="91440" tIns="45720" rIns="91440" bIns="45720" numCol="1" anchor="t" anchorCtr="0" compatLnSpc="1"/>
            <a:lstStyle/>
            <a:p/>
          </p:txBody>
        </p:sp>
        <p:sp>
          <p:nvSpPr>
            <p:cNvPr id="353" name="Freeform 102"/>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ln>
          </p:spPr>
          <p:txBody>
            <a:bodyPr vert="horz" wrap="square" lIns="91440" tIns="45720" rIns="91440" bIns="45720" numCol="1" anchor="t" anchorCtr="0" compatLnSpc="1"/>
            <a:lstStyle/>
            <a:p/>
          </p:txBody>
        </p:sp>
        <p:sp>
          <p:nvSpPr>
            <p:cNvPr id="354" name="Freeform 103"/>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ln>
          </p:spPr>
          <p:txBody>
            <a:bodyPr vert="horz" wrap="square" lIns="91440" tIns="45720" rIns="91440" bIns="45720" numCol="1" anchor="t" anchorCtr="0" compatLnSpc="1"/>
            <a:lstStyle/>
            <a:p/>
          </p:txBody>
        </p:sp>
        <p:sp>
          <p:nvSpPr>
            <p:cNvPr id="355" name="Freeform 104"/>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ln>
          </p:spPr>
          <p:txBody>
            <a:bodyPr vert="horz" wrap="square" lIns="91440" tIns="45720" rIns="91440" bIns="45720" numCol="1" anchor="t" anchorCtr="0" compatLnSpc="1"/>
            <a:lstStyle/>
            <a:p/>
          </p:txBody>
        </p:sp>
        <p:sp>
          <p:nvSpPr>
            <p:cNvPr id="356" name="Freeform 105"/>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ln>
          </p:spPr>
          <p:txBody>
            <a:bodyPr vert="horz" wrap="square" lIns="91440" tIns="45720" rIns="91440" bIns="45720" numCol="1" anchor="t" anchorCtr="0" compatLnSpc="1"/>
            <a:lstStyle/>
            <a:p/>
          </p:txBody>
        </p:sp>
        <p:sp>
          <p:nvSpPr>
            <p:cNvPr id="357" name="Freeform 106"/>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ln>
          </p:spPr>
          <p:txBody>
            <a:bodyPr vert="horz" wrap="square" lIns="91440" tIns="45720" rIns="91440" bIns="45720" numCol="1" anchor="t" anchorCtr="0" compatLnSpc="1"/>
            <a:lstStyle/>
            <a:p/>
          </p:txBody>
        </p:sp>
        <p:sp>
          <p:nvSpPr>
            <p:cNvPr id="358" name="Freeform 107"/>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ln>
          </p:spPr>
          <p:txBody>
            <a:bodyPr vert="horz" wrap="square" lIns="91440" tIns="45720" rIns="91440" bIns="45720" numCol="1" anchor="t" anchorCtr="0" compatLnSpc="1"/>
            <a:lstStyle/>
            <a:p/>
          </p:txBody>
        </p:sp>
        <p:sp>
          <p:nvSpPr>
            <p:cNvPr id="359" name="Freeform 108"/>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ln>
          </p:spPr>
          <p:txBody>
            <a:bodyPr vert="horz" wrap="square" lIns="91440" tIns="45720" rIns="91440" bIns="45720" numCol="1" anchor="t" anchorCtr="0" compatLnSpc="1"/>
            <a:lstStyle/>
            <a:p/>
          </p:txBody>
        </p:sp>
        <p:sp>
          <p:nvSpPr>
            <p:cNvPr id="360" name="Freeform 109"/>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ln>
          </p:spPr>
          <p:txBody>
            <a:bodyPr vert="horz" wrap="square" lIns="91440" tIns="45720" rIns="91440" bIns="45720" numCol="1" anchor="t" anchorCtr="0" compatLnSpc="1"/>
            <a:lstStyle/>
            <a:p/>
          </p:txBody>
        </p:sp>
        <p:sp>
          <p:nvSpPr>
            <p:cNvPr id="361" name="Freeform 110"/>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ln>
          </p:spPr>
          <p:txBody>
            <a:bodyPr vert="horz" wrap="square" lIns="91440" tIns="45720" rIns="91440" bIns="45720" numCol="1" anchor="t" anchorCtr="0" compatLnSpc="1"/>
            <a:lstStyle/>
            <a:p/>
          </p:txBody>
        </p:sp>
        <p:sp>
          <p:nvSpPr>
            <p:cNvPr id="362" name="Freeform 111"/>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ln>
          </p:spPr>
          <p:txBody>
            <a:bodyPr vert="horz" wrap="square" lIns="91440" tIns="45720" rIns="91440" bIns="45720" numCol="1" anchor="t" anchorCtr="0" compatLnSpc="1"/>
            <a:lstStyle/>
            <a:p/>
          </p:txBody>
        </p:sp>
        <p:sp>
          <p:nvSpPr>
            <p:cNvPr id="363" name="Freeform 112"/>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ln>
          </p:spPr>
          <p:txBody>
            <a:bodyPr vert="horz" wrap="square" lIns="91440" tIns="45720" rIns="91440" bIns="45720" numCol="1" anchor="t" anchorCtr="0" compatLnSpc="1"/>
            <a:lstStyle/>
            <a:p/>
          </p:txBody>
        </p:sp>
        <p:sp>
          <p:nvSpPr>
            <p:cNvPr id="364" name="Freeform 113"/>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ln>
          </p:spPr>
          <p:txBody>
            <a:bodyPr vert="horz" wrap="square" lIns="91440" tIns="45720" rIns="91440" bIns="45720" numCol="1" anchor="t" anchorCtr="0" compatLnSpc="1"/>
            <a:lstStyle/>
            <a:p/>
          </p:txBody>
        </p:sp>
        <p:sp>
          <p:nvSpPr>
            <p:cNvPr id="365" name="Freeform 114"/>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ln>
          </p:spPr>
          <p:txBody>
            <a:bodyPr vert="horz" wrap="square" lIns="91440" tIns="45720" rIns="91440" bIns="45720" numCol="1" anchor="t" anchorCtr="0" compatLnSpc="1"/>
            <a:lstStyle/>
            <a:p/>
          </p:txBody>
        </p:sp>
        <p:sp>
          <p:nvSpPr>
            <p:cNvPr id="366" name="Freeform 115"/>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ln>
          </p:spPr>
          <p:txBody>
            <a:bodyPr vert="horz" wrap="square" lIns="91440" tIns="45720" rIns="91440" bIns="45720" numCol="1" anchor="t" anchorCtr="0" compatLnSpc="1"/>
            <a:lstStyle/>
            <a:p/>
          </p:txBody>
        </p:sp>
        <p:sp>
          <p:nvSpPr>
            <p:cNvPr id="367" name="Freeform 116"/>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ln>
          </p:spPr>
          <p:txBody>
            <a:bodyPr vert="horz" wrap="square" lIns="91440" tIns="45720" rIns="91440" bIns="45720" numCol="1" anchor="t" anchorCtr="0" compatLnSpc="1"/>
            <a:lstStyle/>
            <a:p/>
          </p:txBody>
        </p:sp>
        <p:sp>
          <p:nvSpPr>
            <p:cNvPr id="368" name="Freeform 117"/>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ln>
          </p:spPr>
          <p:txBody>
            <a:bodyPr vert="horz" wrap="square" lIns="91440" tIns="45720" rIns="91440" bIns="45720" numCol="1" anchor="t" anchorCtr="0" compatLnSpc="1"/>
            <a:lstStyle/>
            <a:p/>
          </p:txBody>
        </p:sp>
        <p:sp>
          <p:nvSpPr>
            <p:cNvPr id="369" name="Freeform 118"/>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ln>
          </p:spPr>
          <p:txBody>
            <a:bodyPr vert="horz" wrap="square" lIns="91440" tIns="45720" rIns="91440" bIns="45720" numCol="1" anchor="t" anchorCtr="0" compatLnSpc="1"/>
            <a:lstStyle/>
            <a:p/>
          </p:txBody>
        </p:sp>
        <p:sp>
          <p:nvSpPr>
            <p:cNvPr id="370" name="Freeform 119"/>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ln>
          </p:spPr>
          <p:txBody>
            <a:bodyPr vert="horz" wrap="square" lIns="91440" tIns="45720" rIns="91440" bIns="45720" numCol="1" anchor="t" anchorCtr="0" compatLnSpc="1"/>
            <a:lstStyle/>
            <a:p/>
          </p:txBody>
        </p:sp>
        <p:sp>
          <p:nvSpPr>
            <p:cNvPr id="371" name="Freeform 120"/>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ln>
          </p:spPr>
          <p:txBody>
            <a:bodyPr vert="horz" wrap="square" lIns="91440" tIns="45720" rIns="91440" bIns="45720" numCol="1" anchor="t" anchorCtr="0" compatLnSpc="1"/>
            <a:lstStyle/>
            <a:p/>
          </p:txBody>
        </p:sp>
        <p:sp>
          <p:nvSpPr>
            <p:cNvPr id="372" name="Freeform 121"/>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ln>
          </p:spPr>
          <p:txBody>
            <a:bodyPr vert="horz" wrap="square" lIns="91440" tIns="45720" rIns="91440" bIns="45720" numCol="1" anchor="t" anchorCtr="0" compatLnSpc="1"/>
            <a:lstStyle/>
            <a:p/>
          </p:txBody>
        </p:sp>
        <p:sp>
          <p:nvSpPr>
            <p:cNvPr id="373" name="Freeform 122"/>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ln>
          </p:spPr>
          <p:txBody>
            <a:bodyPr vert="horz" wrap="square" lIns="91440" tIns="45720" rIns="91440" bIns="45720" numCol="1" anchor="t" anchorCtr="0" compatLnSpc="1"/>
            <a:lstStyle/>
            <a:p/>
          </p:txBody>
        </p:sp>
        <p:sp>
          <p:nvSpPr>
            <p:cNvPr id="374" name="Freeform 123"/>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ln>
          </p:spPr>
          <p:txBody>
            <a:bodyPr vert="horz" wrap="square" lIns="91440" tIns="45720" rIns="91440" bIns="45720" numCol="1" anchor="t" anchorCtr="0" compatLnSpc="1"/>
            <a:lstStyle/>
            <a:p/>
          </p:txBody>
        </p:sp>
        <p:sp>
          <p:nvSpPr>
            <p:cNvPr id="375" name="Freeform 124"/>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ln>
          </p:spPr>
          <p:txBody>
            <a:bodyPr vert="horz" wrap="square" lIns="91440" tIns="45720" rIns="91440" bIns="45720" numCol="1" anchor="t" anchorCtr="0" compatLnSpc="1"/>
            <a:lstStyle/>
            <a:p/>
          </p:txBody>
        </p:sp>
        <p:sp>
          <p:nvSpPr>
            <p:cNvPr id="376" name="Freeform 125"/>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ln>
          </p:spPr>
          <p:txBody>
            <a:bodyPr vert="horz" wrap="square" lIns="91440" tIns="45720" rIns="91440" bIns="45720" numCol="1" anchor="t" anchorCtr="0" compatLnSpc="1"/>
            <a:lstStyle/>
            <a:p/>
          </p:txBody>
        </p:sp>
        <p:sp>
          <p:nvSpPr>
            <p:cNvPr id="377" name="Freeform 126"/>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ln>
          </p:spPr>
          <p:txBody>
            <a:bodyPr vert="horz" wrap="square" lIns="91440" tIns="45720" rIns="91440" bIns="45720" numCol="1" anchor="t" anchorCtr="0" compatLnSpc="1"/>
            <a:lstStyle/>
            <a:p/>
          </p:txBody>
        </p:sp>
        <p:sp>
          <p:nvSpPr>
            <p:cNvPr id="378" name="Freeform 127"/>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ln>
          </p:spPr>
          <p:txBody>
            <a:bodyPr vert="horz" wrap="square" lIns="91440" tIns="45720" rIns="91440" bIns="45720" numCol="1" anchor="t" anchorCtr="0" compatLnSpc="1"/>
            <a:lstStyle/>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lang="en-US"/>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AFE8FB1-0A7A-443E-AAF7-31D4FA1AA31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0" name="Freeform 11"/>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1" name="Freeform 12"/>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2" name="Freeform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3" name="Freeform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4" name="Freeform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5" name="Freeform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6" name="Freeform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7" name="Freeform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8" name="Freeform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9" name="Freeform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0" name="Freeform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1" name="Freeform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2" name="Freeform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3" name="Freeform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4" name="Freeform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5" name="Freeform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6" name="Freeform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7" name="Freeform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8" name="Freeform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9" name="Freeform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0" name="Freeform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1" name="Freeform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2" name="Freeform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3" name="Freeform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4" name="Freeform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5" name="Freeform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6" name="Freeform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7" name="Freeform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8" name="Freeform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9" name="Freeform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0" name="Freeform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1" name="Freeform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2" name="Freeform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3" name="Freeform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4" name="Freeform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5" name="Freeform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6" name="Freeform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7" name="Freeform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8" name="Freeform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9" name="Freeform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0" name="Freeform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1" name="Freeform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2" name="Freeform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3" name="Freeform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4" name="Freeform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5" name="Freeform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6" name="Freeform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7" name="Freeform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8" name="Freeform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0" name="Freeform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1" name="Freeform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2" name="Freeform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3" name="Freeform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4" name="Freeform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5" name="Freeform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6" name="Freeform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7" name="Freeform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8" name="Freeform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9" name="Freeform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0" name="Freeform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1" name="Freeform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2" name="Freeform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3" name="Freeform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4" name="Freeform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5" name="Freeform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6" name="Freeform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7" name="Freeform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8" name="Freeform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9" name="Freeform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30" name="Freeform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31" name="Freeform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32" name="Freeform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lang="en-US"/>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7070">
              <a:defRPr sz="1600"/>
            </a:lvl6pPr>
            <a:lvl7pPr marL="1957070">
              <a:defRPr sz="1600" baseline="0"/>
            </a:lvl7pPr>
            <a:lvl8pPr marL="1957070">
              <a:defRPr sz="1600" baseline="0"/>
            </a:lvl8pPr>
            <a:lvl9pPr marL="1957070">
              <a:defRPr sz="1600" baseline="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7070">
              <a:defRPr sz="1600"/>
            </a:lvl6pPr>
            <a:lvl7pPr marL="1957070">
              <a:defRPr sz="1600"/>
            </a:lvl7pPr>
            <a:lvl8pPr marL="1957070">
              <a:defRPr sz="1600" baseline="0"/>
            </a:lvl8pPr>
            <a:lvl9pPr marL="1957070">
              <a:defRPr sz="1600" baseline="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9AFE8FB1-0A7A-443E-AAF7-31D4FA1AA31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2" name="Freeform 161"/>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3" name="Freeform 162"/>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4" name="Freeform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5" name="Freeform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6" name="Freeform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7" name="Freeform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8" name="Freeform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9" name="Freeform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0" name="Freeform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1" name="Freeform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2" name="Freeform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3" name="Freeform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4" name="Freeform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5" name="Freeform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6" name="Freeform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7" name="Freeform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8" name="Freeform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9" name="Freeform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0" name="Freeform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1" name="Freeform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2" name="Freeform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3" name="Freeform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4" name="Freeform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5" name="Freeform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6" name="Freeform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7" name="Freeform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8" name="Freeform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9" name="Freeform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0" name="Freeform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1" name="Freeform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2" name="Freeform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3" name="Freeform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4" name="Freeform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5" name="Freeform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6" name="Freeform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7" name="Freeform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8" name="Freeform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9" name="Freeform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0" name="Freeform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1" name="Freeform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2" name="Freeform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3" name="Freeform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4" name="Freeform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5" name="Freeform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6" name="Freeform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7" name="Freeform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8" name="Freeform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9" name="Freeform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0" name="Freeform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2" name="Freeform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3" name="Freeform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4" name="Freeform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5" name="Freeform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6" name="Freeform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7" name="Freeform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8" name="Freeform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9" name="Freeform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0" name="Freeform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1" name="Freeform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2" name="Freeform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3" name="Freeform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4" name="Freeform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5" name="Freeform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6" name="Freeform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7" name="Freeform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8" name="Freeform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9" name="Freeform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30" name="Freeform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31" name="Freeform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32" name="Freeform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33" name="Freeform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34" name="Freeform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7070">
              <a:defRPr sz="1600"/>
            </a:lvl6pPr>
            <a:lvl7pPr marL="1957070">
              <a:defRPr sz="1600" baseline="0"/>
            </a:lvl7pPr>
            <a:lvl8pPr marL="1957070">
              <a:defRPr sz="1600" baseline="0"/>
            </a:lvl8pPr>
            <a:lvl9pPr marL="1957070">
              <a:defRPr sz="1600" baseline="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7070">
              <a:defRPr sz="1600"/>
            </a:lvl5pPr>
            <a:lvl6pPr marL="1957070">
              <a:defRPr sz="1600"/>
            </a:lvl6pPr>
            <a:lvl7pPr marL="1957070">
              <a:defRPr sz="1600"/>
            </a:lvl7pPr>
            <a:lvl8pPr marL="1957070">
              <a:defRPr sz="1600"/>
            </a:lvl8pPr>
            <a:lvl9pPr marL="1957070">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9AFE8FB1-0A7A-443E-AAF7-31D4FA1AA31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58" name="Freeform 11"/>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59" name="Freeform 12"/>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0" name="Freeform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1" name="Freeform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2" name="Freeform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3" name="Freeform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4" name="Freeform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5" name="Freeform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6" name="Freeform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7" name="Freeform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8" name="Freeform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69" name="Freeform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0" name="Freeform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1" name="Freeform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2" name="Freeform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3" name="Freeform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4" name="Freeform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5" name="Freeform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6" name="Freeform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7" name="Freeform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8" name="Freeform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79" name="Freeform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0" name="Freeform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1" name="Freeform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2" name="Freeform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3" name="Freeform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4" name="Freeform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5" name="Freeform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6" name="Freeform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7" name="Freeform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8" name="Freeform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89" name="Freeform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0" name="Freeform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1" name="Freeform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2" name="Freeform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3" name="Freeform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4" name="Freeform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5" name="Freeform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6" name="Freeform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7" name="Freeform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8" name="Freeform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199" name="Freeform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0" name="Freeform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1" name="Freeform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2" name="Freeform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3" name="Freeform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4" name="Freeform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5" name="Freeform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6" name="Freeform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8" name="Freeform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09" name="Freeform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0" name="Freeform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1" name="Freeform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2" name="Freeform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3" name="Freeform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4" name="Freeform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5" name="Freeform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6" name="Freeform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7" name="Freeform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8" name="Freeform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19" name="Freeform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0" name="Freeform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1" name="Freeform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2" name="Freeform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3" name="Freeform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4" name="Freeform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5" name="Freeform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6" name="Freeform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7" name="Freeform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8" name="Freeform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29" name="Freeform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sp>
          <p:nvSpPr>
            <p:cNvPr id="230" name="Freeform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anchor="t" anchorCtr="0" compatLnSpc="1"/>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9AFE8FB1-0A7A-443E-AAF7-31D4FA1AA31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45" name="Freeform 844"/>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46" name="Freeform 845"/>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47" name="Freeform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48" name="Freeform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49" name="Freeform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50" name="Freeform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51" name="Freeform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52" name="Freeform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53" name="Freeform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54" name="Freeform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55" name="Freeform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56" name="Freeform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57" name="Freeform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58" name="Freeform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59" name="Freeform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60" name="Freeform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61" name="Freeform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62" name="Freeform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63" name="Freeform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64" name="Freeform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65" name="Freeform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66" name="Freeform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67" name="Freeform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68" name="Freeform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69" name="Freeform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70" name="Freeform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71" name="Freeform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72" name="Freeform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73" name="Freeform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74" name="Freeform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75" name="Freeform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76" name="Freeform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77" name="Freeform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78" name="Freeform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79" name="Freeform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80" name="Freeform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81" name="Freeform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82" name="Freeform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83" name="Freeform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84" name="Freeform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85" name="Freeform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86" name="Freeform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87" name="Freeform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88" name="Freeform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89" name="Freeform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90" name="Freeform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91" name="Freeform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92" name="Freeform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93" name="Freeform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95" name="Freeform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96" name="Freeform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97" name="Freeform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98" name="Freeform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99" name="Freeform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00" name="Freeform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01" name="Freeform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02" name="Freeform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03" name="Freeform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04" name="Freeform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05" name="Freeform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06" name="Freeform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07" name="Freeform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08" name="Freeform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09" name="Freeform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10" name="Freeform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11" name="Freeform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12" name="Freeform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13" name="Freeform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14" name="Freeform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15" name="Freeform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16" name="Freeform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17" name="Freeform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71" name="Freeform 770"/>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72" name="Freeform 771"/>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73" name="Freeform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74" name="Freeform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75" name="Freeform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76" name="Freeform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77" name="Freeform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78" name="Freeform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79" name="Freeform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80" name="Freeform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81" name="Freeform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82" name="Freeform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83" name="Freeform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84" name="Freeform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85" name="Freeform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86" name="Freeform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87" name="Freeform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88" name="Freeform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89" name="Freeform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90" name="Freeform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91" name="Freeform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92" name="Freeform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93" name="Freeform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94" name="Freeform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95" name="Freeform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96" name="Freeform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97" name="Freeform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98" name="Freeform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99" name="Freeform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00" name="Freeform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01" name="Freeform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02" name="Freeform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03" name="Freeform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04" name="Freeform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05" name="Freeform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06" name="Freeform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07" name="Freeform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08" name="Freeform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09" name="Freeform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10" name="Freeform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11" name="Freeform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12" name="Freeform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13" name="Freeform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14" name="Freeform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15" name="Freeform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16" name="Freeform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17" name="Freeform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18" name="Freeform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19" name="Freeform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21" name="Freeform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22" name="Freeform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23" name="Freeform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24" name="Freeform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25" name="Freeform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26" name="Freeform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27" name="Freeform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28" name="Freeform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29" name="Freeform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30" name="Freeform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31" name="Freeform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32" name="Freeform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33" name="Freeform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34" name="Freeform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35" name="Freeform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36" name="Freeform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37" name="Freeform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38" name="Freeform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39" name="Freeform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40" name="Freeform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41" name="Freeform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42" name="Freeform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43" name="Freeform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95" name="Freeform 694"/>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96" name="Freeform 695"/>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97" name="Freeform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98" name="Freeform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99" name="Freeform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00" name="Freeform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01" name="Freeform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02" name="Freeform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03" name="Freeform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04" name="Freeform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05" name="Freeform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06" name="Freeform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07" name="Freeform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08" name="Freeform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09" name="Freeform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10" name="Freeform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11" name="Freeform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12" name="Freeform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13" name="Freeform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14" name="Freeform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15" name="Freeform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16" name="Freeform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17" name="Freeform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18" name="Freeform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19" name="Freeform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20" name="Freeform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21" name="Freeform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22" name="Freeform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23" name="Freeform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24" name="Freeform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25" name="Freeform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26" name="Freeform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27" name="Freeform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28" name="Freeform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29" name="Freeform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30" name="Freeform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31" name="Freeform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32" name="Freeform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33" name="Freeform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34" name="Freeform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35" name="Freeform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36" name="Freeform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37" name="Freeform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38" name="Freeform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39" name="Freeform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40" name="Freeform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41" name="Freeform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42" name="Freeform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43" name="Freeform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45" name="Freeform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46" name="Freeform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47" name="Freeform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48" name="Freeform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49" name="Freeform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50" name="Freeform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51" name="Freeform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52" name="Freeform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53" name="Freeform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54" name="Freeform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55" name="Freeform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56" name="Freeform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57" name="Freeform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58" name="Freeform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59" name="Freeform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60" name="Freeform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61" name="Freeform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62" name="Freeform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63" name="Freeform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64" name="Freeform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65" name="Freeform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66" name="Freeform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67" name="Freeform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21" name="Freeform 620"/>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22" name="Freeform 621"/>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23" name="Freeform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24" name="Freeform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25" name="Freeform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26" name="Freeform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27" name="Freeform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28" name="Freeform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29" name="Freeform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30" name="Freeform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31" name="Freeform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32" name="Freeform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33" name="Freeform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34" name="Freeform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35" name="Freeform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36" name="Freeform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37" name="Freeform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38" name="Freeform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39" name="Freeform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40" name="Freeform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41" name="Freeform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42" name="Freeform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43" name="Freeform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44" name="Freeform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45" name="Freeform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46" name="Freeform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47" name="Freeform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48" name="Freeform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49" name="Freeform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50" name="Freeform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51" name="Freeform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52" name="Freeform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53" name="Freeform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54" name="Freeform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55" name="Freeform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56" name="Freeform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57" name="Freeform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58" name="Freeform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59" name="Freeform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60" name="Freeform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61" name="Freeform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62" name="Freeform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63" name="Freeform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64" name="Freeform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65" name="Freeform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66" name="Freeform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67" name="Freeform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68" name="Freeform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69" name="Freeform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71" name="Freeform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72" name="Freeform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73" name="Freeform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74" name="Freeform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75" name="Freeform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76" name="Freeform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77" name="Freeform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78" name="Freeform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79" name="Freeform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80" name="Freeform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81" name="Freeform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82" name="Freeform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83" name="Freeform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84" name="Freeform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85" name="Freeform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86" name="Freeform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87" name="Freeform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88" name="Freeform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89" name="Freeform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90" name="Freeform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91" name="Freeform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92" name="Freeform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93" name="Freeform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lang="en-US"/>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AFE8FB1-0A7A-443E-AAF7-31D4FA1AA31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44" name="Freeform 843"/>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45" name="Freeform 844"/>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46" name="Freeform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47" name="Freeform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48" name="Freeform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49" name="Freeform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50" name="Freeform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51" name="Freeform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52" name="Freeform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53" name="Freeform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54" name="Freeform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55" name="Freeform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56" name="Freeform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57" name="Freeform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58" name="Freeform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59" name="Freeform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60" name="Freeform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61" name="Freeform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62" name="Freeform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63" name="Freeform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64" name="Freeform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65" name="Freeform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66" name="Freeform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67" name="Freeform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68" name="Freeform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69" name="Freeform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70" name="Freeform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71" name="Freeform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72" name="Freeform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73" name="Freeform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74" name="Freeform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75" name="Freeform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76" name="Freeform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77" name="Freeform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78" name="Freeform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79" name="Freeform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80" name="Freeform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81" name="Freeform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82" name="Freeform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83" name="Freeform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84" name="Freeform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85" name="Freeform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86" name="Freeform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87" name="Freeform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88" name="Freeform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89" name="Freeform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90" name="Freeform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91" name="Freeform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92" name="Freeform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94" name="Freeform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95" name="Freeform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96" name="Freeform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97" name="Freeform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98" name="Freeform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99" name="Freeform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00" name="Freeform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01" name="Freeform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02" name="Freeform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03" name="Freeform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04" name="Freeform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05" name="Freeform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06" name="Freeform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07" name="Freeform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08" name="Freeform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09" name="Freeform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10" name="Freeform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11" name="Freeform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12" name="Freeform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13" name="Freeform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14" name="Freeform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15" name="Freeform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916" name="Freeform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70" name="Freeform 769"/>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71" name="Freeform 770"/>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72" name="Freeform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73" name="Freeform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74" name="Freeform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75" name="Freeform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76" name="Freeform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77" name="Freeform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78" name="Freeform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79" name="Freeform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80" name="Freeform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81" name="Freeform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82" name="Freeform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83" name="Freeform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84" name="Freeform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85" name="Freeform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86" name="Freeform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87" name="Freeform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88" name="Freeform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89" name="Freeform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90" name="Freeform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91" name="Freeform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92" name="Freeform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93" name="Freeform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94" name="Freeform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95" name="Freeform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96" name="Freeform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97" name="Freeform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98" name="Freeform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99" name="Freeform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00" name="Freeform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01" name="Freeform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02" name="Freeform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03" name="Freeform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04" name="Freeform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05" name="Freeform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06" name="Freeform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07" name="Freeform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08" name="Freeform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09" name="Freeform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10" name="Freeform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11" name="Freeform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12" name="Freeform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13" name="Freeform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14" name="Freeform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15" name="Freeform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16" name="Freeform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17" name="Freeform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18" name="Freeform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20" name="Freeform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21" name="Freeform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22" name="Freeform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23" name="Freeform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24" name="Freeform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25" name="Freeform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26" name="Freeform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27" name="Freeform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28" name="Freeform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29" name="Freeform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30" name="Freeform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31" name="Freeform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32" name="Freeform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33" name="Freeform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34" name="Freeform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35" name="Freeform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36" name="Freeform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37" name="Freeform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38" name="Freeform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39" name="Freeform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40" name="Freeform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41" name="Freeform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842" name="Freeform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94" name="Freeform 693"/>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95" name="Freeform 694"/>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96" name="Freeform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97" name="Freeform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98" name="Freeform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99" name="Freeform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00" name="Freeform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01" name="Freeform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02" name="Freeform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03" name="Freeform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04" name="Freeform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05" name="Freeform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06" name="Freeform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07" name="Freeform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08" name="Freeform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09" name="Freeform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10" name="Freeform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11" name="Freeform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12" name="Freeform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13" name="Freeform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14" name="Freeform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15" name="Freeform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16" name="Freeform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17" name="Freeform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18" name="Freeform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19" name="Freeform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20" name="Freeform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21" name="Freeform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22" name="Freeform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23" name="Freeform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24" name="Freeform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25" name="Freeform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26" name="Freeform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27" name="Freeform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28" name="Freeform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29" name="Freeform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30" name="Freeform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31" name="Freeform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32" name="Freeform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33" name="Freeform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34" name="Freeform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35" name="Freeform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36" name="Freeform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37" name="Freeform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38" name="Freeform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39" name="Freeform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40" name="Freeform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41" name="Freeform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42" name="Freeform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44" name="Freeform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45" name="Freeform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46" name="Freeform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47" name="Freeform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48" name="Freeform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49" name="Freeform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50" name="Freeform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51" name="Freeform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52" name="Freeform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53" name="Freeform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54" name="Freeform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55" name="Freeform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56" name="Freeform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57" name="Freeform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58" name="Freeform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59" name="Freeform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60" name="Freeform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61" name="Freeform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62" name="Freeform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63" name="Freeform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64" name="Freeform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65" name="Freeform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766" name="Freeform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20" name="Freeform 619"/>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21" name="Freeform 620"/>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22" name="Freeform 621"/>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23" name="Freeform 622"/>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24" name="Freeform 623"/>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25" name="Freeform 624"/>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26" name="Freeform 625"/>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27" name="Freeform 626"/>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28" name="Freeform 627"/>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29" name="Freeform 628"/>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30" name="Freeform 629"/>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31" name="Freeform 630"/>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32" name="Freeform 631"/>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33" name="Freeform 632"/>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34" name="Freeform 633"/>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35" name="Freeform 634"/>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36" name="Freeform 635"/>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37" name="Freeform 636"/>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38" name="Freeform 637"/>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39" name="Freeform 638"/>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40" name="Freeform 639"/>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41" name="Freeform 640"/>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42" name="Freeform 641"/>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43" name="Freeform 642"/>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44" name="Freeform 643"/>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45" name="Freeform 644"/>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46" name="Freeform 645"/>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47" name="Freeform 646"/>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48" name="Freeform 647"/>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49" name="Freeform 648"/>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50" name="Freeform 649"/>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51" name="Freeform 650"/>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52" name="Freeform 651"/>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53" name="Freeform 652"/>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54" name="Freeform 653"/>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55" name="Freeform 654"/>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56" name="Freeform 655"/>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57" name="Freeform 656"/>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58" name="Freeform 657"/>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59" name="Freeform 658"/>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60" name="Freeform 659"/>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61" name="Freeform 660"/>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62" name="Freeform 661"/>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63" name="Freeform 662"/>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64" name="Freeform 663"/>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65" name="Freeform 664"/>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66" name="Freeform 665"/>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67" name="Freeform 666"/>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68" name="Freeform 667"/>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70" name="Freeform 669"/>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71" name="Freeform 670"/>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72" name="Freeform 671"/>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73" name="Freeform 672"/>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74" name="Freeform 673"/>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75" name="Freeform 674"/>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76" name="Freeform 675"/>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77" name="Freeform 676"/>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78" name="Freeform 677"/>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79" name="Freeform 678"/>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80" name="Freeform 679"/>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81" name="Freeform 680"/>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82" name="Freeform 681"/>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83" name="Freeform 682"/>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84" name="Freeform 683"/>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85" name="Freeform 684"/>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86" name="Freeform 685"/>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87" name="Freeform 686"/>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88" name="Freeform 687"/>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89" name="Freeform 688"/>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90" name="Freeform 689"/>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91" name="Freeform 690"/>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sp>
              <p:nvSpPr>
                <p:cNvPr id="692" name="Freeform 691"/>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anchor="t" anchorCtr="0" compatLnSpc="1"/>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lang="en-US"/>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AFE8FB1-0A7A-443E-AAF7-31D4FA1AA31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smtClean="0"/>
            </a:fld>
            <a:endParaRPr lang="en-US"/>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anose="020B0604020202020204" pitchFamily="34" charset="0"/>
        <a:buChar char="▪"/>
        <a:defRPr sz="2400" kern="1200">
          <a:solidFill>
            <a:schemeClr val="tx1"/>
          </a:solidFill>
          <a:latin typeface="+mn-lt"/>
          <a:ea typeface="+mn-ea"/>
          <a:cs typeface="+mn-cs"/>
        </a:defRPr>
      </a:lvl1pPr>
      <a:lvl2pPr marL="575945" indent="-274320" algn="l" defTabSz="914400" rtl="0" eaLnBrk="1" latinLnBrk="0" hangingPunct="1">
        <a:lnSpc>
          <a:spcPct val="90000"/>
        </a:lnSpc>
        <a:spcBef>
          <a:spcPts val="600"/>
        </a:spcBef>
        <a:buSzPct val="100000"/>
        <a:buFont typeface="Consolas" panose="020B0609020204030204" pitchFamily="49" charset="0"/>
        <a:buChar char="–"/>
        <a:defRPr sz="2000" kern="1200">
          <a:solidFill>
            <a:schemeClr val="tx1"/>
          </a:solidFill>
          <a:latin typeface="+mn-lt"/>
          <a:ea typeface="+mn-ea"/>
          <a:cs typeface="+mn-cs"/>
        </a:defRPr>
      </a:lvl2pPr>
      <a:lvl3pPr marL="804545" indent="-228600" algn="l" defTabSz="914400" rtl="0" eaLnBrk="1" latinLnBrk="0" hangingPunct="1">
        <a:lnSpc>
          <a:spcPct val="90000"/>
        </a:lnSpc>
        <a:spcBef>
          <a:spcPts val="600"/>
        </a:spcBef>
        <a:buSzPct val="100000"/>
        <a:buFont typeface="Arial" panose="020B0604020202020204" pitchFamily="34" charset="0"/>
        <a:buChar char="▪"/>
        <a:defRPr sz="1800" kern="1200">
          <a:solidFill>
            <a:schemeClr val="tx1"/>
          </a:solidFill>
          <a:latin typeface="+mn-lt"/>
          <a:ea typeface="+mn-ea"/>
          <a:cs typeface="+mn-cs"/>
        </a:defRPr>
      </a:lvl3pPr>
      <a:lvl4pPr marL="1033145" indent="-228600" algn="l" defTabSz="914400" rtl="0" eaLnBrk="1" latinLnBrk="0" hangingPunct="1">
        <a:lnSpc>
          <a:spcPct val="90000"/>
        </a:lnSpc>
        <a:spcBef>
          <a:spcPts val="600"/>
        </a:spcBef>
        <a:buSzPct val="100000"/>
        <a:buFont typeface="Consolas" panose="020B0609020204030204" pitchFamily="49" charset="0"/>
        <a:buChar char="–"/>
        <a:defRPr sz="1600" kern="1200">
          <a:solidFill>
            <a:schemeClr val="tx1"/>
          </a:solidFill>
          <a:latin typeface="+mn-lt"/>
          <a:ea typeface="+mn-ea"/>
          <a:cs typeface="+mn-cs"/>
        </a:defRPr>
      </a:lvl4pPr>
      <a:lvl5pPr marL="1261745" indent="-228600" algn="l" defTabSz="914400" rtl="0" eaLnBrk="1" latinLnBrk="0" hangingPunct="1">
        <a:lnSpc>
          <a:spcPct val="90000"/>
        </a:lnSpc>
        <a:spcBef>
          <a:spcPts val="600"/>
        </a:spcBef>
        <a:buSzPct val="100000"/>
        <a:buFont typeface="Arial" panose="020B0604020202020204" pitchFamily="34" charset="0"/>
        <a:buChar char="▪"/>
        <a:defRPr sz="1600" kern="1200">
          <a:solidFill>
            <a:schemeClr val="tx1"/>
          </a:solidFill>
          <a:latin typeface="+mn-lt"/>
          <a:ea typeface="+mn-ea"/>
          <a:cs typeface="+mn-cs"/>
        </a:defRPr>
      </a:lvl5pPr>
      <a:lvl6pPr marL="1490345" indent="-228600" algn="l" defTabSz="914400" rtl="0" eaLnBrk="1" latinLnBrk="0" hangingPunct="1">
        <a:lnSpc>
          <a:spcPct val="90000"/>
        </a:lnSpc>
        <a:spcBef>
          <a:spcPts val="600"/>
        </a:spcBef>
        <a:buSzPct val="100000"/>
        <a:buFont typeface="Consolas" panose="020B0609020204030204" pitchFamily="49" charset="0"/>
        <a:buChar char="–"/>
        <a:defRPr sz="1600" kern="1200">
          <a:solidFill>
            <a:schemeClr val="tx1"/>
          </a:solidFill>
          <a:latin typeface="+mn-lt"/>
          <a:ea typeface="+mn-ea"/>
          <a:cs typeface="+mn-cs"/>
        </a:defRPr>
      </a:lvl6pPr>
      <a:lvl7pPr marL="1718945" indent="-228600" algn="l" defTabSz="914400" rtl="0" eaLnBrk="1" latinLnBrk="0" hangingPunct="1">
        <a:lnSpc>
          <a:spcPct val="90000"/>
        </a:lnSpc>
        <a:spcBef>
          <a:spcPts val="600"/>
        </a:spcBef>
        <a:buSzPct val="100000"/>
        <a:buFont typeface="Arial" panose="020B0604020202020204" pitchFamily="34" charset="0"/>
        <a:buChar char="▪"/>
        <a:defRPr sz="1600" kern="1200">
          <a:solidFill>
            <a:schemeClr val="tx1"/>
          </a:solidFill>
          <a:latin typeface="+mn-lt"/>
          <a:ea typeface="+mn-ea"/>
          <a:cs typeface="+mn-cs"/>
        </a:defRPr>
      </a:lvl7pPr>
      <a:lvl8pPr marL="1947545" indent="-228600" algn="l" defTabSz="914400" rtl="0" eaLnBrk="1" latinLnBrk="0" hangingPunct="1">
        <a:lnSpc>
          <a:spcPct val="90000"/>
        </a:lnSpc>
        <a:spcBef>
          <a:spcPts val="600"/>
        </a:spcBef>
        <a:buSzPct val="100000"/>
        <a:buFont typeface="Consolas" panose="020B0609020204030204" pitchFamily="49" charset="0"/>
        <a:buChar char="–"/>
        <a:defRPr sz="1600" kern="1200">
          <a:solidFill>
            <a:schemeClr val="tx1"/>
          </a:solidFill>
          <a:latin typeface="+mn-lt"/>
          <a:ea typeface="+mn-ea"/>
          <a:cs typeface="+mn-cs"/>
        </a:defRPr>
      </a:lvl8pPr>
      <a:lvl9pPr marL="2176145" indent="-228600" algn="l" defTabSz="914400" rtl="0" eaLnBrk="1" latinLnBrk="0" hangingPunct="1">
        <a:lnSpc>
          <a:spcPct val="90000"/>
        </a:lnSpc>
        <a:spcBef>
          <a:spcPts val="600"/>
        </a:spcBef>
        <a:buSzPct val="100000"/>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hyperlink" Target="https://github.com/BilalMaz/DevOps-Architect-BootCamp" TargetMode="External"/><Relationship Id="rId1" Type="http://schemas.openxmlformats.org/officeDocument/2006/relationships/hyperlink" Target="http://Youhttps:/www.youtube.com/@bilalmazhar10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hyperlink" Target="https://www.linkedin.com/in/bilalmazhar-cyber-security-consultant/" TargetMode="External"/><Relationship Id="rId2" Type="http://schemas.openxmlformats.org/officeDocument/2006/relationships/hyperlink" Target="https://github.com/BilalMaz/DevOps-Architect-BootCamp" TargetMode="External"/><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4.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2413" y="5105400"/>
            <a:ext cx="10442280" cy="1345842"/>
          </a:xfrm>
        </p:spPr>
        <p:txBody>
          <a:bodyPr vert="horz" lIns="91440" tIns="45720" rIns="91440" bIns="45720" rtlCol="0" anchor="t">
            <a:normAutofit/>
          </a:bodyPr>
          <a:lstStyle/>
          <a:p>
            <a:r>
              <a:rPr lang="en-US" dirty="0"/>
              <a:t>Learn with Bilal </a:t>
            </a:r>
            <a:r>
              <a:rPr lang="en-US" dirty="0">
                <a:ea typeface="+mn-lt"/>
                <a:cs typeface="+mn-lt"/>
              </a:rPr>
              <a:t> : </a:t>
            </a:r>
            <a:r>
              <a:rPr lang="en-US" dirty="0">
                <a:ea typeface="+mn-lt"/>
                <a:cs typeface="+mn-lt"/>
                <a:hlinkClick r:id="rId1"/>
              </a:rPr>
              <a:t>https://www.youtube.com/@bilalmazhar100</a:t>
            </a:r>
            <a:r>
              <a:rPr lang="en-US" dirty="0"/>
              <a:t>  </a:t>
            </a:r>
            <a:endParaRPr lang="en-US" dirty="0"/>
          </a:p>
          <a:p>
            <a:r>
              <a:rPr lang="en-US" dirty="0">
                <a:ea typeface="+mn-lt"/>
                <a:cs typeface="+mn-lt"/>
              </a:rPr>
              <a:t>GitHub : </a:t>
            </a:r>
            <a:r>
              <a:rPr lang="en-US" dirty="0">
                <a:ea typeface="+mn-lt"/>
                <a:cs typeface="+mn-lt"/>
                <a:hlinkClick r:id="rId2"/>
              </a:rPr>
              <a:t>https://github.com/BilalMaz/DevOps-Architect-BootCamp</a:t>
            </a:r>
            <a:endParaRPr lang="en-US" dirty="0">
              <a:ea typeface="+mn-lt"/>
              <a:cs typeface="+mn-lt"/>
            </a:endParaRPr>
          </a:p>
          <a:p>
            <a:endParaRPr lang="en-US" dirty="0"/>
          </a:p>
        </p:txBody>
      </p:sp>
      <p:pic>
        <p:nvPicPr>
          <p:cNvPr id="9" name="Picture 8" descr="A logo with a gas mask&#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8686" y="249584"/>
            <a:ext cx="1636007" cy="1679222"/>
          </a:xfrm>
          <a:prstGeom prst="rect">
            <a:avLst/>
          </a:prstGeom>
        </p:spPr>
      </p:pic>
      <p:pic>
        <p:nvPicPr>
          <p:cNvPr id="8" name="Picture 7" descr="A logo for a company&#10;&#10;Description automatically generate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85472" y="2179356"/>
            <a:ext cx="1679222" cy="1679222"/>
          </a:xfrm>
          <a:prstGeom prst="rect">
            <a:avLst/>
          </a:prstGeom>
        </p:spPr>
      </p:pic>
      <p:pic>
        <p:nvPicPr>
          <p:cNvPr id="2" name="Picture 1" descr="Screenshot_2023-12-30_114259-removebg-preview"/>
          <p:cNvPicPr>
            <a:picLocks noChangeAspect="1"/>
          </p:cNvPicPr>
          <p:nvPr/>
        </p:nvPicPr>
        <p:blipFill>
          <a:blip r:embed="rId5"/>
          <a:stretch>
            <a:fillRect/>
          </a:stretch>
        </p:blipFill>
        <p:spPr>
          <a:xfrm>
            <a:off x="2454275" y="167005"/>
            <a:ext cx="6644005" cy="3931285"/>
          </a:xfrm>
          <a:prstGeom prst="rect">
            <a:avLst/>
          </a:prstGeom>
        </p:spPr>
      </p:pic>
      <p:sp>
        <p:nvSpPr>
          <p:cNvPr id="4" name="Text Box 3"/>
          <p:cNvSpPr txBox="1"/>
          <p:nvPr/>
        </p:nvSpPr>
        <p:spPr>
          <a:xfrm>
            <a:off x="2881630" y="4231640"/>
            <a:ext cx="6280150" cy="423545"/>
          </a:xfrm>
          <a:prstGeom prst="rect">
            <a:avLst/>
          </a:prstGeom>
          <a:noFill/>
        </p:spPr>
        <p:txBody>
          <a:bodyPr wrap="square" rtlCol="0">
            <a:spAutoFit/>
          </a:bodyPr>
          <a:p>
            <a:pPr algn="ctr">
              <a:lnSpc>
                <a:spcPct val="90000"/>
              </a:lnSpc>
            </a:pPr>
            <a:r>
              <a:rPr lang="en-US" sz="2400">
                <a:sym typeface="+mn-ea"/>
              </a:rPr>
              <a:t>Certified DevOps Professional</a:t>
            </a:r>
            <a:r>
              <a:rPr lang="en-US" sz="2400"/>
              <a:t> - </a:t>
            </a:r>
            <a:r>
              <a:rPr lang="en-US" sz="2400" b="1"/>
              <a:t>Outline </a:t>
            </a:r>
            <a:endParaRPr lang="en-US" sz="2400"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22730" y="274955"/>
            <a:ext cx="10095865" cy="1020445"/>
          </a:xfrm>
        </p:spPr>
        <p:txBody>
          <a:bodyPr/>
          <a:p>
            <a:r>
              <a:rPr lang="en-US" b="1">
                <a:sym typeface="+mn-ea"/>
              </a:rPr>
              <a:t>Chapter 4</a:t>
            </a:r>
            <a:r>
              <a:rPr lang="en-US">
                <a:sym typeface="+mn-ea"/>
              </a:rPr>
              <a:t> </a:t>
            </a:r>
            <a:r>
              <a:rPr lang="en-US" b="1">
                <a:sym typeface="+mn-ea"/>
              </a:rPr>
              <a:t>:</a:t>
            </a:r>
            <a:r>
              <a:rPr lang="en-US">
                <a:sym typeface="+mn-ea"/>
              </a:rPr>
              <a:t> Introdcution to Linux  (Ubuntu ), </a:t>
            </a:r>
            <a:endParaRPr lang="en-US"/>
          </a:p>
        </p:txBody>
      </p:sp>
      <p:sp>
        <p:nvSpPr>
          <p:cNvPr id="3" name="Content Placeholder 2"/>
          <p:cNvSpPr>
            <a:spLocks noGrp="1"/>
          </p:cNvSpPr>
          <p:nvPr>
            <p:ph sz="half" idx="1"/>
          </p:nvPr>
        </p:nvSpPr>
        <p:spPr>
          <a:xfrm>
            <a:off x="1522730" y="1905000"/>
            <a:ext cx="10026650" cy="4267200"/>
          </a:xfrm>
        </p:spPr>
        <p:txBody>
          <a:bodyPr/>
          <a:p>
            <a:pPr marL="342900" lvl="1" indent="-342900"/>
            <a:r>
              <a:rPr lang="en-US" sz="2000"/>
              <a:t>Topics </a:t>
            </a:r>
            <a:endParaRPr lang="en-US" sz="2000"/>
          </a:p>
          <a:p>
            <a:pPr marL="800100" lvl="2" indent="-342900"/>
            <a:r>
              <a:rPr lang="en-US" sz="2000"/>
              <a:t>Introduction to Linux , </a:t>
            </a:r>
            <a:endParaRPr lang="en-US" sz="2000"/>
          </a:p>
          <a:p>
            <a:pPr marL="800100" lvl="2" indent="-342900"/>
            <a:r>
              <a:rPr lang="en-US" sz="2000"/>
              <a:t>Installation of Linux , </a:t>
            </a:r>
            <a:endParaRPr lang="en-US" sz="2000"/>
          </a:p>
          <a:p>
            <a:pPr marL="800100" lvl="2" indent="-342900"/>
            <a:r>
              <a:rPr lang="en-US" sz="2000"/>
              <a:t>Directory Structure , </a:t>
            </a:r>
            <a:endParaRPr lang="en-US" sz="2000"/>
          </a:p>
          <a:p>
            <a:pPr marL="800100" lvl="2" indent="-342900"/>
            <a:r>
              <a:rPr lang="en-US" sz="2000"/>
              <a:t>Basic Cammands , </a:t>
            </a:r>
            <a:endParaRPr lang="en-US" sz="2000"/>
          </a:p>
          <a:p>
            <a:pPr marL="800100" lvl="2" indent="-342900"/>
            <a:r>
              <a:rPr lang="en-US" sz="2000"/>
              <a:t>Administration Task , </a:t>
            </a:r>
            <a:endParaRPr lang="en-US" sz="2000"/>
          </a:p>
          <a:p>
            <a:pPr marL="800100" lvl="2" indent="-342900"/>
            <a:r>
              <a:rPr lang="en-US" sz="2000"/>
              <a:t>Linux Projects ,</a:t>
            </a:r>
            <a:r>
              <a:rPr lang="en-US" sz="2400"/>
              <a:t> </a:t>
            </a:r>
            <a:endParaRPr lang="en-US" sz="2400"/>
          </a:p>
          <a:p>
            <a:pPr marL="0" lvl="1" indent="0">
              <a:buNone/>
            </a:pPr>
            <a:endParaRPr lang="en-US" sz="2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22730" y="274955"/>
            <a:ext cx="10268585" cy="1020445"/>
          </a:xfrm>
        </p:spPr>
        <p:txBody>
          <a:bodyPr>
            <a:normAutofit/>
          </a:bodyPr>
          <a:p>
            <a:r>
              <a:rPr lang="en-US" sz="2800" b="1">
                <a:sym typeface="+mn-ea"/>
              </a:rPr>
              <a:t>Chapter 5 : </a:t>
            </a:r>
            <a:r>
              <a:rPr lang="en-US" sz="2800">
                <a:sym typeface="+mn-ea"/>
              </a:rPr>
              <a:t>Introduction to Scripting ( Bash , Python &amp; Go ) ,</a:t>
            </a:r>
            <a:r>
              <a:rPr lang="en-US">
                <a:sym typeface="+mn-ea"/>
              </a:rPr>
              <a:t> </a:t>
            </a:r>
            <a:endParaRPr lang="en-US"/>
          </a:p>
        </p:txBody>
      </p:sp>
      <p:sp>
        <p:nvSpPr>
          <p:cNvPr id="3" name="Content Placeholder 2"/>
          <p:cNvSpPr>
            <a:spLocks noGrp="1"/>
          </p:cNvSpPr>
          <p:nvPr>
            <p:ph sz="half" idx="1"/>
          </p:nvPr>
        </p:nvSpPr>
        <p:spPr>
          <a:xfrm>
            <a:off x="1522730" y="1905000"/>
            <a:ext cx="10151745" cy="4267200"/>
          </a:xfrm>
        </p:spPr>
        <p:txBody>
          <a:bodyPr/>
          <a:p>
            <a:r>
              <a:rPr lang="en-US" sz="2800"/>
              <a:t>Topics </a:t>
            </a:r>
            <a:endParaRPr lang="en-US" sz="2800"/>
          </a:p>
          <a:p>
            <a:pPr lvl="1"/>
            <a:r>
              <a:rPr lang="en-US"/>
              <a:t>Installation of IDE ( Python &amp; Go ) ,</a:t>
            </a:r>
            <a:r>
              <a:rPr lang="en-US" sz="2800"/>
              <a:t> </a:t>
            </a:r>
            <a:endParaRPr lang="en-US" sz="2800"/>
          </a:p>
          <a:p>
            <a:pPr lvl="2"/>
            <a:r>
              <a:rPr lang="en-US"/>
              <a:t>Programming Concepts , </a:t>
            </a:r>
            <a:endParaRPr lang="en-US"/>
          </a:p>
          <a:p>
            <a:pPr lvl="3"/>
            <a:r>
              <a:rPr lang="en-US" sz="2000"/>
              <a:t>Variables , </a:t>
            </a:r>
            <a:endParaRPr lang="en-US" sz="2000"/>
          </a:p>
          <a:p>
            <a:pPr lvl="3"/>
            <a:r>
              <a:rPr lang="en-US" sz="2000"/>
              <a:t>Loops , </a:t>
            </a:r>
            <a:endParaRPr lang="en-US" sz="2000"/>
          </a:p>
          <a:p>
            <a:pPr lvl="3"/>
            <a:r>
              <a:rPr lang="en-US" sz="2000"/>
              <a:t>Functions , </a:t>
            </a:r>
            <a:endParaRPr lang="en-US" sz="2000"/>
          </a:p>
          <a:p>
            <a:pPr lvl="3"/>
            <a:r>
              <a:rPr lang="en-US" sz="2000"/>
              <a:t>Input handling ,</a:t>
            </a:r>
            <a:endParaRPr lang="en-US" sz="2000"/>
          </a:p>
          <a:p>
            <a:pPr lvl="3"/>
            <a:r>
              <a:rPr lang="en-US" sz="2000"/>
              <a:t>Swtiching statements , </a:t>
            </a:r>
            <a:endParaRPr lang="en-US" sz="2000"/>
          </a:p>
          <a:p>
            <a:pPr lvl="3"/>
            <a:r>
              <a:rPr lang="en-US" sz="2000"/>
              <a:t>Comments , etc  </a:t>
            </a:r>
            <a:endParaRPr lang="en-US" sz="20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Chapter 6 : </a:t>
            </a:r>
            <a:r>
              <a:rPr lang="en-US">
                <a:sym typeface="+mn-ea"/>
              </a:rPr>
              <a:t>CI / CD ( Jenkins ) </a:t>
            </a:r>
            <a:endParaRPr lang="en-US"/>
          </a:p>
        </p:txBody>
      </p:sp>
      <p:sp>
        <p:nvSpPr>
          <p:cNvPr id="3" name="Content Placeholder 2"/>
          <p:cNvSpPr>
            <a:spLocks noGrp="1"/>
          </p:cNvSpPr>
          <p:nvPr>
            <p:ph sz="half" idx="1"/>
          </p:nvPr>
        </p:nvSpPr>
        <p:spPr>
          <a:xfrm>
            <a:off x="1522730" y="1905000"/>
            <a:ext cx="10132060" cy="4632325"/>
          </a:xfrm>
        </p:spPr>
        <p:txBody>
          <a:bodyPr>
            <a:normAutofit/>
          </a:bodyPr>
          <a:p>
            <a:r>
              <a:rPr lang="en-US" sz="2800"/>
              <a:t>Topics </a:t>
            </a:r>
            <a:endParaRPr lang="en-US" sz="2800"/>
          </a:p>
          <a:p>
            <a:pPr lvl="1"/>
            <a:r>
              <a:rPr lang="en-US" sz="2400"/>
              <a:t>Inroduction to CI / CD , </a:t>
            </a:r>
            <a:endParaRPr lang="en-US" sz="2400"/>
          </a:p>
          <a:p>
            <a:pPr lvl="2"/>
            <a:r>
              <a:rPr lang="en-US" sz="2000"/>
              <a:t>Jenkins instalation , </a:t>
            </a:r>
            <a:endParaRPr lang="en-US" sz="2000"/>
          </a:p>
          <a:p>
            <a:pPr lvl="3"/>
            <a:r>
              <a:rPr lang="en-US" sz="1800"/>
              <a:t>Jenkins Jobs , </a:t>
            </a:r>
            <a:endParaRPr lang="en-US" sz="1800"/>
          </a:p>
          <a:p>
            <a:pPr lvl="3"/>
            <a:r>
              <a:rPr lang="en-US" sz="1800"/>
              <a:t>Build Triggers , </a:t>
            </a:r>
            <a:endParaRPr lang="en-US" sz="1800"/>
          </a:p>
          <a:p>
            <a:pPr lvl="3"/>
            <a:r>
              <a:rPr lang="en-US" sz="1800"/>
              <a:t>Source Code Management (SCM) Integration , </a:t>
            </a:r>
            <a:endParaRPr lang="en-US" sz="1800"/>
          </a:p>
          <a:p>
            <a:pPr lvl="3"/>
            <a:r>
              <a:rPr lang="en-US" sz="1800"/>
              <a:t>Build Tools Integration , </a:t>
            </a:r>
            <a:endParaRPr lang="en-US" sz="1800"/>
          </a:p>
          <a:p>
            <a:pPr lvl="3"/>
            <a:r>
              <a:rPr lang="en-US" sz="1800"/>
              <a:t>Artifact Management , </a:t>
            </a:r>
            <a:endParaRPr lang="en-US" sz="1800"/>
          </a:p>
          <a:p>
            <a:pPr lvl="3"/>
            <a:r>
              <a:rPr lang="en-US" sz="1800"/>
              <a:t>Continuous Integration (CI) Pipelines , </a:t>
            </a:r>
            <a:endParaRPr lang="en-US" sz="1800"/>
          </a:p>
          <a:p>
            <a:pPr lvl="3"/>
            <a:r>
              <a:rPr lang="en-US" sz="1800"/>
              <a:t>Automated Testing with Jenkins , </a:t>
            </a:r>
            <a:endParaRPr lang="en-US" sz="1800"/>
          </a:p>
          <a:p>
            <a:pPr lvl="3"/>
            <a:r>
              <a:rPr lang="en-US" sz="1800"/>
              <a:t>Jenkins Plugins , </a:t>
            </a:r>
            <a:endParaRPr lang="en-US" sz="1800"/>
          </a:p>
          <a:p>
            <a:pPr lvl="3"/>
            <a:r>
              <a:rPr lang="en-US" sz="1800"/>
              <a:t>Security in Jenkins</a:t>
            </a:r>
            <a:endParaRPr lang="en-US" sz="18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Chapter 7 :  </a:t>
            </a:r>
            <a:r>
              <a:rPr lang="en-US">
                <a:sym typeface="+mn-ea"/>
              </a:rPr>
              <a:t>Infratruture as a code ( Ansible ) , </a:t>
            </a:r>
            <a:endParaRPr lang="en-US"/>
          </a:p>
        </p:txBody>
      </p:sp>
      <p:sp>
        <p:nvSpPr>
          <p:cNvPr id="3" name="Content Placeholder 2"/>
          <p:cNvSpPr>
            <a:spLocks noGrp="1"/>
          </p:cNvSpPr>
          <p:nvPr>
            <p:ph sz="half" idx="1"/>
          </p:nvPr>
        </p:nvSpPr>
        <p:spPr>
          <a:xfrm>
            <a:off x="1522730" y="1905000"/>
            <a:ext cx="9853295" cy="4267200"/>
          </a:xfrm>
        </p:spPr>
        <p:txBody>
          <a:bodyPr/>
          <a:p>
            <a:r>
              <a:rPr lang="en-US"/>
              <a:t>Topics </a:t>
            </a:r>
            <a:endParaRPr lang="en-US"/>
          </a:p>
          <a:p>
            <a:pPr lvl="1"/>
            <a:r>
              <a:rPr lang="en-US"/>
              <a:t>Introduction to IaC , </a:t>
            </a:r>
            <a:endParaRPr lang="en-US"/>
          </a:p>
          <a:p>
            <a:pPr lvl="2"/>
            <a:r>
              <a:rPr lang="en-US"/>
              <a:t>Ansible Installation , </a:t>
            </a:r>
            <a:endParaRPr lang="en-US"/>
          </a:p>
          <a:p>
            <a:pPr lvl="2"/>
            <a:r>
              <a:rPr lang="en-US"/>
              <a:t>Ansible Architecture , </a:t>
            </a:r>
            <a:endParaRPr lang="en-US"/>
          </a:p>
          <a:p>
            <a:pPr lvl="2"/>
            <a:r>
              <a:rPr lang="en-US"/>
              <a:t>Ansible Workflow , </a:t>
            </a:r>
            <a:endParaRPr lang="en-US"/>
          </a:p>
          <a:p>
            <a:pPr lvl="2"/>
            <a:r>
              <a:rPr lang="en-US"/>
              <a:t>Ansible Playbooks , </a:t>
            </a:r>
            <a:endParaRPr lang="en-US"/>
          </a:p>
          <a:p>
            <a:pPr lvl="2"/>
            <a:r>
              <a:rPr lang="en-US"/>
              <a:t>Host configurations , </a:t>
            </a:r>
            <a:endParaRPr lang="en-US"/>
          </a:p>
          <a:p>
            <a:pPr lvl="2"/>
            <a:r>
              <a:rPr lang="en-US"/>
              <a:t>AdHoc Cammands , </a:t>
            </a:r>
            <a:endParaRPr lang="en-US"/>
          </a:p>
          <a:p>
            <a:pPr lvl="2"/>
            <a:endParaRPr lang="en-US"/>
          </a:p>
          <a:p>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Chapter 8 :</a:t>
            </a:r>
            <a:r>
              <a:rPr lang="en-US">
                <a:sym typeface="+mn-ea"/>
              </a:rPr>
              <a:t> Containerization ( Docker ) ,</a:t>
            </a:r>
            <a:endParaRPr lang="en-US"/>
          </a:p>
        </p:txBody>
      </p:sp>
      <p:sp>
        <p:nvSpPr>
          <p:cNvPr id="3" name="Content Placeholder 2"/>
          <p:cNvSpPr>
            <a:spLocks noGrp="1"/>
          </p:cNvSpPr>
          <p:nvPr>
            <p:ph sz="half" idx="1"/>
          </p:nvPr>
        </p:nvSpPr>
        <p:spPr>
          <a:xfrm>
            <a:off x="1522730" y="1905000"/>
            <a:ext cx="9998075" cy="4267200"/>
          </a:xfrm>
        </p:spPr>
        <p:txBody>
          <a:bodyPr/>
          <a:p>
            <a:r>
              <a:rPr lang="en-US"/>
              <a:t>Topics </a:t>
            </a:r>
            <a:endParaRPr lang="en-US"/>
          </a:p>
          <a:p>
            <a:pPr lvl="1"/>
            <a:r>
              <a:rPr lang="en-US"/>
              <a:t>Introduction to Continarizations , </a:t>
            </a:r>
            <a:endParaRPr lang="en-US"/>
          </a:p>
          <a:p>
            <a:pPr lvl="1"/>
            <a:r>
              <a:rPr lang="en-US"/>
              <a:t>Difference between Container &amp; Virtual Machine , </a:t>
            </a:r>
            <a:endParaRPr lang="en-US"/>
          </a:p>
          <a:p>
            <a:pPr lvl="1"/>
            <a:r>
              <a:rPr lang="en-US"/>
              <a:t>Introducion to Docker , </a:t>
            </a:r>
            <a:endParaRPr lang="en-US"/>
          </a:p>
          <a:p>
            <a:pPr lvl="2"/>
            <a:r>
              <a:rPr lang="en-US"/>
              <a:t>Installation of Docker , </a:t>
            </a:r>
            <a:endParaRPr lang="en-US"/>
          </a:p>
          <a:p>
            <a:pPr lvl="2"/>
            <a:r>
              <a:rPr lang="en-US"/>
              <a:t>Docker hub , </a:t>
            </a:r>
            <a:endParaRPr lang="en-US"/>
          </a:p>
          <a:p>
            <a:pPr lvl="2"/>
            <a:r>
              <a:rPr lang="en-US"/>
              <a:t>Docker cammands , </a:t>
            </a:r>
            <a:endParaRPr lang="en-US"/>
          </a:p>
          <a:p>
            <a:pPr lvl="2"/>
            <a:r>
              <a:rPr lang="en-US"/>
              <a:t>Docker architecture , </a:t>
            </a:r>
            <a:endParaRPr lang="en-US"/>
          </a:p>
          <a:p>
            <a:pPr lvl="2"/>
            <a:r>
              <a:rPr lang="en-US"/>
              <a:t>Docker Projects </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Chapter 9 :</a:t>
            </a:r>
            <a:r>
              <a:rPr lang="en-US">
                <a:sym typeface="+mn-ea"/>
              </a:rPr>
              <a:t> Orechtration ( Kubernetes ) , </a:t>
            </a:r>
            <a:endParaRPr lang="en-US"/>
          </a:p>
        </p:txBody>
      </p:sp>
      <p:sp>
        <p:nvSpPr>
          <p:cNvPr id="3" name="Content Placeholder 2"/>
          <p:cNvSpPr>
            <a:spLocks noGrp="1"/>
          </p:cNvSpPr>
          <p:nvPr>
            <p:ph sz="half" idx="1"/>
          </p:nvPr>
        </p:nvSpPr>
        <p:spPr>
          <a:xfrm>
            <a:off x="1522730" y="1905000"/>
            <a:ext cx="9728835" cy="4593590"/>
          </a:xfrm>
        </p:spPr>
        <p:txBody>
          <a:bodyPr/>
          <a:p>
            <a:r>
              <a:rPr lang="en-US"/>
              <a:t>Topics </a:t>
            </a:r>
            <a:endParaRPr lang="en-US"/>
          </a:p>
          <a:p>
            <a:pPr lvl="1"/>
            <a:r>
              <a:rPr lang="en-US"/>
              <a:t>Introduction to Orchestration , </a:t>
            </a:r>
            <a:endParaRPr lang="en-US"/>
          </a:p>
          <a:p>
            <a:pPr lvl="1"/>
            <a:r>
              <a:rPr lang="en-US"/>
              <a:t>Introduction to Kubernetes , </a:t>
            </a:r>
            <a:endParaRPr lang="en-US"/>
          </a:p>
          <a:p>
            <a:pPr lvl="2"/>
            <a:r>
              <a:rPr lang="en-US"/>
              <a:t>Installation of kubernetes , </a:t>
            </a:r>
            <a:endParaRPr lang="en-US"/>
          </a:p>
          <a:p>
            <a:pPr lvl="2"/>
            <a:r>
              <a:rPr lang="en-US"/>
              <a:t>Kubenetes architecture , </a:t>
            </a:r>
            <a:endParaRPr lang="en-US"/>
          </a:p>
          <a:p>
            <a:pPr lvl="2"/>
            <a:r>
              <a:rPr lang="en-US"/>
              <a:t>Kubernetes cammands , </a:t>
            </a:r>
            <a:endParaRPr lang="en-US"/>
          </a:p>
          <a:p>
            <a:pPr lvl="2"/>
            <a:r>
              <a:rPr lang="en-US"/>
              <a:t>Kuberntes congiurations ( POD , Namesspaces , repulica - set , volume &amp; secretes etc )</a:t>
            </a:r>
            <a:endParaRPr lang="en-US"/>
          </a:p>
          <a:p>
            <a:pPr lvl="2"/>
            <a:r>
              <a:rPr lang="en-US"/>
              <a:t>Application Deployment , </a:t>
            </a:r>
            <a:endParaRPr lang="en-US"/>
          </a:p>
          <a:p>
            <a:pPr lvl="2"/>
            <a:endParaRPr lang="en-US"/>
          </a:p>
          <a:p>
            <a:pPr lvl="1"/>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Chapter 10 : Cloud DevOps ( AWS ) , </a:t>
            </a:r>
            <a:endParaRPr lang="en-US"/>
          </a:p>
        </p:txBody>
      </p:sp>
      <p:sp>
        <p:nvSpPr>
          <p:cNvPr id="3" name="Content Placeholder 2"/>
          <p:cNvSpPr>
            <a:spLocks noGrp="1"/>
          </p:cNvSpPr>
          <p:nvPr>
            <p:ph sz="half" idx="1"/>
          </p:nvPr>
        </p:nvSpPr>
        <p:spPr>
          <a:xfrm>
            <a:off x="1522730" y="1905000"/>
            <a:ext cx="9872980" cy="4267200"/>
          </a:xfrm>
        </p:spPr>
        <p:txBody>
          <a:bodyPr>
            <a:normAutofit lnSpcReduction="10000"/>
          </a:bodyPr>
          <a:p>
            <a:pPr algn="l">
              <a:buClrTx/>
              <a:buSzTx/>
            </a:pPr>
            <a:r>
              <a:rPr lang="en-US"/>
              <a:t>Topics </a:t>
            </a:r>
            <a:endParaRPr lang="en-US"/>
          </a:p>
          <a:p>
            <a:pPr lvl="1" algn="l">
              <a:buClrTx/>
              <a:buSzTx/>
            </a:pPr>
            <a:r>
              <a:rPr lang="en-US"/>
              <a:t>Introduction to Cloud , </a:t>
            </a:r>
            <a:endParaRPr lang="en-US"/>
          </a:p>
          <a:p>
            <a:pPr lvl="1" algn="l">
              <a:buClrTx/>
              <a:buSzTx/>
            </a:pPr>
            <a:r>
              <a:rPr lang="en-US"/>
              <a:t>AWS basics , </a:t>
            </a:r>
            <a:endParaRPr lang="en-US"/>
          </a:p>
          <a:p>
            <a:pPr lvl="1" algn="l">
              <a:buClrTx/>
              <a:buSzTx/>
            </a:pPr>
            <a:r>
              <a:rPr lang="en-US"/>
              <a:t>Introduction to AWS DevOps , </a:t>
            </a:r>
            <a:endParaRPr lang="en-US"/>
          </a:p>
          <a:p>
            <a:pPr lvl="1" algn="l">
              <a:buClrTx/>
              <a:buSzTx/>
            </a:pPr>
            <a:r>
              <a:rPr lang="en-US"/>
              <a:t>AWS CloudFormation , </a:t>
            </a:r>
            <a:endParaRPr lang="en-US"/>
          </a:p>
          <a:p>
            <a:pPr lvl="1" algn="l">
              <a:buClrTx/>
              <a:buSzTx/>
            </a:pPr>
            <a:r>
              <a:rPr lang="en-US"/>
              <a:t>AWS CodeCommit , </a:t>
            </a:r>
            <a:endParaRPr lang="en-US"/>
          </a:p>
          <a:p>
            <a:pPr lvl="1" algn="l">
              <a:buClrTx/>
              <a:buSzTx/>
            </a:pPr>
            <a:r>
              <a:rPr lang="en-US"/>
              <a:t>AWS CodeBuild , </a:t>
            </a:r>
            <a:endParaRPr lang="en-US"/>
          </a:p>
          <a:p>
            <a:pPr lvl="1" algn="l">
              <a:buClrTx/>
              <a:buSzTx/>
            </a:pPr>
            <a:r>
              <a:rPr lang="en-US"/>
              <a:t>AWS CodeDeploy , </a:t>
            </a:r>
            <a:endParaRPr lang="en-US"/>
          </a:p>
          <a:p>
            <a:pPr lvl="1" algn="l">
              <a:buClrTx/>
              <a:buSzTx/>
            </a:pPr>
            <a:r>
              <a:rPr lang="en-US"/>
              <a:t>AWS CodePipeline , </a:t>
            </a:r>
            <a:endParaRPr lang="en-US"/>
          </a:p>
          <a:p>
            <a:pPr lvl="1" algn="l">
              <a:buClrTx/>
              <a:buSzTx/>
            </a:pPr>
            <a:r>
              <a:rPr lang="en-US"/>
              <a:t>AWS Elastic Beanstalk , </a:t>
            </a:r>
            <a:endParaRPr lang="en-US"/>
          </a:p>
          <a:p>
            <a:pPr lvl="1" algn="l">
              <a:buClrTx/>
              <a:buSzTx/>
            </a:pPr>
            <a:r>
              <a:rPr lang="en-US"/>
              <a:t>Amazon ECS (Elastic Container Service) , </a:t>
            </a:r>
            <a:endParaRPr lang="en-US"/>
          </a:p>
          <a:p>
            <a:pPr lvl="1" algn="l">
              <a:buClrTx/>
              <a:buSzTx/>
            </a:pPr>
            <a:r>
              <a:rPr lang="en-US"/>
              <a:t>AWS Integration with CI/CD Tools</a:t>
            </a:r>
            <a:endParaRPr lang="en-US"/>
          </a:p>
          <a:p>
            <a:pPr lvl="1" algn="l">
              <a:buClrTx/>
              <a:buSzTx/>
            </a:pP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vert="horz" lIns="91440" tIns="45720" rIns="91440" bIns="45720" rtlCol="0" anchor="b">
            <a:normAutofit/>
          </a:bodyPr>
          <a:lstStyle/>
          <a:p>
            <a:r>
              <a:rPr lang="en-US"/>
              <a:t>About me </a:t>
            </a:r>
            <a:endParaRPr lang="en-US"/>
          </a:p>
        </p:txBody>
      </p:sp>
      <p:pic>
        <p:nvPicPr>
          <p:cNvPr id="4" name="Picture 4" descr="A person with glasses and a hoodie&#10;&#10;Description automatically generated"/>
          <p:cNvPicPr>
            <a:picLocks noChangeAspect="1"/>
          </p:cNvPicPr>
          <p:nvPr/>
        </p:nvPicPr>
        <p:blipFill>
          <a:blip r:embed="rId1"/>
          <a:stretch>
            <a:fillRect/>
          </a:stretch>
        </p:blipFill>
        <p:spPr>
          <a:xfrm>
            <a:off x="993711" y="2162174"/>
            <a:ext cx="2883082" cy="2882722"/>
          </a:xfrm>
          <a:prstGeom prst="rect">
            <a:avLst/>
          </a:prstGeom>
          <a:noFill/>
        </p:spPr>
      </p:pic>
      <p:sp>
        <p:nvSpPr>
          <p:cNvPr id="5" name="TextBox 4"/>
          <p:cNvSpPr txBox="1"/>
          <p:nvPr/>
        </p:nvSpPr>
        <p:spPr>
          <a:xfrm>
            <a:off x="4004945" y="1797050"/>
            <a:ext cx="7960360" cy="4353560"/>
          </a:xfrm>
          <a:prstGeom prst="rect">
            <a:avLst/>
          </a:prstGeom>
        </p:spPr>
        <p:txBody>
          <a:bodyPr rot="0" spcFirstLastPara="0" vertOverflow="overflow" horzOverflow="overflow" vert="horz" lIns="91440" tIns="45720" rIns="91440" bIns="45720" numCol="1" spcCol="0" rtlCol="0" fromWordArt="0" anchor="t" anchorCtr="0" forceAA="0" compatLnSpc="1">
            <a:noAutofit/>
          </a:bodyPr>
          <a:lstStyle/>
          <a:p>
            <a:pPr algn="just">
              <a:lnSpc>
                <a:spcPct val="90000"/>
              </a:lnSpc>
              <a:spcAft>
                <a:spcPts val="600"/>
              </a:spcAft>
              <a:buSzPct val="100000"/>
            </a:pPr>
            <a:r>
              <a:rPr lang="en-US" sz="1600" dirty="0"/>
              <a:t>Hi there, my name is Bilal, and I will Welcome you to DevOps boot camp! I am  thrilled to have you join us for this exciting journey of learning and discovery.</a:t>
            </a:r>
            <a:endParaRPr lang="en-US" sz="1600" dirty="0"/>
          </a:p>
          <a:p>
            <a:pPr marL="285750" indent="-285750" algn="just">
              <a:lnSpc>
                <a:spcPct val="90000"/>
              </a:lnSpc>
              <a:spcAft>
                <a:spcPts val="600"/>
              </a:spcAft>
              <a:buSzPct val="100000"/>
              <a:buFont typeface="Arial" panose="020B0604020202020204" pitchFamily="34" charset="0"/>
              <a:buChar char="•"/>
            </a:pPr>
            <a:r>
              <a:rPr lang="en-US" sz="1600" dirty="0"/>
              <a:t>In this boot camp, we will be exploring the principles and practices of DevOps, which is a set of methodologies and tools that aims to bridge the gap between software development and operations. DevOps is an increasingly important area in the field of software engineering, as it helps organizations to streamline their processes, improve their agility, and deliver better value to their customers.</a:t>
            </a:r>
            <a:endParaRPr lang="en-US" sz="1600" dirty="0"/>
          </a:p>
          <a:p>
            <a:pPr marL="285750" indent="-285750" algn="just">
              <a:lnSpc>
                <a:spcPct val="90000"/>
              </a:lnSpc>
              <a:spcAft>
                <a:spcPts val="600"/>
              </a:spcAft>
              <a:buSzPct val="100000"/>
              <a:buFont typeface="Arial" panose="020B0604020202020204" pitchFamily="34" charset="0"/>
              <a:buChar char="•"/>
            </a:pPr>
            <a:r>
              <a:rPr lang="en-US" sz="1600" dirty="0"/>
              <a:t>By the end of this boot camp, you will have gained a comprehensive understanding of DevOps and its key concepts, as well as practical skills in areas such as infrastructure automation, continuous integration and delivery, monitoring and logging, and more. You will be equipped with the knowledge and tools to apply DevOps principles in your own work and contribute to the success of your organization.</a:t>
            </a:r>
            <a:endParaRPr lang="en-US" sz="1600" dirty="0"/>
          </a:p>
          <a:p>
            <a:pPr indent="0" algn="just">
              <a:lnSpc>
                <a:spcPct val="90000"/>
              </a:lnSpc>
              <a:spcAft>
                <a:spcPts val="600"/>
              </a:spcAft>
              <a:buSzPct val="100000"/>
              <a:buNone/>
            </a:pPr>
            <a:r>
              <a:rPr lang="en-US" sz="1600" dirty="0"/>
              <a:t>I am always looking to connect with other professionals in the field, share ideas and insights, and stay up to date on the latest trends and developments. I welcome the opportunity to connect with you and explore ways in which we can collaborate and support each other. </a:t>
            </a:r>
            <a:endParaRPr lang="en-US" sz="1600" dirty="0"/>
          </a:p>
          <a:p>
            <a:pPr indent="0" algn="just">
              <a:lnSpc>
                <a:spcPct val="90000"/>
              </a:lnSpc>
              <a:spcAft>
                <a:spcPts val="600"/>
              </a:spcAft>
              <a:buSzPct val="100000"/>
              <a:buNone/>
            </a:pPr>
            <a:endParaRPr lang="en-US" sz="1400" dirty="0"/>
          </a:p>
          <a:p>
            <a:pPr indent="0" algn="just">
              <a:lnSpc>
                <a:spcPct val="90000"/>
              </a:lnSpc>
              <a:spcAft>
                <a:spcPts val="600"/>
              </a:spcAft>
              <a:buSzPct val="100000"/>
              <a:buNone/>
            </a:pPr>
            <a:br>
              <a:rPr lang="en-US" sz="1400" dirty="0"/>
            </a:br>
            <a:r>
              <a:rPr lang="en-US" dirty="0"/>
              <a:t>GitHub : </a:t>
            </a:r>
            <a:r>
              <a:rPr lang="en-US" dirty="0">
                <a:hlinkClick r:id="rId2"/>
              </a:rPr>
              <a:t>https://github.com/BilalMaz/DevOps-Architect-BootCamp</a:t>
            </a:r>
            <a:endParaRPr lang="en-US" dirty="0"/>
          </a:p>
          <a:p>
            <a:pPr algn="just">
              <a:lnSpc>
                <a:spcPct val="90000"/>
              </a:lnSpc>
              <a:spcAft>
                <a:spcPts val="600"/>
              </a:spcAft>
              <a:buSzPct val="100000"/>
            </a:pPr>
            <a:r>
              <a:rPr lang="en-US" dirty="0"/>
              <a:t>LinkedIn : </a:t>
            </a:r>
            <a:r>
              <a:rPr lang="en-US" dirty="0">
                <a:hlinkClick r:id="rId3"/>
              </a:rPr>
              <a:t>https://www.linkedin.com/in/bilalmazhar-cyber-security-consultant/</a:t>
            </a:r>
            <a:endParaRPr lang="en-US" dirty="0"/>
          </a:p>
          <a:p>
            <a:pPr algn="just">
              <a:lnSpc>
                <a:spcPct val="90000"/>
              </a:lnSpc>
              <a:spcAft>
                <a:spcPts val="600"/>
              </a:spcAft>
              <a:buSzPct val="100000"/>
              <a:buChar char="▪"/>
            </a:pP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a:t>Objective</a:t>
            </a:r>
            <a:r>
              <a:rPr lang="en-US"/>
              <a:t> </a:t>
            </a:r>
            <a:endParaRPr lang="en-US"/>
          </a:p>
        </p:txBody>
      </p:sp>
      <p:sp>
        <p:nvSpPr>
          <p:cNvPr id="3" name="Content Placeholder 2"/>
          <p:cNvSpPr>
            <a:spLocks noGrp="1"/>
          </p:cNvSpPr>
          <p:nvPr>
            <p:ph sz="half" idx="1"/>
          </p:nvPr>
        </p:nvSpPr>
        <p:spPr>
          <a:xfrm>
            <a:off x="1456055" y="1905000"/>
            <a:ext cx="10353675" cy="4267200"/>
          </a:xfrm>
        </p:spPr>
        <p:txBody>
          <a:bodyPr/>
          <a:p>
            <a:pPr marL="0" indent="0" algn="just">
              <a:buNone/>
            </a:pPr>
            <a:r>
              <a:rPr lang="en-US" sz="2000"/>
              <a:t>Equip participants with hands-on expertise in </a:t>
            </a:r>
            <a:r>
              <a:rPr lang="en-US" sz="2000" b="1" u="sng"/>
              <a:t>essential DevOps tools</a:t>
            </a:r>
            <a:r>
              <a:rPr lang="en-US" sz="2000" b="1"/>
              <a:t> </a:t>
            </a:r>
            <a:r>
              <a:rPr lang="en-US" sz="2000"/>
              <a:t>and technologies, fostering the practical application of </a:t>
            </a:r>
            <a:r>
              <a:rPr lang="en-US" sz="2000" u="sng"/>
              <a:t>DevOps principles</a:t>
            </a:r>
            <a:r>
              <a:rPr lang="en-US" sz="2000"/>
              <a:t>. Through </a:t>
            </a:r>
            <a:r>
              <a:rPr lang="en-US" sz="2000" u="sng"/>
              <a:t>real-world projects</a:t>
            </a:r>
            <a:r>
              <a:rPr lang="en-US" sz="2000"/>
              <a:t>, attendees will gain proficiency in </a:t>
            </a:r>
            <a:r>
              <a:rPr lang="en-US" sz="2000" u="sng"/>
              <a:t>automating workflows</a:t>
            </a:r>
            <a:r>
              <a:rPr lang="en-US" sz="2000"/>
              <a:t>, configuring </a:t>
            </a:r>
            <a:r>
              <a:rPr lang="en-US" sz="2000" u="sng"/>
              <a:t>cloud environments</a:t>
            </a:r>
            <a:r>
              <a:rPr lang="en-US" sz="2000"/>
              <a:t>, implementing </a:t>
            </a:r>
            <a:r>
              <a:rPr lang="en-US" sz="2000" u="sng"/>
              <a:t>CI/CD</a:t>
            </a:r>
            <a:r>
              <a:rPr lang="en-US" sz="2000"/>
              <a:t> </a:t>
            </a:r>
            <a:r>
              <a:rPr lang="en-US" sz="2000" u="sng"/>
              <a:t>pipelines</a:t>
            </a:r>
            <a:r>
              <a:rPr lang="en-US" sz="2000"/>
              <a:t>, mastering </a:t>
            </a:r>
            <a:r>
              <a:rPr lang="en-US" sz="2000" u="sng"/>
              <a:t>containerization</a:t>
            </a:r>
            <a:r>
              <a:rPr lang="en-US" sz="2000"/>
              <a:t>, orchestrating with </a:t>
            </a:r>
            <a:r>
              <a:rPr lang="en-US" sz="2000" u="sng"/>
              <a:t>Kubernetes</a:t>
            </a:r>
            <a:r>
              <a:rPr lang="en-US" sz="2000"/>
              <a:t>, and employing </a:t>
            </a:r>
            <a:r>
              <a:rPr lang="en-US" sz="2000" u="sng"/>
              <a:t>Infrastructure as Code (IaC)</a:t>
            </a:r>
            <a:r>
              <a:rPr lang="en-US" sz="2000"/>
              <a:t> using </a:t>
            </a:r>
            <a:r>
              <a:rPr lang="en-US" sz="2000" u="sng"/>
              <a:t>Terraform. </a:t>
            </a:r>
            <a:endParaRPr lang="en-US" sz="2000" u="sng"/>
          </a:p>
          <a:p>
            <a:pPr marL="0" indent="0" algn="just">
              <a:buNone/>
            </a:pPr>
            <a:endParaRPr lang="en-US" sz="2000"/>
          </a:p>
          <a:p>
            <a:pPr marL="0" indent="0" algn="just">
              <a:buNone/>
            </a:pPr>
            <a:r>
              <a:rPr lang="en-US" sz="2000"/>
              <a:t>The training ensures participants are well-prepared for the "</a:t>
            </a:r>
            <a:r>
              <a:rPr lang="en-US" sz="2000" u="sng"/>
              <a:t>Certified DevOps Professional</a:t>
            </a:r>
            <a:r>
              <a:rPr lang="en-US" sz="2000"/>
              <a:t>" certification, combining theoretical knowledge with practical skills for success in diverse DevOps scenarios.</a:t>
            </a:r>
            <a:endParaRPr lang="en-US" sz="20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Methodology </a:t>
            </a:r>
            <a:endParaRPr lang="en-US"/>
          </a:p>
        </p:txBody>
      </p:sp>
      <p:sp>
        <p:nvSpPr>
          <p:cNvPr id="3" name="Content Placeholder 2"/>
          <p:cNvSpPr>
            <a:spLocks noGrp="1"/>
          </p:cNvSpPr>
          <p:nvPr>
            <p:ph sz="half" idx="1"/>
          </p:nvPr>
        </p:nvSpPr>
        <p:spPr>
          <a:xfrm>
            <a:off x="1350010" y="1905000"/>
            <a:ext cx="10305415" cy="4267200"/>
          </a:xfrm>
        </p:spPr>
        <p:txBody>
          <a:bodyPr/>
          <a:p>
            <a:pPr marL="525780" lvl="1" indent="-342900" algn="l">
              <a:buClrTx/>
              <a:buSzTx/>
            </a:pPr>
            <a:r>
              <a:rPr lang="en-US" u="sng"/>
              <a:t>Method of the Lectures:</a:t>
            </a:r>
            <a:endParaRPr lang="en-US" u="sng"/>
          </a:p>
          <a:p>
            <a:pPr marL="914400" lvl="1" indent="-457200" algn="just"/>
            <a:r>
              <a:rPr lang="en-US" u="sng"/>
              <a:t>Interactive Lectures</a:t>
            </a:r>
            <a:r>
              <a:rPr lang="en-US"/>
              <a:t>: Engaging and informative lectures provide a solid theoretical foundation, ensuring participants understand key concepts and principles , </a:t>
            </a:r>
            <a:endParaRPr lang="en-US"/>
          </a:p>
          <a:p>
            <a:pPr marL="914400" lvl="1" indent="-457200" algn="just"/>
            <a:r>
              <a:rPr lang="en-US" u="sng"/>
              <a:t>Hands-On Labs</a:t>
            </a:r>
            <a:r>
              <a:rPr lang="en-US"/>
              <a:t>: Extensive hands-on labs allow participants to apply theoretical knowledge in real-world scenarios, reinforcing practical skills and building confidence , </a:t>
            </a:r>
            <a:endParaRPr lang="en-US"/>
          </a:p>
          <a:p>
            <a:pPr marL="914400" lvl="1" indent="-457200" algn="just"/>
            <a:r>
              <a:rPr lang="en-US" u="sng"/>
              <a:t>Project-Based Learning</a:t>
            </a:r>
            <a:r>
              <a:rPr lang="en-US"/>
              <a:t>: Structured projects at each stage of the DevOps lifecycle enable participants to build and deploy applications, reinforcing skills in a simulated work environment, </a:t>
            </a:r>
            <a:endParaRPr lang="en-US"/>
          </a:p>
          <a:p>
            <a:pPr marL="914400" lvl="1" indent="-457200" algn="just"/>
            <a:r>
              <a:rPr lang="en-US" u="sng"/>
              <a:t>Case Studies</a:t>
            </a:r>
            <a:r>
              <a:rPr lang="en-US"/>
              <a:t>: Real-world case studies expose participants to practical challenges and solutions, enhancing their problem-solving abilities within the context of DevOps practices.</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Recomendation &amp; Refrence Books </a:t>
            </a:r>
            <a:endParaRPr lang="en-US"/>
          </a:p>
        </p:txBody>
      </p:sp>
      <p:pic>
        <p:nvPicPr>
          <p:cNvPr id="5" name="Content Placeholder 4"/>
          <p:cNvPicPr>
            <a:picLocks noChangeAspect="1"/>
          </p:cNvPicPr>
          <p:nvPr>
            <p:ph sz="half" idx="1"/>
          </p:nvPr>
        </p:nvPicPr>
        <p:blipFill>
          <a:blip r:embed="rId1"/>
          <a:stretch>
            <a:fillRect/>
          </a:stretch>
        </p:blipFill>
        <p:spPr>
          <a:xfrm>
            <a:off x="1167765" y="1977390"/>
            <a:ext cx="2453640" cy="3794760"/>
          </a:xfrm>
          <a:prstGeom prst="rect">
            <a:avLst/>
          </a:prstGeom>
        </p:spPr>
      </p:pic>
      <p:pic>
        <p:nvPicPr>
          <p:cNvPr id="6" name="Content Placeholder 5"/>
          <p:cNvPicPr>
            <a:picLocks noChangeAspect="1"/>
          </p:cNvPicPr>
          <p:nvPr>
            <p:ph sz="half" idx="2"/>
          </p:nvPr>
        </p:nvPicPr>
        <p:blipFill>
          <a:blip r:embed="rId2"/>
          <a:stretch>
            <a:fillRect/>
          </a:stretch>
        </p:blipFill>
        <p:spPr>
          <a:xfrm>
            <a:off x="4584700" y="1977390"/>
            <a:ext cx="3035300" cy="3794760"/>
          </a:xfrm>
          <a:prstGeom prst="rect">
            <a:avLst/>
          </a:prstGeom>
        </p:spPr>
      </p:pic>
      <p:pic>
        <p:nvPicPr>
          <p:cNvPr id="7" name="Picture 6"/>
          <p:cNvPicPr>
            <a:picLocks noChangeAspect="1"/>
          </p:cNvPicPr>
          <p:nvPr/>
        </p:nvPicPr>
        <p:blipFill>
          <a:blip r:embed="rId3"/>
          <a:stretch>
            <a:fillRect/>
          </a:stretch>
        </p:blipFill>
        <p:spPr>
          <a:xfrm>
            <a:off x="8529320" y="1977390"/>
            <a:ext cx="2514600" cy="37763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Training chapters </a:t>
            </a:r>
            <a:endParaRPr lang="en-US"/>
          </a:p>
        </p:txBody>
      </p:sp>
      <p:sp>
        <p:nvSpPr>
          <p:cNvPr id="3" name="Content Placeholder 2"/>
          <p:cNvSpPr>
            <a:spLocks noGrp="1"/>
          </p:cNvSpPr>
          <p:nvPr>
            <p:ph sz="half" idx="1"/>
          </p:nvPr>
        </p:nvSpPr>
        <p:spPr>
          <a:xfrm>
            <a:off x="1416685" y="1655445"/>
            <a:ext cx="9968865" cy="4852670"/>
          </a:xfrm>
        </p:spPr>
        <p:txBody>
          <a:bodyPr>
            <a:normAutofit fontScale="90000"/>
          </a:bodyPr>
          <a:p>
            <a:r>
              <a:rPr lang="en-US" sz="2000" b="1"/>
              <a:t>Chapter 1</a:t>
            </a:r>
            <a:r>
              <a:rPr lang="en-US" sz="2000" b="1" i="1"/>
              <a:t> </a:t>
            </a:r>
            <a:r>
              <a:rPr lang="en-US" sz="2000" b="1"/>
              <a:t>:</a:t>
            </a:r>
            <a:r>
              <a:rPr lang="en-US" sz="2000"/>
              <a:t> Introduction to DevOps , </a:t>
            </a:r>
            <a:endParaRPr lang="en-US" sz="2000"/>
          </a:p>
          <a:p>
            <a:r>
              <a:rPr lang="en-US" sz="2000" b="1"/>
              <a:t>Chapter 2</a:t>
            </a:r>
            <a:r>
              <a:rPr lang="en-US" sz="2000"/>
              <a:t> </a:t>
            </a:r>
            <a:r>
              <a:rPr lang="en-US" sz="2000" b="1"/>
              <a:t>:</a:t>
            </a:r>
            <a:r>
              <a:rPr lang="en-US" sz="2000"/>
              <a:t> Lab Setup  , </a:t>
            </a:r>
            <a:endParaRPr lang="en-US" sz="2000"/>
          </a:p>
          <a:p>
            <a:r>
              <a:rPr lang="en-US" sz="2000" b="1"/>
              <a:t>Chapter 3</a:t>
            </a:r>
            <a:r>
              <a:rPr lang="en-US" sz="2000"/>
              <a:t> </a:t>
            </a:r>
            <a:r>
              <a:rPr lang="en-US" sz="2000" b="1"/>
              <a:t>:</a:t>
            </a:r>
            <a:r>
              <a:rPr lang="en-US" sz="2000"/>
              <a:t> Building the Basics , </a:t>
            </a:r>
            <a:endParaRPr lang="en-US" sz="2000"/>
          </a:p>
          <a:p>
            <a:r>
              <a:rPr lang="en-US" sz="2000" b="1">
                <a:sym typeface="+mn-ea"/>
              </a:rPr>
              <a:t>Chapter 4</a:t>
            </a:r>
            <a:r>
              <a:rPr lang="en-US" sz="2000">
                <a:sym typeface="+mn-ea"/>
              </a:rPr>
              <a:t> </a:t>
            </a:r>
            <a:r>
              <a:rPr lang="en-US" sz="2000" b="1">
                <a:sym typeface="+mn-ea"/>
              </a:rPr>
              <a:t>:</a:t>
            </a:r>
            <a:r>
              <a:rPr lang="en-US" sz="2000">
                <a:sym typeface="+mn-ea"/>
              </a:rPr>
              <a:t> Introdcution to Linux  (Ubuntu ), </a:t>
            </a:r>
            <a:endParaRPr lang="en-US" sz="2000" u="sng"/>
          </a:p>
          <a:p>
            <a:r>
              <a:rPr lang="en-US" sz="2000" b="1">
                <a:sym typeface="+mn-ea"/>
              </a:rPr>
              <a:t>Chapter 5 : </a:t>
            </a:r>
            <a:r>
              <a:rPr lang="en-US" sz="2000">
                <a:sym typeface="+mn-ea"/>
              </a:rPr>
              <a:t>Introduction to Scripting ( Bash , Python &amp; Go ) , </a:t>
            </a:r>
            <a:endParaRPr lang="en-US" sz="2000">
              <a:sym typeface="+mn-ea"/>
            </a:endParaRPr>
          </a:p>
          <a:p>
            <a:r>
              <a:rPr lang="en-US" sz="2000" b="1">
                <a:sym typeface="+mn-ea"/>
              </a:rPr>
              <a:t>Chapter 6 : </a:t>
            </a:r>
            <a:r>
              <a:rPr lang="en-US" sz="2000">
                <a:sym typeface="+mn-ea"/>
              </a:rPr>
              <a:t>CI / CD ( Jenkins ) , </a:t>
            </a:r>
            <a:endParaRPr lang="en-US" sz="2000">
              <a:sym typeface="+mn-ea"/>
            </a:endParaRPr>
          </a:p>
          <a:p>
            <a:r>
              <a:rPr lang="en-US" sz="2000" b="1">
                <a:sym typeface="+mn-ea"/>
              </a:rPr>
              <a:t>Chapter 7 :  </a:t>
            </a:r>
            <a:r>
              <a:rPr lang="en-US" sz="2000">
                <a:sym typeface="+mn-ea"/>
              </a:rPr>
              <a:t>Infratruture as a code ( Ansible ) , </a:t>
            </a:r>
            <a:endParaRPr lang="en-US" sz="2000">
              <a:sym typeface="+mn-ea"/>
            </a:endParaRPr>
          </a:p>
          <a:p>
            <a:r>
              <a:rPr lang="en-US" sz="2000" b="1">
                <a:sym typeface="+mn-ea"/>
              </a:rPr>
              <a:t>Chapter 8 :</a:t>
            </a:r>
            <a:r>
              <a:rPr lang="en-US" sz="2000">
                <a:sym typeface="+mn-ea"/>
              </a:rPr>
              <a:t> Containerization ( Docker ) , </a:t>
            </a:r>
            <a:endParaRPr lang="en-US" sz="2000">
              <a:sym typeface="+mn-ea"/>
            </a:endParaRPr>
          </a:p>
          <a:p>
            <a:r>
              <a:rPr lang="en-US" sz="2000" b="1">
                <a:sym typeface="+mn-ea"/>
              </a:rPr>
              <a:t>Chapter 9 :</a:t>
            </a:r>
            <a:r>
              <a:rPr lang="en-US" sz="2000">
                <a:sym typeface="+mn-ea"/>
              </a:rPr>
              <a:t> Orechtration ( Kubernetes ) , </a:t>
            </a:r>
            <a:endParaRPr lang="en-US" sz="2000">
              <a:sym typeface="+mn-ea"/>
            </a:endParaRPr>
          </a:p>
          <a:p>
            <a:r>
              <a:rPr lang="en-US" sz="2000">
                <a:sym typeface="+mn-ea"/>
              </a:rPr>
              <a:t>Chapter 10 : Cloud DevOps ( AWS ) , </a:t>
            </a:r>
            <a:endParaRPr lang="en-US" sz="2000">
              <a:sym typeface="+mn-ea"/>
            </a:endParaRPr>
          </a:p>
          <a:p>
            <a:endParaRPr lang="en-US" sz="200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Chapter 1</a:t>
            </a:r>
            <a:r>
              <a:rPr lang="en-US" b="1" i="1">
                <a:sym typeface="+mn-ea"/>
              </a:rPr>
              <a:t> </a:t>
            </a:r>
            <a:r>
              <a:rPr lang="en-US" b="1">
                <a:sym typeface="+mn-ea"/>
              </a:rPr>
              <a:t>:</a:t>
            </a:r>
            <a:r>
              <a:rPr lang="en-US">
                <a:sym typeface="+mn-ea"/>
              </a:rPr>
              <a:t> Introduction to DevOps ,</a:t>
            </a:r>
            <a:endParaRPr lang="en-US"/>
          </a:p>
        </p:txBody>
      </p:sp>
      <p:sp>
        <p:nvSpPr>
          <p:cNvPr id="3" name="Content Placeholder 2"/>
          <p:cNvSpPr>
            <a:spLocks noGrp="1"/>
          </p:cNvSpPr>
          <p:nvPr>
            <p:ph sz="half" idx="1"/>
          </p:nvPr>
        </p:nvSpPr>
        <p:spPr>
          <a:xfrm>
            <a:off x="1522730" y="1905000"/>
            <a:ext cx="10132060" cy="4267200"/>
          </a:xfrm>
        </p:spPr>
        <p:txBody>
          <a:bodyPr/>
          <a:p>
            <a:r>
              <a:rPr lang="en-US"/>
              <a:t>Topics</a:t>
            </a:r>
            <a:endParaRPr lang="en-US"/>
          </a:p>
          <a:p>
            <a:pPr lvl="1"/>
            <a:r>
              <a:rPr lang="en-US"/>
              <a:t>Definition and Evolution of DevOps , </a:t>
            </a:r>
            <a:endParaRPr lang="en-US"/>
          </a:p>
          <a:p>
            <a:pPr lvl="1"/>
            <a:r>
              <a:rPr lang="en-US"/>
              <a:t>Key DevOps Principles , </a:t>
            </a:r>
            <a:endParaRPr lang="en-US"/>
          </a:p>
          <a:p>
            <a:pPr lvl="1"/>
            <a:r>
              <a:rPr lang="en-US"/>
              <a:t>DevOps Lifecycle , </a:t>
            </a:r>
            <a:endParaRPr lang="en-US"/>
          </a:p>
          <a:p>
            <a:pPr lvl="1"/>
            <a:r>
              <a:rPr lang="en-US"/>
              <a:t>Benefits of DevOps , </a:t>
            </a:r>
            <a:endParaRPr lang="en-US"/>
          </a:p>
          <a:p>
            <a:pPr lvl="1"/>
            <a:r>
              <a:rPr lang="en-US"/>
              <a:t>DevOps Practices , </a:t>
            </a:r>
            <a:endParaRPr lang="en-US"/>
          </a:p>
          <a:p>
            <a:pPr lvl="1"/>
            <a:r>
              <a:rPr lang="en-US"/>
              <a:t>DevOps Tools , </a:t>
            </a:r>
            <a:endParaRPr lang="en-US"/>
          </a:p>
          <a:p>
            <a:pPr lvl="1"/>
            <a:r>
              <a:rPr lang="en-US"/>
              <a:t>Collaboration and Communication , </a:t>
            </a:r>
            <a:endParaRPr lang="en-US"/>
          </a:p>
          <a:p>
            <a:pPr lvl="1"/>
            <a:r>
              <a:rPr lang="en-US"/>
              <a:t>Culture and DevOps Adoption , </a:t>
            </a:r>
            <a:endParaRPr lang="en-US"/>
          </a:p>
          <a:p>
            <a:pPr lvl="1"/>
            <a:r>
              <a:rPr lang="en-US"/>
              <a:t>Security in DevOps , </a:t>
            </a:r>
            <a:endParaRPr lang="en-US"/>
          </a:p>
          <a:p>
            <a:pPr lvl="1"/>
            <a:r>
              <a:rPr lang="en-US"/>
              <a:t>Future Trends in DevOps</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Chapter 2</a:t>
            </a:r>
            <a:r>
              <a:rPr lang="en-US">
                <a:sym typeface="+mn-ea"/>
              </a:rPr>
              <a:t> </a:t>
            </a:r>
            <a:r>
              <a:rPr lang="en-US" b="1">
                <a:sym typeface="+mn-ea"/>
              </a:rPr>
              <a:t>:</a:t>
            </a:r>
            <a:r>
              <a:rPr lang="en-US">
                <a:sym typeface="+mn-ea"/>
              </a:rPr>
              <a:t> Lab Setup</a:t>
            </a:r>
            <a:endParaRPr lang="en-US"/>
          </a:p>
        </p:txBody>
      </p:sp>
      <p:sp>
        <p:nvSpPr>
          <p:cNvPr id="3" name="Content Placeholder 2"/>
          <p:cNvSpPr>
            <a:spLocks noGrp="1"/>
          </p:cNvSpPr>
          <p:nvPr>
            <p:ph sz="half" idx="1"/>
          </p:nvPr>
        </p:nvSpPr>
        <p:spPr>
          <a:xfrm>
            <a:off x="1522730" y="1905000"/>
            <a:ext cx="9950450" cy="4267200"/>
          </a:xfrm>
        </p:spPr>
        <p:txBody>
          <a:bodyPr/>
          <a:p>
            <a:r>
              <a:rPr lang="en-US"/>
              <a:t>Topics </a:t>
            </a:r>
            <a:endParaRPr lang="en-US"/>
          </a:p>
          <a:p>
            <a:pPr lvl="1"/>
            <a:r>
              <a:rPr lang="en-US"/>
              <a:t>Installation of Vmware &amp; VirtualBox , </a:t>
            </a:r>
            <a:endParaRPr lang="en-US"/>
          </a:p>
          <a:p>
            <a:pPr lvl="1"/>
            <a:r>
              <a:rPr lang="en-US"/>
              <a:t>Virtual Machine Deployment ( Linux ), </a:t>
            </a:r>
            <a:endParaRPr lang="en-US"/>
          </a:p>
          <a:p>
            <a:pPr lvl="1"/>
            <a:r>
              <a:rPr lang="en-US"/>
              <a:t> Installations </a:t>
            </a:r>
            <a:endParaRPr lang="en-US"/>
          </a:p>
          <a:p>
            <a:pPr lvl="2"/>
            <a:r>
              <a:rPr lang="en-US" sz="1800"/>
              <a:t>Jenkins , </a:t>
            </a:r>
            <a:endParaRPr lang="en-US" sz="1800"/>
          </a:p>
          <a:p>
            <a:pPr lvl="2"/>
            <a:r>
              <a:rPr lang="en-US" sz="1800"/>
              <a:t>Docker , </a:t>
            </a:r>
            <a:endParaRPr lang="en-US" sz="1800"/>
          </a:p>
          <a:p>
            <a:pPr lvl="2"/>
            <a:r>
              <a:rPr lang="en-US" sz="1800"/>
              <a:t>Kubernetes , </a:t>
            </a:r>
            <a:endParaRPr lang="en-US" sz="1800"/>
          </a:p>
          <a:p>
            <a:pPr lvl="2"/>
            <a:r>
              <a:rPr lang="en-US" sz="1800"/>
              <a:t>Git &amp; Github , </a:t>
            </a:r>
            <a:endParaRPr lang="en-US" sz="1800"/>
          </a:p>
          <a:p>
            <a:pPr lvl="2"/>
            <a:r>
              <a:rPr lang="en-US" sz="1800"/>
              <a:t>Python, Go &amp; IDE ( Intigrated Development Enviroment ) , </a:t>
            </a:r>
            <a:endParaRPr lang="en-US" sz="1800"/>
          </a:p>
          <a:p>
            <a:pPr lvl="2"/>
            <a:r>
              <a:rPr lang="en-US" sz="1800"/>
              <a:t>Ansible &amp; Terrform , </a:t>
            </a:r>
            <a:endParaRPr lang="en-US" sz="1800"/>
          </a:p>
          <a:p>
            <a:pPr lvl="2"/>
            <a:endParaRPr lang="en-US"/>
          </a:p>
          <a:p>
            <a:pPr lvl="1"/>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Chapter 3</a:t>
            </a:r>
            <a:r>
              <a:rPr lang="en-US">
                <a:sym typeface="+mn-ea"/>
              </a:rPr>
              <a:t> </a:t>
            </a:r>
            <a:r>
              <a:rPr lang="en-US" b="1">
                <a:sym typeface="+mn-ea"/>
              </a:rPr>
              <a:t>:</a:t>
            </a:r>
            <a:r>
              <a:rPr lang="en-US">
                <a:sym typeface="+mn-ea"/>
              </a:rPr>
              <a:t> Building the Basics </a:t>
            </a:r>
            <a:endParaRPr lang="en-US"/>
          </a:p>
        </p:txBody>
      </p:sp>
      <p:sp>
        <p:nvSpPr>
          <p:cNvPr id="3" name="Content Placeholder 2"/>
          <p:cNvSpPr>
            <a:spLocks noGrp="1"/>
          </p:cNvSpPr>
          <p:nvPr>
            <p:ph sz="half" idx="1"/>
          </p:nvPr>
        </p:nvSpPr>
        <p:spPr>
          <a:xfrm>
            <a:off x="1522730" y="1905000"/>
            <a:ext cx="10142220" cy="4267200"/>
          </a:xfrm>
        </p:spPr>
        <p:txBody>
          <a:bodyPr/>
          <a:p>
            <a:pPr marL="274320" lvl="1" algn="l">
              <a:spcBef>
                <a:spcPts val="1800"/>
              </a:spcBef>
              <a:buClrTx/>
              <a:buSzTx/>
              <a:buFont typeface="Arial" panose="020B0604020202020204" pitchFamily="34" charset="0"/>
              <a:buChar char="▪"/>
            </a:pPr>
            <a:r>
              <a:rPr lang="en-US" sz="2400"/>
              <a:t>Topics </a:t>
            </a:r>
            <a:endParaRPr lang="en-US" sz="2400"/>
          </a:p>
          <a:p>
            <a:pPr lvl="1" algn="l">
              <a:buClrTx/>
              <a:buSzTx/>
            </a:pPr>
            <a:r>
              <a:rPr lang="en-US"/>
              <a:t>Basic Understanding of Software Development , </a:t>
            </a:r>
            <a:endParaRPr lang="en-US"/>
          </a:p>
          <a:p>
            <a:pPr lvl="1" algn="l">
              <a:buClrTx/>
              <a:buSzTx/>
            </a:pPr>
            <a:r>
              <a:rPr lang="en-US"/>
              <a:t>Fundamental Knowledge of IT Infrastructure , </a:t>
            </a:r>
            <a:endParaRPr lang="en-US"/>
          </a:p>
          <a:p>
            <a:pPr lvl="1" algn="l">
              <a:buClrTx/>
              <a:buSzTx/>
            </a:pPr>
            <a:r>
              <a:rPr lang="en-US"/>
              <a:t>Command-Line Interface (CLI)  , </a:t>
            </a:r>
            <a:endParaRPr lang="en-US"/>
          </a:p>
          <a:p>
            <a:pPr lvl="1" algn="l">
              <a:buClrTx/>
              <a:buSzTx/>
            </a:pPr>
            <a:r>
              <a:rPr lang="en-US"/>
              <a:t>Understanding of Operating Systems , </a:t>
            </a:r>
            <a:endParaRPr lang="en-US"/>
          </a:p>
          <a:p>
            <a:pPr lvl="1" algn="l">
              <a:buClrTx/>
              <a:buSzTx/>
            </a:pPr>
            <a:r>
              <a:rPr lang="en-US"/>
              <a:t>Basic Networking Concepts , </a:t>
            </a:r>
            <a:endParaRPr lang="en-US"/>
          </a:p>
          <a:p>
            <a:pPr lvl="1" algn="l">
              <a:buClrTx/>
              <a:buSzTx/>
            </a:pPr>
            <a:r>
              <a:rPr lang="en-US"/>
              <a:t>Problem-Solving Skills , </a:t>
            </a:r>
            <a:endParaRPr lang="en-US"/>
          </a:p>
          <a:p>
            <a:pPr lvl="1" algn="l">
              <a:buClrTx/>
              <a:buSzTx/>
            </a:pPr>
            <a:r>
              <a:rPr lang="en-US"/>
              <a:t>System Design Concepts </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fillRect/>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m s o - c o n t e n t T y p e ? > < F o r m T e m p l a t e s   x m l n s = " h t t p : / / s c h e m a s . m i c r o s o f t . c o m / s h a r e p o i n t / v 3 / c o n t e n t t y p e / f o r m s " > < D i s p l a y > D o c u m e n t L i b r a r y F o r m < / D i s p l a y > < E d i t > D o c u m e n t L i b r a r y F o r m < / E d i t > < N e w > D o c u m e n t L i b r a r y F o r m < / N e w > < / F o r m T e m p l a t e s > 
</file>

<file path=customXml/item2.xml>��< ? x m l   v e r s i o n = " 1 . 0 " ? > < c t : c o n t e n t T y p e S c h e m a   c t : _ = " "   m a : _ = " "   m a : c o n t e n t T y p e N a m e = " D o c u m e n t "   m a : c o n t e n t T y p e I D = " 0 x 0 1 0 1 0 0 7 9 F 1 1 1 E D 3 5 F 8 C C 4 7 9 4 4 9 6 0 9 E 8 A 0 9 2 3 A 6 "   m a : c o n t e n t T y p e V e r s i o n = " 2 7 "   m a : c o n t e n t T y p e D e s c r i p t i o n = " C r e a t e   a   n e w   d o c u m e n t . "   m a : c o n t e n t T y p e S c o p e = " "   m a : v e r s i o n I D = " c 6 f 9 a 8 4 f 6 6 a 9 c 8 b 9 a 2 1 7 5 5 b 9 f f a f b 9 4 5 "   x m l n s : c t = " h t t p : / / s c h e m a s . m i c r o s o f t . c o m / o f f i c e / 2 0 0 6 / m e t a d a t a / c o n t e n t T y p e "   x m l n s : m a = " h t t p : / / s c h e m a s . m i c r o s o f t . c o m / o f f i c e / 2 0 0 6 / m e t a d a t a / p r o p e r t i e s / m e t a A t t r i b u t e s " >  
 < x s d : s c h e m a   t a r g e t N a m e s p a c e = " h t t p : / / s c h e m a s . m i c r o s o f t . c o m / o f f i c e / 2 0 0 6 / m e t a d a t a / p r o p e r t i e s "   m a : r o o t = " t r u e "   m a : f i e l d s I D = " 2 7 d f 3 9 e 3 e 7 0 3 6 d f f 5 4 f 8 9 d d d 5 8 0 5 c e 7 2 "   n s 1 : _ = " "   n s 2 : _ = " "   n s 3 : _ = " "   n s 4 : _ = " " 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
 < x s d : i m p o r t   n a m e s p a c e = " h t t p : / / s c h e m a s . m i c r o s o f t . c o m / s h a r e p o i n t / v 3 " / >  
 < x s d : i m p o r t   n a m e s p a c e = " 7 1 a f 3 2 4 3 - 3 d d 4 - 4 a 8 d - 8 c 0 d - d d 7 6 d a 1 f 0 2 a 5 " / >  
 < x s d : i m p o r t   n a m e s p a c e = " 1 6 c 0 5 7 2 7 - a a 7 5 - 4 e 4 a - 9 b 5 f - 8 a 8 0 a 1 1 6 5 8 9 1 " / >  
 < x s d : i m p o r t   n a m e s p a c e = " 2 3 0 e 9 d f 3 - b e 6 5 - 4 c 7 3 - a 9 3 b - d 1 2 3 6 e b d 6 7 7 e " / >  
 < x s d : e l e m e n t   n a m e = " p r o p e r t i e s " >  
 < x s d : c o m p l e x T y p e >  
 < x s d : s e q u e n c e >  
 < x s d : e l e m e n t   n a m e = " d o c u m e n t M a n a g e m e n t " >  
 < x s d : c o m p l e x T y p e >  
 < x s d : a l l >  
 < x s d : e l e m e n t   r e f = " n s 2 : S t a t u s "   m i n O c c u r s = " 0 " / >  
 < x s d : e l e m e n t   r e f = " n s 2 : I m a g e "   m i n O c c u r s = " 0 " / > 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1 : _ i p _ U n i f i e d C o m p l i a n c e P o l i c y P r o p e r t i e s "   m i n O c c u r s = " 0 " / >  
 < x s d : e l e m e n t   r e f = " n s 1 : _ i p _ U n i f i e d C o m p l i a n c e P o l i c y U I A c t i o n "   m i n O c c u r s = " 0 " / >  
 < x s d : e l e m e n t   r e f = " n s 4 : T a x C a t c h A l l "   m i n O c c u r s = " 0 " / >  
 < x s d : e l e m e n t   r e f = " n s 2 : I m a g e T a g s T a x H T F i e l d "   m i n O c c u r s = " 0 " / >  
 < x s d : e l e m e n t   r e f = " n s 2 : M e d i a S e r v i c e L o c a t i o n "   m i n O c c u r s = " 0 " / >  
 < x s d : e l e m e n t   r e f = " n s 2 : M e d i a L e n g t h I n S e c o n d s "   m i n O c c u r s = " 0 " / >  
 < x s d : e l e m e n t   r e f = " n s 2 : B a c k g r o u n d "   m i n O c c u r s = " 0 " / >  
 < x s d : e l e m e n t   r e f = " n s 2 : M e d i a S e r v i c e S e a r c h P r o p e r t i e s "   m i n O c c u r s = " 0 " / >  
 < x s d : e l e m e n t   r e f = " n s 2 : M e d i a S e r v i c e D o c T a g s "   m i n O c c u r s = " 0 " / >  
 < x s d : e l e m e n t   r e f = " n s 2 : M e d i a S e r v i c e O b j e c t D e t e c t o r V e r s i o n s "   m i n O c c u r s = " 0 " / >  
 < / x s d : a l l >  
 < / x s d : c o m p l e x T y p e >  
 < / x s d : e l e m e n t >  
 < / x s d : s e q u e n c e >  
 < / x s d : c o m p l e x T y p e >  
 < / x s d : e l e m e n t >  
 < / x s d : s c h e m a >  
 < x s d : s c h e m a   t a r g e t N a m e s p a c e = " h t t p : / / s c h e m a s . m i c r o s o f t . c o m / s h a r e p o i n t / v 3 " 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_ i p _ U n i f i e d C o m p l i a n c e P o l i c y P r o p e r t i e s "   m a : i n d e x = " 2 0 "   n i l l a b l e = " t r u e "   m a : d i s p l a y N a m e = " U n i f i e d   C o m p l i a n c e   P o l i c y   P r o p e r t i e s "   m a : h i d d e n = " t r u e "   m a : i n t e r n a l N a m e = " _ i p _ U n i f i e d C o m p l i a n c e P o l i c y P r o p e r t i e s "   m a : r e a d O n l y = " f a l s e " >  
 < x s d : s i m p l e T y p e >  
 < x s d : r e s t r i c t i o n   b a s e = " d m s : N o t e " / >  
 < / x s d : s i m p l e T y p e >  
 < / x s d : e l e m e n t >  
 < x s d : e l e m e n t   n a m e = " _ i p _ U n i f i e d C o m p l i a n c e P o l i c y U I A c t i o n "   m a : i n d e x = " 2 1 "   n i l l a b l e = " t r u e "   m a : d i s p l a y N a m e = " U n i f i e d   C o m p l i a n c e   P o l i c y   U I   A c t i o n "   m a : h i d d e n = " t r u e "   m a : i n t e r n a l N a m e = " _ i p _ U n i f i e d C o m p l i a n c e P o l i c y U I A c t i o n "   m a : r e a d O n l y = " f a l s e " >  
 < x s d : s i m p l e T y p e >  
 < x s d : r e s t r i c t i o n   b a s e = " d m s : T e x t " / >  
 < / x s d : s i m p l e 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t a t u s "   m a : i n d e x = " 2 "   n i l l a b l e = " t r u e "   m a : d i s p l a y N a m e = " S t a t u s "   m a : d e f a u l t = " N o t   s t a r t e d "   m a : f o r m a t = " D r o p d o w n "   m a : i n t e r n a l N a m e = " S t a t u s "   m a : r e a d O n l y = " f a l s e " >  
 < x s d : s i m p l e T y p e >  
 < x s d : r e s t r i c t i o n   b a s e = " d m s : C h o i c e " >  
 < x s d : e n u m e r a t i o n   v a l u e = " N o t   s t a r t e d " / >  
 < x s d : e n u m e r a t i o n   v a l u e = " I n   P r o g r e s s " / >  
 < x s d : e n u m e r a t i o n   v a l u e = " C o m p l e t e d " / >  
 < / x s d : r e s t r i c t i o n >  
 < / x s d : s i m p l e T y p e >  
 < / x s d : e l e m e n t >  
 < x s d : e l e m e n t   n a m e = " I m a g e "   m a : i n d e x = " 3 "   n i l l a b l e = " t r u e "   m a : d i s p l a y N a m e = " I m a g e "   m a : f o r m a t = " I m a g e "   m a : i n t e r n a l N a m e = " I m a g e "   m a : r e a d O n l y = " f a l s e " >  
 < x s d : c o m p l e x T y p e >  
 < x s d : c o m p l e x C o n t e n t >  
 < x s d : e x t e n s i o n   b a s e = " d m s : U R L " >  
 < x s d : s e q u e n c e >  
 < x s d : e l e m e n t   n a m e = " U r l "   t y p e = " d m s : V a l i d U r l "   m i n O c c u r s = " 0 "   n i l l a b l e = " t r u e " / >  
 < x s d : e l e m e n t   n a m e = " D e s c r i p t i o n "   t y p e = " x s d : s t r i n g "   n i l l a b l e = " t r u e " / >  
 < / x s d : s e q u e n c e >  
 < / x s d : e x t e n s i o n >  
 < / x s d : c o m p l e x C o n t e n t >  
 < / x s d : c o m p l e x T y p e >  
 < / x s d : e l e m e n t > 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h i d d e n = " t r u e "   m a : i n t e r n a l N a m e = " M e d i a S e r v i c e O C R "   m a : r e a d O n l y = " t r u e " >  
 < x s d : s i m p l e T y p e >  
 < x s d : r e s t r i c t i o n   b a s e = " d m s : N o t e " / >  
 < / x s d : s i m p l e T y p e >  
 < / x s d : e l e m e n t >  
 < x s d : e l e m e n t   n a m e = " M e d i a S e r v i c e A u t o T a g s "   m a : i n d e x = " 1 1 "   n i l l a b l e = " t r u e "   m a : d i s p l a y N a m e = " M e d i a S e r v i c e A u t o T a g s "   m a : h i d d e n = " t r u e " 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h i d d e n = " t r u e "   m a : i n t e r n a l N a m e = " M e d i a S e r v i c e K e y P o i n t s "   m a : r e a d O n l y = " f a l s e " >  
 < x s d : s i m p l e T y p e >  
 < x s d : r e s t r i c t i o n   b a s e = " d m s : N o t e " / >  
 < / x s d : s i m p l e T y p e >  
 < / x s d : e l e m e n t >  
 < x s d : e l e m e n t   n a m e = " M e d i a S e r v i c e D a t e T a k e n "   m a : i n d e x = " 1 8 "   n i l l a b l e = " t r u e "   m a : d i s p l a y N a m e = " M e d i a S e r v i c e D a t e T a k e n "   m a : h i d d e n = " t r u e "   m a : i n t e r n a l N a m e = " M e d i a S e r v i c e D a t e T a k e n "   m a : r e a d O n l y = " t r u e " >  
 < x s d : s i m p l e T y p e >  
 < x s d : r e s t r i c t i o n   b a s e = " d m s : T e x t " / >  
 < / x s d : s i m p l e T y p e >  
 < / x s d : e l e m e n t >  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
 < x s d : c o m p l e x T y p e >  
 < x s d : s e q u e n c e >  
 < x s d : e l e m e n t   r e f = " p c : T e r m s "   m i n O c c u r s = " 0 "   m a x O c c u r s = " 1 " > < / x s d : e l e m e n t >  
 < / x s d : s e q u e n c e >  
 < / x s d : c o m p l e x T y p e >  
 < / x s d : e l e m e n t >  
 < x s d : e l e m e n t   n a m e = " M e d i a S e r v i c e L o c a t i o n "   m a : i n d e x = " 2 6 "   n i l l a b l e = " t r u e "   m a : d i s p l a y N a m e = " L o c a t i o n "   m a : h i d d e n = " t r u e "   m a : i n t e r n a l N a m e = " M e d i a S e r v i c e L o c a t i o n "   m a : r e a d O n l y = " t r u e " >  
 < x s d : s i m p l e T y p e >  
 < x s d : r e s t r i c t i o n   b a s e = " d m s : T e x t " / >  
 < / x s d : s i m p l e T y p e >  
 < / x s d : e l e m e n t >  
 < x s d : e l e m e n t   n a m e = " M e d i a L e n g t h I n S e c o n d s "   m a : i n d e x = " 2 7 "   n i l l a b l e = " t r u e "   m a : d i s p l a y N a m e = " M e d i a L e n g t h I n S e c o n d s "   m a : h i d d e n = " t r u e "   m a : i n t e r n a l N a m e = " M e d i a L e n g t h I n S e c o n d s "   m a : r e a d O n l y = " t r u e " >  
 < x s d : s i m p l e T y p e >  
 < x s d : r e s t r i c t i o n   b a s e = " d m s : U n k n o w n " / >  
 < / x s d : s i m p l e T y p e >  
 < / x s d : e l e m e n t >  
 < x s d : e l e m e n t   n a m e = " B a c k g r o u n d "   m a : i n d e x = " 2 8 "   n i l l a b l e = " t r u e "   m a : d i s p l a y N a m e = " B a c k g r o u n d "   m a : d e f a u l t = " 0 "   m a : f o r m a t = " D r o p d o w n "   m a : i n t e r n a l N a m e = " B a c k g r o u n d " >  
 < x s d : s i m p l e T y p e >  
 < x s d : r e s t r i c t i o n   b a s e = " d m s : B o o l e a n " / >  
 < / x s d : s i m p l e T y p e >  
 < / x s d : e l e m e n t >  
 < x s d : e l e m e n t   n a m e = " M e d i a S e r v i c e S e a r c h P r o p e r t i e s "   m a : i n d e x = " 2 9 "   n i l l a b l e = " t r u e "   m a : d i s p l a y N a m e = " M e d i a S e r v i c e S e a r c h P r o p e r t i e s "   m a : h i d d e n = " t r u e "   m a : i n t e r n a l N a m e = " M e d i a S e r v i c e S e a r c h P r o p e r t i e s "   m a : r e a d O n l y = " t r u e " >  
 < x s d : s i m p l e T y p e >  
 < x s d : r e s t r i c t i o n   b a s e = " d m s : N o t e " / >  
 < / x s d : s i m p l e T y p e >  
 < / x s d : e l e m e n t >  
 < x s d : e l e m e n t   n a m e = " M e d i a S e r v i c e D o c T a g s "   m a : i n d e x = " 3 0 "   n i l l a b l e = " t r u e "   m a : d i s p l a y N a m e = " M e d i a S e r v i c e D o c T a g s "   m a : h i d d e n = " t r u e "   m a : i n t e r n a l N a m e = " M e d i a S e r v i c e D o c T a g s "   m a : r e a d O n l y = " t r u e " >  
 < x s d : s i m p l e T y p e >  
 < x s d : r e s t r i c t i o n   b a s e = " d m s : N o t e " / >  
 < / x s d : s i m p l e T y p e >  
 < / x s d : e l e m e n t >  
 < x s d : e l e m e n t   n a m e = " M e d i a S e r v i c e O b j e c t D e t e c t o r V e r s i o n s "   m a : i n d e x = " 3 1 "   n i l l a b l e = " t r u e "   m a : d i s p l a y N a m e = " M e d i a S e r v i c e O b j e c t D e t e c t o r V e r s i o n s "   m a : d e s c r i p t i o n = " "   m a : h i d d e n = " t r u e "   m a : i n d e x e d = " t r u e "   m a : i n t e r n a l N a m e = " M e d i a S e r v i c e O b j e c t D e t e c t o r V e r s i o n s "   m a : r e a d O n l y = " t r u e " >  
 < x s d : s i m p l e T y p e >  
 < x s d : r e s t r i c t i o n   b a s e = " d m s : T e x t " / > 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h i d d e n = " t r u e " 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h i d d e n = " t r u e "   m a : i n t e r n a l N a m e = " S h a r e d W i t h D e t a i l s "   m a : r e a d O n l y = " t r u e " >  
 < x s d : s i m p l e T y p e >  
 < x s d : r e s t r i c t i o n   b a s e = " d m s : N o t e " / >  
 < / x s d : s i m p l e T y p e >  
 < / x s d : e l e m e n t >  
 < / x s d : s c h e m a >  
 < x s d : s c h e m a   t a r g e t N a m e s p a c e = " 2 3 0 e 9 d f 3 - b e 6 5 - 4 c 7 3 - a 9 3 b - d 1 2 3 6 e b d 6 7 7 e " 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T a x C a t c h A l l "   m a : i n d e x = " 2 3 "   n i l l a b l e = " t r u e "   m a : d i s p l a y N a m e = " T a x o n o m y   C a t c h   A l l   C o l u m n "   m a : h i d d e n = " t r u e "   m a : l i s t = " { 3 f 6 b f c b c - 3 d b 3 - 4 a e 6 - b d 7 6 - 3 2 6 f 0 7 9 8 a d 2 8 } "   m a : i n t e r n a l N a m e = " T a x C a t c h A l l "   m a : r e a d O n l y = " f a l s e "   m a : s h o w F i e l d = " C a t c h A l l D a t a "   m a : w e b = " 1 6 c 0 5 7 2 7 - a a 7 5 - 4 e 4 a - 9 b 5 f - 8 a 8 0 a 1 1 6 5 8 9 1 " >  
 < x s d : c o m p l e x T y p e >  
 < x s d : c o m p l e x C o n t e n t >  
 < x s d : e x t e n s i o n   b a s e = " d m s : M u l t i C h o i c e L o o k u p " >  
 < x s d : s e q u e n c e >  
 < x s d : e l e m e n t   n a m e = " V a l u e "   t y p e = " d m s : L o o k u p "   m a x O c c u r s = " u n b o u n d e d "   m i n O c c u r s = " 0 "   n i l l a b l e = " t r u e " / >  
 < / x s d : s e q u e n c e >  
 < / x s d : e x t e n s i o n >  
 < / x s d : c o m p l e x C o n t e n t >  
 < / x s d : c o m p l e x 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d i s p l a y N a m e = " C o n t e n t   T y p e " / >  
 < x s d : e l e m e n t   r e f = " d c : t i t l e "   m i n O c c u r s = " 0 "   m a x O c c u r s = " 1 "   m a : i n d e x = " 1 " 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3.xml>��< ? x m l   v e r s i o n = " 1 . 0 " ? > < p : p r o p e r t i e s   x m l n s : p = " h t t p : / / s c h e m a s . m i c r o s o f t . c o m / o f f i c e / 2 0 0 6 / m e t a d a t a / p r o p e r t i e s "   x m l n s : x s i = " h t t p : / / w w w . w 3 . o r g / 2 0 0 1 / X M L S c h e m a - i n s t a n c e "   x m l n s : p c = " h t t p : / / s c h e m a s . m i c r o s o f t . c o m / o f f i c e / i n f o p a t h / 2 0 0 7 / P a r t n e r C o n t r o l s " > < d o c u m e n t M a n a g e m e n t > < _ i p _ U n i f i e d C o m p l i a n c e P o l i c y U I A c t i o n   x m l n s = " h t t p : / / s c h e m a s . m i c r o s o f t . c o m / s h a r e p o i n t / v 3 "   x s i : n i l = " t r u e " / > < I m a g e   x m l n s = " 7 1 a f 3 2 4 3 - 3 d d 4 - 4 a 8 d - 8 c 0 d - d d 7 6 d a 1 f 0 2 a 5 " > < U r l   x s i : n i l = " t r u e " > < / U r l > < D e s c r i p t i o n   x s i : n i l = " t r u e " > < / D e s c r i p t i o n > < / I m a g e > < S t a t u s   x m l n s = " 7 1 a f 3 2 4 3 - 3 d d 4 - 4 a 8 d - 8 c 0 d - d d 7 6 d a 1 f 0 2 a 5 " > N o t   s t a r t e d < / S t a t u s > < B a c k g r o u n d   x m l n s = " 7 1 a f 3 2 4 3 - 3 d d 4 - 4 a 8 d - 8 c 0 d - d d 7 6 d a 1 f 0 2 a 5 " > f a l s e < / B a c k g r o u n d > < _ i p _ U n i f i e d C o m p l i a n c e P o l i c y P r o p e r t i e s   x m l n s = " h t t p : / / s c h e m a s . m i c r o s o f t . c o m / s h a r e p o i n t / v 3 "   x s i : n i l = " t r u e " / > < I m a g e T a g s T a x H T F i e l d   x m l n s = " 7 1 a f 3 2 4 3 - 3 d d 4 - 4 a 8 d - 8 c 0 d - d d 7 6 d a 1 f 0 2 a 5 " > < T e r m s   x m l n s = " h t t p : / / s c h e m a s . m i c r o s o f t . c o m / o f f i c e / i n f o p a t h / 2 0 0 7 / P a r t n e r C o n t r o l s " > < / T e r m s > < / I m a g e T a g s T a x H T F i e l d > < T a x C a t c h A l l   x m l n s = " 2 3 0 e 9 d f 3 - b e 6 5 - 4 c 7 3 - a 9 3 b - d 1 2 3 6 e b d 6 7 7 e "   x s i : n i l = " t r u e " / > < M e d i a S e r v i c e K e y P o i n t s   x m l n s = " 7 1 a f 3 2 4 3 - 3 d d 4 - 4 a 8 d - 8 c 0 d - d d 7 6 d a 1 f 0 2 a 5 "   x s i : n i l = " t r u e " / > < / d o c u m e n t M a n a g e m e n t > < / p : p r o p e r t i e s > 
</file>

<file path=customXml/itemProps1.xml><?xml version="1.0" encoding="utf-8"?>
<ds:datastoreItem xmlns:ds="http://schemas.openxmlformats.org/officeDocument/2006/customXml" ds:itemID="{EBA52FF4-E484-4953-8434-9402E3BE0AB5}">
  <ds:schemaRefs/>
</ds:datastoreItem>
</file>

<file path=customXml/itemProps2.xml><?xml version="1.0" encoding="utf-8"?>
<ds:datastoreItem xmlns:ds="http://schemas.openxmlformats.org/officeDocument/2006/customXml" ds:itemID="{25FC92C0-A33F-467F-A65D-AA0CE0BD2B63}">
  <ds:schemaRefs/>
</ds:datastoreItem>
</file>

<file path=customXml/itemProps3.xml><?xml version="1.0" encoding="utf-8"?>
<ds:datastoreItem xmlns:ds="http://schemas.openxmlformats.org/officeDocument/2006/customXml" ds:itemID="{682B82EB-80D3-4DDB-9A53-0D22163B57B3}">
  <ds:schemaRefs/>
</ds:datastoreItem>
</file>

<file path=docProps/app.xml><?xml version="1.0" encoding="utf-8"?>
<Properties xmlns="http://schemas.openxmlformats.org/officeDocument/2006/extended-properties" xmlns:vt="http://schemas.openxmlformats.org/officeDocument/2006/docPropsVTypes">
  <Template>Custom</Template>
  <TotalTime>0</TotalTime>
  <Words>5916</Words>
  <Application>WPS Presentation</Application>
  <PresentationFormat>Custom</PresentationFormat>
  <Paragraphs>179</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Arial</vt:lpstr>
      <vt:lpstr>SimSun</vt:lpstr>
      <vt:lpstr>Wingdings</vt:lpstr>
      <vt:lpstr>Consolas</vt:lpstr>
      <vt:lpstr>Corbel</vt:lpstr>
      <vt:lpstr>Microsoft YaHei</vt:lpstr>
      <vt:lpstr>Arial Unicode MS</vt:lpstr>
      <vt:lpstr>Custom</vt:lpstr>
      <vt:lpstr>PowerPoint 演示文稿</vt:lpstr>
      <vt:lpstr>About me </vt:lpstr>
      <vt:lpstr>Objective </vt:lpstr>
      <vt:lpstr>Methodology </vt:lpstr>
      <vt:lpstr>Recomendation &amp; Refrence Books </vt:lpstr>
      <vt:lpstr>Training chapters </vt:lpstr>
      <vt:lpstr>Chapter 1 : Introduction to DevOps ,</vt:lpstr>
      <vt:lpstr>Chapter 2 : Lab Setup</vt:lpstr>
      <vt:lpstr>Chapter 3 : Building the Basics </vt:lpstr>
      <vt:lpstr>Chapter 4 : Introdcution to Linux  (Ubuntu ), </vt:lpstr>
      <vt:lpstr>Chapter 5 : Introduction to Scripting ( Bash , Python &amp; Go ) , </vt:lpstr>
      <vt:lpstr>Chapter 6 : CI / CD ( Jenkins ) </vt:lpstr>
      <vt:lpstr>Chapter 7 :  Infratruture as a code ( Ansible ) , </vt:lpstr>
      <vt:lpstr>Chapter 8 : Containerization ( Docker ) ,</vt:lpstr>
      <vt:lpstr>Chapter 9 : Orechtration ( Kubernetes ) , </vt:lpstr>
      <vt:lpstr>Chapter 10 : Cloud DevOps ( AWS ) ,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Bilal</dc:creator>
  <cp:lastModifiedBy>Bilal Mazhar</cp:lastModifiedBy>
  <cp:revision>68</cp:revision>
  <dcterms:created xsi:type="dcterms:W3CDTF">2023-07-14T08:06:00Z</dcterms:created>
  <dcterms:modified xsi:type="dcterms:W3CDTF">2023-12-30T09:26:11Z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ICV">
    <vt:lpwstr>AB6FDD8BEF544658B99C2E464B7BFC03_13</vt:lpwstr>
  </property>
  <property fmtid="{D5CDD505-2E9C-101B-9397-08002B2CF9AE}" pid="5" name="KSOProductBuildVer">
    <vt:lpwstr>1033-12.2.0.13359</vt:lpwstr>
  </property>
</Properties>
</file>