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6" r:id="rId9"/>
    <p:sldId id="268" r:id="rId10"/>
    <p:sldId id="269" r:id="rId11"/>
    <p:sldId id="270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2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9T23:00:28.653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95BD2-BBD9-44E5-9FDF-DA4E670518B3}" type="datetimeFigureOut">
              <a:rPr lang="tr-TR" smtClean="0"/>
              <a:t>5.04.2020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86028-4D11-4B0F-96E4-509F553A65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76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5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9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8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169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33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3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6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4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7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2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0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5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9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5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06D7BA-2A4B-40FC-BAC4-CA58C494F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1638299"/>
            <a:ext cx="10185400" cy="1117601"/>
          </a:xfrm>
        </p:spPr>
        <p:txBody>
          <a:bodyPr>
            <a:normAutofit/>
          </a:bodyPr>
          <a:lstStyle/>
          <a:p>
            <a:r>
              <a:rPr lang="tr-TR" dirty="0"/>
              <a:t>Sözlük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FF90A91-9160-46E0-AE39-537B82ED9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598339"/>
            <a:ext cx="9729107" cy="1621362"/>
          </a:xfrm>
        </p:spPr>
        <p:txBody>
          <a:bodyPr>
            <a:normAutofit lnSpcReduction="10000"/>
          </a:bodyPr>
          <a:lstStyle/>
          <a:p>
            <a:r>
              <a:rPr lang="tr-TR" sz="2800" dirty="0"/>
              <a:t>Proje Adı: Sözlük Uygulaması</a:t>
            </a:r>
          </a:p>
          <a:p>
            <a:r>
              <a:rPr lang="tr-TR" sz="2800" dirty="0"/>
              <a:t>Ders Adı: Android Uygulamaya Giriş</a:t>
            </a:r>
          </a:p>
          <a:p>
            <a:r>
              <a:rPr lang="tr-TR" sz="2800" dirty="0"/>
              <a:t>Hazırlayan: Bilal Mercan</a:t>
            </a:r>
          </a:p>
        </p:txBody>
      </p:sp>
    </p:spTree>
    <p:extLst>
      <p:ext uri="{BB962C8B-B14F-4D97-AF65-F5344CB8AC3E}">
        <p14:creationId xmlns:p14="http://schemas.microsoft.com/office/powerpoint/2010/main" val="329936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96AE6-A0B2-49E4-A236-DFC6C257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Kelime arama2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5C513F-62CE-4581-AF76-7AC460AC0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1696551"/>
          </a:xfrm>
        </p:spPr>
        <p:txBody>
          <a:bodyPr/>
          <a:lstStyle/>
          <a:p>
            <a:r>
              <a:rPr lang="tr-TR" dirty="0"/>
              <a:t>Kelime dosyası içerisindeki kelimeleri okuma işlemi aynı satırdaki kelimeleri «;»</a:t>
            </a:r>
          </a:p>
          <a:p>
            <a:r>
              <a:rPr lang="tr-TR" dirty="0"/>
              <a:t>İle ayrılıyor bu sayede kelimeler index’ </a:t>
            </a:r>
            <a:r>
              <a:rPr lang="tr-TR" dirty="0" err="1"/>
              <a:t>lerine</a:t>
            </a:r>
            <a:r>
              <a:rPr lang="tr-TR" dirty="0"/>
              <a:t> göre bulunabiliyor.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E7FC591-3C42-4967-B4A2-03DFD56494F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49" y="1731963"/>
            <a:ext cx="4671139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8283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52BFBA-7A27-4220-8831-0E1B4653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Kelime arama3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F3394E-9C1E-40CE-85E0-69555F1BB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305083"/>
            <a:ext cx="5060497" cy="1235340"/>
          </a:xfrm>
        </p:spPr>
        <p:txBody>
          <a:bodyPr/>
          <a:lstStyle/>
          <a:p>
            <a:r>
              <a:rPr lang="tr-TR" dirty="0"/>
              <a:t>EditText’ e girilen kelimelerin bulunmasını «theword» ile sağlıyoruz.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B1EF47-76FB-43F6-AE9F-B2C81CDA10A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305083"/>
            <a:ext cx="5065712" cy="29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494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173F70-90E0-4FB8-8575-6CE40A95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0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String  Tanımlama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1490AA-2A5A-4631-8371-D5B27DD62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629" y="1355661"/>
            <a:ext cx="6470010" cy="1895540"/>
          </a:xfrm>
        </p:spPr>
        <p:txBody>
          <a:bodyPr>
            <a:normAutofit/>
          </a:bodyPr>
          <a:lstStyle/>
          <a:p>
            <a:r>
              <a:rPr lang="tr-TR" dirty="0"/>
              <a:t>Eklediğimiz içerikler için string tanımlamasını yapıyoruz. String tanımlamalarını app/java/res/values/string.xml </a:t>
            </a:r>
          </a:p>
          <a:p>
            <a:pPr marL="0" indent="0">
              <a:buNone/>
            </a:pPr>
            <a:r>
              <a:rPr lang="tr-TR" dirty="0"/>
              <a:t>     Uyarı simgesine tıklayarak ve alınan hatayı string tanımlayarak oluşturabiliriz.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B9B7D9E-445C-4720-A920-270D60897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5384" y="1628764"/>
            <a:ext cx="3864274" cy="1406536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CF7F838-0556-4DD9-BD19-2D3CA425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144161"/>
            <a:ext cx="8505990" cy="22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1126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7AEA6C-FE46-4592-BF98-091BCAC6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43588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Uygulama ikonu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9774E4-E40C-48AA-BEA5-3C6081D8D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017" y="1238214"/>
            <a:ext cx="5463331" cy="5476198"/>
          </a:xfrm>
        </p:spPr>
        <p:txBody>
          <a:bodyPr>
            <a:normAutofit/>
          </a:bodyPr>
          <a:lstStyle/>
          <a:p>
            <a:r>
              <a:rPr lang="tr-TR" dirty="0"/>
              <a:t>Uygulama içerisine ikon eklerken dikkat edilmesi gerekenler 4 farklı boyutta ayarlamamız gerekiyor.</a:t>
            </a:r>
          </a:p>
          <a:p>
            <a:pPr marL="0" indent="0">
              <a:buNone/>
            </a:pPr>
            <a:r>
              <a:rPr lang="tr-TR" dirty="0"/>
              <a:t> 72x72</a:t>
            </a:r>
          </a:p>
          <a:p>
            <a:pPr marL="0" indent="0">
              <a:buNone/>
            </a:pPr>
            <a:r>
              <a:rPr lang="tr-TR" dirty="0"/>
              <a:t>48x48</a:t>
            </a:r>
          </a:p>
          <a:p>
            <a:pPr marL="0" indent="0">
              <a:buNone/>
            </a:pPr>
            <a:r>
              <a:rPr lang="tr-TR" dirty="0"/>
              <a:t>96x96</a:t>
            </a:r>
          </a:p>
          <a:p>
            <a:pPr marL="0" indent="0">
              <a:buNone/>
            </a:pPr>
            <a:r>
              <a:rPr lang="tr-TR" dirty="0"/>
              <a:t>144x144</a:t>
            </a:r>
          </a:p>
          <a:p>
            <a:pPr marL="0" indent="0">
              <a:buNone/>
            </a:pPr>
            <a:r>
              <a:rPr lang="tr-TR" dirty="0"/>
              <a:t>File — New — İmage Asset seçeneğine tıklayarak</a:t>
            </a:r>
          </a:p>
          <a:p>
            <a:pPr marL="0" indent="0">
              <a:buNone/>
            </a:pPr>
            <a:r>
              <a:rPr lang="tr-TR" dirty="0"/>
              <a:t>İkon oluşturabiliriz.</a:t>
            </a:r>
          </a:p>
          <a:p>
            <a:pPr marL="0" indent="0">
              <a:buNone/>
            </a:pPr>
            <a:r>
              <a:rPr lang="tr-TR" dirty="0"/>
              <a:t>Bu işlemi yapan web siteleri de bulunmakta.</a:t>
            </a:r>
          </a:p>
          <a:p>
            <a:pPr marL="0" indent="0">
              <a:buNone/>
            </a:pPr>
            <a:r>
              <a:rPr lang="tr-TR" dirty="0"/>
              <a:t>İkon dosyaları app/java/res/mipmap klasörüne yüklenilebilir.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1831A5E-CA75-43C1-BBFA-323202A5E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348" y="2419314"/>
            <a:ext cx="5387614" cy="1293028"/>
          </a:xfr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D5C4A09-F7A8-466E-A0ED-735362CE5884}"/>
              </a:ext>
            </a:extLst>
          </p:cNvPr>
          <p:cNvSpPr txBox="1"/>
          <p:nvPr/>
        </p:nvSpPr>
        <p:spPr>
          <a:xfrm>
            <a:off x="7114455" y="1909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Manifest dosyası</a:t>
            </a:r>
          </a:p>
        </p:txBody>
      </p:sp>
    </p:spTree>
    <p:extLst>
      <p:ext uri="{BB962C8B-B14F-4D97-AF65-F5344CB8AC3E}">
        <p14:creationId xmlns:p14="http://schemas.microsoft.com/office/powerpoint/2010/main" val="212347896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CFD667-786A-41F2-8142-58FBA8C4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100950" cy="4885189"/>
          </a:xfrm>
        </p:spPr>
        <p:txBody>
          <a:bodyPr>
            <a:normAutofit/>
          </a:bodyPr>
          <a:lstStyle/>
          <a:p>
            <a:r>
              <a:rPr lang="tr-TR" dirty="0"/>
              <a:t>Sunumumu dinlediğiniz için hepinize teşekkürler.</a:t>
            </a:r>
          </a:p>
        </p:txBody>
      </p:sp>
    </p:spTree>
    <p:extLst>
      <p:ext uri="{BB962C8B-B14F-4D97-AF65-F5344CB8AC3E}">
        <p14:creationId xmlns:p14="http://schemas.microsoft.com/office/powerpoint/2010/main" val="9360131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0A6B77-9511-46F1-B856-CFE4F950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69002"/>
            <a:ext cx="4648200" cy="1140627"/>
          </a:xfrm>
        </p:spPr>
        <p:txBody>
          <a:bodyPr/>
          <a:lstStyle/>
          <a:p>
            <a:pPr algn="l"/>
            <a:r>
              <a:rPr lang="tr-TR" dirty="0"/>
              <a:t>Proje İçerikleri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99B1FDA-5AB6-4BD3-BC70-9048B25D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6918" y="1317287"/>
            <a:ext cx="5727700" cy="1409700"/>
          </a:xfrm>
        </p:spPr>
        <p:txBody>
          <a:bodyPr>
            <a:normAutofit/>
          </a:bodyPr>
          <a:lstStyle/>
          <a:p>
            <a:r>
              <a:rPr lang="tr-TR" sz="2400" dirty="0"/>
              <a:t>Uygulamada İmageView, TextView, PlainText, Button, Check Box bulunmakta.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076EF94D-BBD8-4A57-A2E1-725287531F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9700" y="1490663"/>
            <a:ext cx="2540115" cy="4519427"/>
          </a:xfrm>
        </p:spPr>
      </p:pic>
    </p:spTree>
    <p:extLst>
      <p:ext uri="{BB962C8B-B14F-4D97-AF65-F5344CB8AC3E}">
        <p14:creationId xmlns:p14="http://schemas.microsoft.com/office/powerpoint/2010/main" val="26435042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E2A610B1-9117-4226-B8C5-28672298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269073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Ana ekran içerik düzenleme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31F8099-E560-4522-BB43-EF2F66711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673859"/>
            <a:ext cx="5626100" cy="4915068"/>
          </a:xfrm>
        </p:spPr>
        <p:txBody>
          <a:bodyPr>
            <a:normAutofit/>
          </a:bodyPr>
          <a:lstStyle/>
          <a:p>
            <a:r>
              <a:rPr lang="tr-TR" sz="2800" dirty="0"/>
              <a:t>Ana Sayfa içerik eklemelerini activity_main.xml dosyası üzerinden</a:t>
            </a:r>
          </a:p>
          <a:p>
            <a:endParaRPr lang="tr-TR" sz="2800" dirty="0"/>
          </a:p>
          <a:p>
            <a:r>
              <a:rPr lang="tr-TR" sz="2800" dirty="0"/>
              <a:t>Her intent için nesne üzerine tıklanır constraint layout kısmından intent’in ekranın hangi konumunda yer alacağını ve boyutunu ayarlayabiliriz.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F1FB9AF-D308-4BCD-9D9C-2DE218242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1825735"/>
            <a:ext cx="5065712" cy="3871693"/>
          </a:xfrm>
        </p:spPr>
      </p:pic>
    </p:spTree>
    <p:extLst>
      <p:ext uri="{BB962C8B-B14F-4D97-AF65-F5344CB8AC3E}">
        <p14:creationId xmlns:p14="http://schemas.microsoft.com/office/powerpoint/2010/main" val="25257397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4CBD86-9731-43CC-BF96-FEEB8B73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726" y="1787274"/>
            <a:ext cx="4865731" cy="1463926"/>
          </a:xfrm>
        </p:spPr>
        <p:txBody>
          <a:bodyPr>
            <a:normAutofit/>
          </a:bodyPr>
          <a:lstStyle/>
          <a:p>
            <a:r>
              <a:rPr lang="tr-TR" dirty="0"/>
              <a:t>Sayfa tasarımını değiştirmek için Android/res/drawable klasörü içerisine yüklenmek istenen resim veya tasarım dosyası yüklenir.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A3BB78F-89A6-4660-A414-05CD0256A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6544" y="88977"/>
            <a:ext cx="4122255" cy="6680046"/>
          </a:xfrm>
        </p:spPr>
      </p:pic>
    </p:spTree>
    <p:extLst>
      <p:ext uri="{BB962C8B-B14F-4D97-AF65-F5344CB8AC3E}">
        <p14:creationId xmlns:p14="http://schemas.microsoft.com/office/powerpoint/2010/main" val="15389431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011A1-131B-4C5A-8CC3-6761CB82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410" y="0"/>
            <a:ext cx="5334000" cy="721453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Buton tasarımı </a:t>
            </a:r>
          </a:p>
        </p:txBody>
      </p:sp>
      <p:pic>
        <p:nvPicPr>
          <p:cNvPr id="15" name="İçerik Yer Tutucusu 14">
            <a:extLst>
              <a:ext uri="{FF2B5EF4-FFF2-40B4-BE49-F238E27FC236}">
                <a16:creationId xmlns:a16="http://schemas.microsoft.com/office/drawing/2014/main" id="{FDCC9073-0EA2-4AA3-87E2-0FAFC1776D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686" y="805343"/>
            <a:ext cx="5334000" cy="4058757"/>
          </a:xfrm>
        </p:spPr>
      </p:pic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B9FCE156-E7C9-4056-995D-3F0C650D9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0686" y="721453"/>
            <a:ext cx="6771313" cy="6023297"/>
          </a:xfrm>
        </p:spPr>
        <p:txBody>
          <a:bodyPr>
            <a:normAutofit/>
          </a:bodyPr>
          <a:lstStyle/>
          <a:p>
            <a:r>
              <a:rPr lang="tr-TR" dirty="0"/>
              <a:t>Buton tasarımı için yapmış olduğum düzenleme </a:t>
            </a:r>
          </a:p>
          <a:p>
            <a:r>
              <a:rPr lang="tr-TR" dirty="0"/>
              <a:t>Shape biçim format anlamına gelir </a:t>
            </a:r>
          </a:p>
          <a:p>
            <a:r>
              <a:rPr lang="tr-TR" dirty="0"/>
              <a:t>Butonumuz dikdörtgen olduğu için </a:t>
            </a:r>
          </a:p>
          <a:p>
            <a:r>
              <a:rPr lang="tr-TR" dirty="0"/>
              <a:t>Rectangle ifadesini kullanılması gerekiyor</a:t>
            </a:r>
          </a:p>
          <a:p>
            <a:r>
              <a:rPr lang="tr-TR" dirty="0"/>
              <a:t>Gradient ifadesi renk geçişlerini yapmamız için gerekli</a:t>
            </a:r>
          </a:p>
          <a:p>
            <a:r>
              <a:rPr lang="tr-TR" dirty="0"/>
              <a:t>Startcolor ve endcolor başlangıç rengi ve bitiş rengini ifade ediyor </a:t>
            </a:r>
          </a:p>
          <a:p>
            <a:r>
              <a:rPr lang="tr-TR" dirty="0"/>
              <a:t>Corners ifadesi kenarları temsil ediyor </a:t>
            </a:r>
          </a:p>
          <a:p>
            <a:r>
              <a:rPr lang="tr-TR" dirty="0"/>
              <a:t>Radius seçeneği ile butonun her tarafından 20dp kırpması sağlanıyor</a:t>
            </a:r>
          </a:p>
          <a:p>
            <a:r>
              <a:rPr lang="tr-TR" dirty="0"/>
              <a:t>Stroke ifadesini renk geçişini sağlamak amacıyla ara renk tonu ekliyorum</a:t>
            </a:r>
          </a:p>
        </p:txBody>
      </p:sp>
    </p:spTree>
    <p:extLst>
      <p:ext uri="{BB962C8B-B14F-4D97-AF65-F5344CB8AC3E}">
        <p14:creationId xmlns:p14="http://schemas.microsoft.com/office/powerpoint/2010/main" val="5882718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5E170D-4886-4946-9924-763F6DFB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51" y="479148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ARKA PLAN  DÜZENLEME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FA96C78-E135-4D9E-928E-ABDBA4C1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39" y="2194560"/>
            <a:ext cx="11078361" cy="3996515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Arka plana resim eklemek için öncelikle kullanacağımız içeriğimizi app/res/drawable dosyasına yüklüyoruz. Her sayfa için o sayfanın .xml dosyasının </a:t>
            </a:r>
          </a:p>
          <a:p>
            <a:pPr marL="0" indent="0">
              <a:buNone/>
            </a:pPr>
            <a:r>
              <a:rPr lang="tr-TR" dirty="0"/>
              <a:t>Text kısmına Android:background ‘’@drawable/…’’ şeklinde değiştirebiliriz.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E13EFF7-9B1B-4A48-AEFC-247764C5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51" y="3965322"/>
            <a:ext cx="8910204" cy="15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37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E10F6C-E1AC-4311-A984-94B0F428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4396"/>
            <a:ext cx="8610600" cy="1293028"/>
          </a:xfrm>
        </p:spPr>
        <p:txBody>
          <a:bodyPr/>
          <a:lstStyle/>
          <a:p>
            <a:pPr algn="ctr"/>
            <a:r>
              <a:rPr lang="tr-TR" dirty="0"/>
              <a:t>Sayfa geçişleri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15562466-C144-44DB-BD5B-70815546D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448" y="1718152"/>
            <a:ext cx="8610600" cy="764990"/>
          </a:xfrm>
        </p:spPr>
        <p:txBody>
          <a:bodyPr>
            <a:noAutofit/>
          </a:bodyPr>
          <a:lstStyle/>
          <a:p>
            <a:r>
              <a:rPr lang="tr-TR" sz="2400" dirty="0"/>
              <a:t>Bir butona sayfa geçişi yaptırmak istediğimizde bu geçişi yapmak için kullanacağımız kod :</a:t>
            </a:r>
          </a:p>
          <a:p>
            <a:pPr marL="0" indent="0">
              <a:buNone/>
            </a:pPr>
            <a:r>
              <a:rPr lang="tr-TR" sz="2400" dirty="0"/>
              <a:t> 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0675BEA-14C6-4F07-9678-381E752453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97" y="2174302"/>
            <a:ext cx="6893606" cy="2994597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B2697D4-CB18-4A03-AC02-D94528E00D4F}"/>
              </a:ext>
            </a:extLst>
          </p:cNvPr>
          <p:cNvSpPr txBox="1"/>
          <p:nvPr/>
        </p:nvSpPr>
        <p:spPr>
          <a:xfrm>
            <a:off x="268448" y="2843870"/>
            <a:ext cx="4169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Lateinit var ile buton tanımlamalarını yapıyoruz. Sonrasında butonu findViewbyId ile id’ si ile tanımlıyoruz.</a:t>
            </a:r>
          </a:p>
          <a:p>
            <a:r>
              <a:rPr lang="tr-TR" dirty="0"/>
              <a:t>setOnClickListener ile intent nesnesi oluşturup önceki sayfaya yönlendiriyoruz.</a:t>
            </a:r>
          </a:p>
        </p:txBody>
      </p:sp>
    </p:spTree>
    <p:extLst>
      <p:ext uri="{BB962C8B-B14F-4D97-AF65-F5344CB8AC3E}">
        <p14:creationId xmlns:p14="http://schemas.microsoft.com/office/powerpoint/2010/main" val="15229547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3E4A2D-7B7B-4C55-829C-E559503F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Checkbox ve Rate Button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0F316E-61E6-4AD0-B130-6AA6D87D5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75313" cy="721993"/>
          </a:xfrm>
        </p:spPr>
        <p:txBody>
          <a:bodyPr/>
          <a:lstStyle/>
          <a:p>
            <a:r>
              <a:rPr lang="tr-TR" dirty="0"/>
              <a:t>CheckBox işaretlendiğinde butonların aktif olması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2B76E30-87E1-4AD8-9E2F-F82A9D8F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75313" cy="970451"/>
          </a:xfrm>
        </p:spPr>
        <p:txBody>
          <a:bodyPr/>
          <a:lstStyle/>
          <a:p>
            <a:r>
              <a:rPr lang="tr-TR" dirty="0"/>
              <a:t>Rating Bar Tanımı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F0875CE-8704-4D74-B646-39FFC87423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69" y="3106403"/>
            <a:ext cx="4715510" cy="30194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4FBC6F6-F4BF-4B29-8375-3DE64D85BE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71" y="3106402"/>
            <a:ext cx="4674261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645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088A93-91C9-4721-8C90-B0FB0668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Not Kaydetme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8FFF5F-65A1-4D9C-AE2C-24AD1BBF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29" y="2122598"/>
            <a:ext cx="5064665" cy="970451"/>
          </a:xfrm>
        </p:spPr>
        <p:txBody>
          <a:bodyPr/>
          <a:lstStyle/>
          <a:p>
            <a:r>
              <a:rPr lang="tr-TR" dirty="0"/>
              <a:t>Kaydet butonuna basıldığında kaydetmesi için gereken kodlar: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9E7143F-3F78-455F-9922-5F724D9873F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2122598"/>
            <a:ext cx="5059363" cy="33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454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Kurşun Rengi</Template>
  <TotalTime>608</TotalTime>
  <Words>380</Words>
  <Application>Microsoft Office PowerPoint</Application>
  <PresentationFormat>Geniş ekran</PresentationFormat>
  <Paragraphs>55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Calibri</vt:lpstr>
      <vt:lpstr>Calisto MT</vt:lpstr>
      <vt:lpstr>Wingdings 2</vt:lpstr>
      <vt:lpstr>Kurşun Rengi</vt:lpstr>
      <vt:lpstr>Sözlük Uygulaması</vt:lpstr>
      <vt:lpstr>Proje İçerikleri</vt:lpstr>
      <vt:lpstr>Ana ekran içerik düzenleme</vt:lpstr>
      <vt:lpstr>PowerPoint Sunusu</vt:lpstr>
      <vt:lpstr>Buton tasarımı </vt:lpstr>
      <vt:lpstr>ARKA PLAN  DÜZENLEME</vt:lpstr>
      <vt:lpstr>Sayfa geçişleri</vt:lpstr>
      <vt:lpstr>Checkbox ve Rate Button </vt:lpstr>
      <vt:lpstr>Not Kaydetme</vt:lpstr>
      <vt:lpstr>Kelime arama2</vt:lpstr>
      <vt:lpstr>Kelime arama3</vt:lpstr>
      <vt:lpstr>String  Tanımlama</vt:lpstr>
      <vt:lpstr>Uygulama ikonu oluşturma</vt:lpstr>
      <vt:lpstr>Sunumumu dinlediğiniz için hepinize teşekkürler.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Kimya soru uygulaması</dc:title>
  <dc:creator>A</dc:creator>
  <cp:lastModifiedBy>A</cp:lastModifiedBy>
  <cp:revision>36</cp:revision>
  <dcterms:created xsi:type="dcterms:W3CDTF">2019-11-18T16:49:17Z</dcterms:created>
  <dcterms:modified xsi:type="dcterms:W3CDTF">2020-04-05T15:53:45Z</dcterms:modified>
</cp:coreProperties>
</file>