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8" r:id="rId5"/>
    <p:sldId id="271" r:id="rId6"/>
    <p:sldId id="272" r:id="rId7"/>
    <p:sldId id="274" r:id="rId8"/>
    <p:sldId id="276" r:id="rId9"/>
    <p:sldId id="273" r:id="rId10"/>
    <p:sldId id="275" r:id="rId11"/>
    <p:sldId id="279" r:id="rId12"/>
    <p:sldId id="278" r:id="rId13"/>
    <p:sldId id="277" r:id="rId14"/>
    <p:sldId id="280" r:id="rId15"/>
    <p:sldId id="28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BEEF17-7317-4751-90B2-59686126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813D37-AFFD-4FDB-821E-004FF833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B2354D-5D3E-4E77-A1D8-2017FD9A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E42C5C-1F62-44D1-A543-F9A2D6B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5EA648-3D6E-4710-AA81-7F3C7F4F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26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62B815-2E70-4D5B-A104-1CAFC106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008EBE8-2DB0-4317-B2C6-DE842983C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54D860-0B85-46EC-986D-568FED6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1BAC2B-17D9-4AA8-9BE1-07A7FC09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957EC4-656D-45E6-8831-9C0105D6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36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09E81AB-FACD-44B9-9529-22B9A7514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FC43775-39F3-45E6-929B-F18F2A7DE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6FA99B-1F00-4166-BEB9-37A94193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8985AF-AD04-444B-B36E-4F3A792F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CC9AF1-2150-4B6F-8719-EE8CCC39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23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AB58AC-ADD9-45AF-93E7-BAA45FA9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BD9EF9-0881-498A-B021-4D0CC8DFE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77E65C-C5D0-41D2-9E8F-4EC6CDEA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9DB5A3-A143-4867-A776-0387CF3F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599041-4008-444C-ACBB-546E19B6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88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5C8FFA-88DE-4285-879F-47594D0D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813675B-444E-4676-BA0B-D58B1F6B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A6DC29-4289-4749-8225-FC86508D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64CB05-E19D-4715-9592-A1596640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0BC2C7-8292-42B7-999E-200D344C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05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12EB43-7C23-4CCC-8633-D798A24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1E01EC-C8BA-426C-874A-32BD93461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67932A2-CD10-4229-8471-42EBDE3EA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8DADB7-B7F8-4F64-837A-7AA45206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D7BC77A-07FF-45A5-B33F-F9C8F58C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2093C9C-C180-4836-9CA6-BEFE86C1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844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7FC015-D4B1-4651-98D1-BEC56CF1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E64203-A29B-494B-8E50-47181C2DE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F6195BD-B16D-4338-9234-ADC5DDC5F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4A35C1A-E725-40DF-BC33-D755DA63E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A39F2F2-B077-4A9E-BD73-A3766DE53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7183D4A-A000-42DB-97FE-B44E6CAA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8426C03-0CDA-4519-A6D7-096F63D2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7CB3B39-1D28-4A57-B91C-11D21321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1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550901-4CA1-4613-9D73-C79F725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B3D646D-AC23-404C-B18C-1F0F9F40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FC4CCA7-9234-4705-AF3E-D2A85D58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B75C00-ACBD-4237-96BF-0F4E909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30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DD1AB2A-DC08-41A6-8E32-2218A8A0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4386DC7-A054-410B-AD0D-CB39770B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2499CE-2FD2-4340-8E77-99D250E0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52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1F6516-CB8D-471E-8A40-ADE84473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0BA530-CA15-423B-B950-CC4461CC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28355DF-733C-40C0-80BB-1ECE9ABF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F225E0-0754-4D9A-A7FB-9C4FAF74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A9AF14-C6BC-48D0-8AE6-408D7CBB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14D4BBD-248A-4975-98F6-4D4EF03C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05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44747-CFC8-4869-B27B-1995B3A7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89D3663-80D1-4F6C-B2DC-F22581DA7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F019A6F-E13F-4C76-8CBA-EED15E387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179FA82-E76D-4AA0-A5D9-53AAEE61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E8110FF-3630-47C1-A255-188B6D52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66B96AA-0515-4434-91AB-093A340F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908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7EE34E5-6054-47AB-B067-C19B80AC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EFBE17-83BE-4603-98ED-75A7FA6F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37AFA7-ED55-44F3-8E8C-4C9E6B32B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66C1-F6A7-48AC-866E-171F04E393F7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7A07F3-AA74-4EC2-9865-6A67AD085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06C51E-5584-4AFF-90AC-20835D4F0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7DD4-BD18-43C3-B985-F2ED3187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72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871027-2582-4317-A870-49F491AB0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8490" y="1245346"/>
            <a:ext cx="6775017" cy="848058"/>
          </a:xfrm>
        </p:spPr>
        <p:txBody>
          <a:bodyPr>
            <a:normAutofit fontScale="90000"/>
          </a:bodyPr>
          <a:lstStyle/>
          <a:p>
            <a:r>
              <a:rPr lang="tr-TR" dirty="0"/>
              <a:t>Otel Uygulaması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E7BD7786-7A04-445B-AD97-E2E47FB5B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747" y="4431084"/>
            <a:ext cx="9128504" cy="1374032"/>
          </a:xfrm>
        </p:spPr>
        <p:txBody>
          <a:bodyPr/>
          <a:lstStyle/>
          <a:p>
            <a:r>
              <a:rPr lang="tr-TR" dirty="0"/>
              <a:t>Proje Adı: Otel Uygulaması</a:t>
            </a:r>
          </a:p>
          <a:p>
            <a:r>
              <a:rPr lang="tr-TR" dirty="0"/>
              <a:t>Ders Adı: İos Programlamaya Giriş</a:t>
            </a:r>
          </a:p>
          <a:p>
            <a:r>
              <a:rPr lang="tr-TR" dirty="0"/>
              <a:t>Hazırlayan: Bilal Mercan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11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96F93A-244A-4980-817F-87845D80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Geçiş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7A096C-83C9-4C09-A750-D14BE092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687513"/>
            <a:ext cx="5181600" cy="4351338"/>
          </a:xfrm>
        </p:spPr>
        <p:txBody>
          <a:bodyPr/>
          <a:lstStyle/>
          <a:p>
            <a:r>
              <a:rPr lang="tr-TR" dirty="0"/>
              <a:t>Sayfa geçiş şeklini değiştirmek isteniliyorsa ekranlar arasındaki Segue objesine tıklıyoruz ve sağ sekmeden Kind seçeneğini Present Modally olarak seçiyoruz ve Transition bölümünden geçiş türünü seçiyoruz.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4FE9133-E230-43BD-9FEC-C91FA7956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1617469"/>
            <a:ext cx="6400800" cy="3764798"/>
          </a:xfrm>
        </p:spPr>
      </p:pic>
    </p:spTree>
    <p:extLst>
      <p:ext uri="{BB962C8B-B14F-4D97-AF65-F5344CB8AC3E}">
        <p14:creationId xmlns:p14="http://schemas.microsoft.com/office/powerpoint/2010/main" val="19103561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076C55-00D6-443B-BC33-0E2CA2F9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Stepper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C88689-BD13-457A-B2FF-85C635F9F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954922"/>
          </a:xfrm>
        </p:spPr>
        <p:txBody>
          <a:bodyPr/>
          <a:lstStyle/>
          <a:p>
            <a:r>
              <a:rPr lang="tr-TR" dirty="0"/>
              <a:t>Stepper’ ı sürükleyerek swift sayfasında action bağlantı ile tanımlıyoruz. İçerisine önceden tanımlanmış Olan label’ ları ekliyoruz ve String(count) yani sayaç olarak kullanılmasını sağlıyor.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8301A9F-DC43-4A10-AE1E-B1224FD0C12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63" y="2048714"/>
            <a:ext cx="5181600" cy="15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2635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5E37E-E5C9-461A-B14F-B9B1D809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Activity İndicator View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494057-6EAD-4FA7-ADA1-BD4891AD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4359444" cy="3147428"/>
          </a:xfrm>
        </p:spPr>
        <p:txBody>
          <a:bodyPr>
            <a:normAutofit/>
          </a:bodyPr>
          <a:lstStyle/>
          <a:p>
            <a:r>
              <a:rPr lang="tr-TR" dirty="0"/>
              <a:t>Outlet olarak tanımlanır. İv olarak tanımlanan indicator override fonksiyonu içerisine</a:t>
            </a:r>
          </a:p>
          <a:p>
            <a:r>
              <a:rPr lang="tr-TR" dirty="0"/>
              <a:t>iv.isHidden == true yani görünür olması için eklenir.</a:t>
            </a:r>
          </a:p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68D3187-849B-4B83-BDCE-51E41971ED0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1690688"/>
            <a:ext cx="5249355" cy="41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6392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283D8-D245-418C-9040-AE2C42F9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Sayfalar Arası Veri Alışverişi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28D918-0DED-4091-85AD-CF66914492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Stepper ile arttırılan sayı miktarını label’ da tutuluyor. </a:t>
            </a:r>
          </a:p>
          <a:p>
            <a:r>
              <a:rPr lang="tr-TR" dirty="0"/>
              <a:t>Bu verileri segue ile gönderimini sağlıyorum. Override fonksiyonu içerisinde </a:t>
            </a:r>
          </a:p>
          <a:p>
            <a:r>
              <a:rPr lang="tr-TR" dirty="0"/>
              <a:t>İf ile segue destinasyonunu belirleniyor. Hangi sayfaya iletilmesi isteniliyorsa ilgili segue seçiliyor.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274093D-0CC8-486D-9286-160B437BD4F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3" y="2210344"/>
            <a:ext cx="471553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2201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3896F-A794-4E69-A609-56061C40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1325563"/>
          </a:xfrm>
        </p:spPr>
        <p:txBody>
          <a:bodyPr/>
          <a:lstStyle/>
          <a:p>
            <a:r>
              <a:rPr lang="tr-TR" dirty="0"/>
              <a:t>Hata ekranı oluşturma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56037C-9228-4348-AB10-99BBF344E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48663" cy="435133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Uygulama içerisinde kullanılan içeriklerde eksik veya yanlış kullanımları engellemek amacıyla uyarı mesajı kullanılması tercih ediliyor. </a:t>
            </a:r>
          </a:p>
          <a:p>
            <a:r>
              <a:rPr lang="tr-TR" dirty="0"/>
              <a:t>Projede Doldurulması gerekilen alanların boş bırakılması durumunda kullanılıyor.</a:t>
            </a:r>
          </a:p>
          <a:p>
            <a:r>
              <a:rPr lang="tr-TR" dirty="0"/>
              <a:t>Veri alışverişinde kullanılan storyboardsegue fonksiyonu içerisinde </a:t>
            </a:r>
          </a:p>
          <a:p>
            <a:r>
              <a:rPr lang="tr-TR" dirty="0"/>
              <a:t>İf yapısı ile eğer ks, oda ve yatak adındaki label’ lar boş bırakılırsa (Stepper ile arttırılmaz ise) </a:t>
            </a:r>
          </a:p>
          <a:p>
            <a:r>
              <a:rPr lang="tr-TR" dirty="0"/>
              <a:t>Uyari değişkenini oluşturup alertcontroller metodu kullanılıyor.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6C13687-3047-4440-B017-45C6FEFE33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46" y="671195"/>
            <a:ext cx="4229100" cy="55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9139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A8824C-6181-415E-A227-56254D15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127125"/>
            <a:ext cx="11353800" cy="3635375"/>
          </a:xfrm>
        </p:spPr>
        <p:txBody>
          <a:bodyPr/>
          <a:lstStyle/>
          <a:p>
            <a:r>
              <a:rPr lang="tr-TR" dirty="0"/>
              <a:t>Sunumumu dinlediğiniz için hepinize teşekkürler</a:t>
            </a:r>
          </a:p>
        </p:txBody>
      </p:sp>
    </p:spTree>
    <p:extLst>
      <p:ext uri="{BB962C8B-B14F-4D97-AF65-F5344CB8AC3E}">
        <p14:creationId xmlns:p14="http://schemas.microsoft.com/office/powerpoint/2010/main" val="32791109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4A372C-5C96-4C61-98B9-679DADE9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3A16B5-4F0A-49F5-9ABA-D511D871D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00" y="1690688"/>
            <a:ext cx="5181600" cy="4351338"/>
          </a:xfrm>
        </p:spPr>
        <p:txBody>
          <a:bodyPr/>
          <a:lstStyle/>
          <a:p>
            <a:r>
              <a:rPr lang="tr-TR" dirty="0"/>
              <a:t>Sayfa eklemek için Objects sekmesinden View Controller ‘i seçip ekrana sürüklüyoruz.</a:t>
            </a:r>
          </a:p>
          <a:p>
            <a:endParaRPr lang="tr-TR" dirty="0"/>
          </a:p>
          <a:p>
            <a:r>
              <a:rPr lang="tr-TR" dirty="0"/>
              <a:t>Sonrasında her ekran için Cocoa Touch Class swift  dosyası oluşturuyoruz ve attributes sekmesinden class dosyalarını ayarlıyoruz.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6E2203D-48FF-4A00-B4FE-1E02F042E53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13305"/>
            <a:ext cx="5181600" cy="29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275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A8368B-BA6E-4845-A01C-CA61CAE3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Background değiştirme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540C8C-0C43-4894-BFC3-6865A4019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92475"/>
          </a:xfrm>
        </p:spPr>
        <p:txBody>
          <a:bodyPr/>
          <a:lstStyle/>
          <a:p>
            <a:r>
              <a:rPr lang="tr-TR" dirty="0"/>
              <a:t>Arka plan değiştirmek için seçilen ekran için attributes alanından background alanından istenildiği gibi değiştirilebilir.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C3F56EE-0AFA-48F9-B52A-FDAD9A2D5BB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12" y="1597025"/>
            <a:ext cx="460337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1370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33270-000F-4B2D-A5CF-47E1A64C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İmage View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99DF78-13DF-4BEB-BCCE-34B43587E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İmage View eklemek için öncelikle Object sekmesinden </a:t>
            </a:r>
          </a:p>
          <a:p>
            <a:r>
              <a:rPr lang="tr-TR" dirty="0"/>
              <a:t>İmage view seçilir ve ekrana sürüklenir.</a:t>
            </a:r>
          </a:p>
          <a:p>
            <a:r>
              <a:rPr lang="tr-TR" dirty="0"/>
              <a:t>Sonrasında Constraint ayarları yapılır ve eklenecek resim, fotoğraf attributes sekmesinden image seçeneğinden seçilir.</a:t>
            </a:r>
          </a:p>
          <a:p>
            <a:r>
              <a:rPr lang="tr-TR" dirty="0"/>
              <a:t>Attributes sekmesinden ilgili içeriklerin ayarları yapılır.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95BD9EB-AB40-42CE-8FBC-B8C53D44F8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6260"/>
            <a:ext cx="5753100" cy="3523703"/>
          </a:xfrm>
        </p:spPr>
      </p:pic>
    </p:spTree>
    <p:extLst>
      <p:ext uri="{BB962C8B-B14F-4D97-AF65-F5344CB8AC3E}">
        <p14:creationId xmlns:p14="http://schemas.microsoft.com/office/powerpoint/2010/main" val="14107761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B97FDA-28F1-49BE-B3CB-CF04B0A9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Text view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9CF6DE-96B7-485E-BC73-7D654C59A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690688"/>
            <a:ext cx="5181600" cy="4351338"/>
          </a:xfrm>
        </p:spPr>
        <p:txBody>
          <a:bodyPr/>
          <a:lstStyle/>
          <a:p>
            <a:r>
              <a:rPr lang="tr-TR" dirty="0"/>
              <a:t>Text view eklemek için object sekmesinden Text view ekrana sürüklenir ve ekran yerleşimi yapılır.</a:t>
            </a:r>
          </a:p>
          <a:p>
            <a:r>
              <a:rPr lang="tr-TR" dirty="0"/>
              <a:t>Constraint layoutları düzenlenir.</a:t>
            </a:r>
          </a:p>
          <a:p>
            <a:r>
              <a:rPr lang="tr-TR" dirty="0"/>
              <a:t>Attributes sekmesinden text bölümünden metin değiştirilebilir, metin ile ilgili ayarlar yapılabilir.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F37B06D-8E61-41F8-B981-E5DAFC23CC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7775" y="2438400"/>
            <a:ext cx="6244557" cy="26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71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4D6EEC-2CA1-4432-9CE6-10D1FBE9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Button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8FD14C-730E-4083-810E-3D5F2270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00" y="1690688"/>
            <a:ext cx="4424335" cy="4351338"/>
          </a:xfrm>
        </p:spPr>
        <p:txBody>
          <a:bodyPr/>
          <a:lstStyle/>
          <a:p>
            <a:r>
              <a:rPr lang="tr-TR" dirty="0"/>
              <a:t>Buton eklemek için diğer içeriklerde olduğu gibi aynı işlemler yapılır ve eklendiği sayfanın swift dosyasına tanımlanır.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857CECC-A87E-4533-9E4D-FF126D85A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53" y="1690688"/>
            <a:ext cx="7162947" cy="3490912"/>
          </a:xfrm>
        </p:spPr>
      </p:pic>
    </p:spTree>
    <p:extLst>
      <p:ext uri="{BB962C8B-B14F-4D97-AF65-F5344CB8AC3E}">
        <p14:creationId xmlns:p14="http://schemas.microsoft.com/office/powerpoint/2010/main" val="13663515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50CB71-1546-4920-B747-9AB2AA03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Constraint Layout Düzenleme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557CD2-F925-4FE5-AB40-6F451F3A0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0" y="1690688"/>
            <a:ext cx="5181600" cy="1603375"/>
          </a:xfrm>
        </p:spPr>
        <p:txBody>
          <a:bodyPr/>
          <a:lstStyle/>
          <a:p>
            <a:r>
              <a:rPr lang="tr-TR" dirty="0"/>
              <a:t>Seçilen içeriğin sağ alt tarafında bulunan seçeneklerden seçilerek Constraint ayarlamaları yapılır.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EB3C66D-8503-4637-A214-AB1253BA6D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50753" y="3232300"/>
            <a:ext cx="2833900" cy="20004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ED326BD-4490-48E5-928A-DDCE2E4ED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670978"/>
            <a:ext cx="2570349" cy="35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941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8C729E-3A34-471D-93DC-BDC54CC5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195812"/>
            <a:ext cx="10960100" cy="970450"/>
          </a:xfrm>
        </p:spPr>
        <p:txBody>
          <a:bodyPr>
            <a:normAutofit fontScale="90000"/>
          </a:bodyPr>
          <a:lstStyle/>
          <a:p>
            <a:r>
              <a:rPr lang="tr-TR" dirty="0"/>
              <a:t>Buton ile sayfa geçişi için swift dosyası düzenleme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620E05-8E2E-4F8E-BDCE-F50A51F1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66262"/>
            <a:ext cx="5638800" cy="5010701"/>
          </a:xfrm>
        </p:spPr>
        <p:txBody>
          <a:bodyPr>
            <a:normAutofit/>
          </a:bodyPr>
          <a:lstStyle/>
          <a:p>
            <a:r>
              <a:rPr lang="tr-TR" sz="2400" dirty="0"/>
              <a:t>Diğer sayfalara geçmek için öncelikle Segue eklememiz gerekmektedir.</a:t>
            </a:r>
          </a:p>
          <a:p>
            <a:r>
              <a:rPr lang="tr-TR" sz="2400" dirty="0"/>
              <a:t>Segue, uygulamanızın storyboard dosyasındaki iki görüntüleme denetleyicisi arasında bir geçişi tanımlamaktadır. Ekranlar arası geçişi ifade eder. Segue kısaca bir sayfadan başka bir sayfaya geçmeye yarayan yapının adıdır.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8FD0ADD-5702-4948-AA22-6BBB9F674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5583"/>
            <a:ext cx="4025900" cy="218138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08B4911-6BD2-4E22-9E0F-18DD1F5A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30058"/>
            <a:ext cx="4978370" cy="314684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28AE5E6-D789-40E6-A999-83CFC4E4A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254" y="4840701"/>
            <a:ext cx="4104762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66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11A870-7178-4A5B-ACBE-3C2886B3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Buton ile sayfa geçişi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5F3A30-402C-4F03-8908-D93A59A2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20925"/>
            <a:ext cx="4711700" cy="2517775"/>
          </a:xfrm>
        </p:spPr>
        <p:txBody>
          <a:bodyPr/>
          <a:lstStyle/>
          <a:p>
            <a:r>
              <a:rPr lang="tr-TR" dirty="0"/>
              <a:t>Butona tıklandığında diğer sayfaya geçilmesi isteniliyorsa butonu seçerek cmd tuşuna basılı bir şekilde diğer ekrana sürüklenir ve yapacağı fonksiyon belirlenir.</a:t>
            </a:r>
          </a:p>
          <a:p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4BF02F5-EBFF-4F5A-99C4-9914E453C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820913" cy="2517775"/>
          </a:xfrm>
        </p:spPr>
      </p:pic>
    </p:spTree>
    <p:extLst>
      <p:ext uri="{BB962C8B-B14F-4D97-AF65-F5344CB8AC3E}">
        <p14:creationId xmlns:p14="http://schemas.microsoft.com/office/powerpoint/2010/main" val="127297992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437</Words>
  <Application>Microsoft Office PowerPoint</Application>
  <PresentationFormat>Geniş ekran</PresentationFormat>
  <Paragraphs>46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Otel Uygulaması</vt:lpstr>
      <vt:lpstr>Sayfa ekleme</vt:lpstr>
      <vt:lpstr>Background değiştirme</vt:lpstr>
      <vt:lpstr>İmage View ekleme</vt:lpstr>
      <vt:lpstr>Text view ekleme</vt:lpstr>
      <vt:lpstr>Button ekleme</vt:lpstr>
      <vt:lpstr>Constraint Layout Düzenleme</vt:lpstr>
      <vt:lpstr>Buton ile sayfa geçişi için swift dosyası düzenleme</vt:lpstr>
      <vt:lpstr>Buton ile sayfa geçişi</vt:lpstr>
      <vt:lpstr>Sayfa Geçiş Türleri</vt:lpstr>
      <vt:lpstr>Stepper</vt:lpstr>
      <vt:lpstr>Activity İndicator View</vt:lpstr>
      <vt:lpstr>Sayfalar Arası Veri Alışverişi</vt:lpstr>
      <vt:lpstr>Hata ekranı oluşturma </vt:lpstr>
      <vt:lpstr>Sunumumu dinlediğiniz için hepinize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Gezi Tanıtım Uygulaması Hindistan</dc:title>
  <dc:creator>A</dc:creator>
  <cp:lastModifiedBy>A</cp:lastModifiedBy>
  <cp:revision>13</cp:revision>
  <dcterms:created xsi:type="dcterms:W3CDTF">2019-12-19T17:12:24Z</dcterms:created>
  <dcterms:modified xsi:type="dcterms:W3CDTF">2020-04-05T16:01:19Z</dcterms:modified>
</cp:coreProperties>
</file>