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/>
    <p:restoredTop sz="94648"/>
  </p:normalViewPr>
  <p:slideViewPr>
    <p:cSldViewPr snapToGrid="0" snapToObjects="1">
      <p:cViewPr>
        <p:scale>
          <a:sx n="100" d="100"/>
          <a:sy n="100" d="100"/>
        </p:scale>
        <p:origin x="10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C874-03CB-E540-8A97-9F8967ADF5BE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12B-6FAF-A04C-ABE6-EEFEB246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8B12B-6FAF-A04C-ABE6-EEFEB2462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D04CD-9D1C-9245-8C9D-CB58974DE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Why No Booster?</a:t>
            </a:r>
            <a:br>
              <a:rPr lang="en-US" sz="4400" dirty="0"/>
            </a:br>
            <a:r>
              <a:rPr lang="en-US" sz="2400" dirty="0"/>
              <a:t>Analysis of People Who Received Vaccines But Not Booster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A7DD-FBEA-8E41-9B35-7086D716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By: Bilal Mukhtar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98F2025-D930-2C70-681F-86F98424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7" r="7480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651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B96-EBBD-644C-AD22-A5C0AAD7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for no Booster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4568-CC5D-D44C-82E2-1F658A71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1: Not eligible				6: Not required (work/school)</a:t>
            </a:r>
          </a:p>
          <a:p>
            <a:r>
              <a:rPr lang="en-US" dirty="0"/>
              <a:t>2: Plan to get booster		7: Vaccine side effects</a:t>
            </a:r>
          </a:p>
          <a:p>
            <a:r>
              <a:rPr lang="en-US" dirty="0"/>
              <a:t>3: Unnecessary				8: Cannot get to facility</a:t>
            </a:r>
          </a:p>
          <a:p>
            <a:r>
              <a:rPr lang="en-US" dirty="0"/>
              <a:t>4: No doctor recommended	9: Other</a:t>
            </a:r>
          </a:p>
          <a:p>
            <a:r>
              <a:rPr lang="en-US" dirty="0"/>
              <a:t>5: Already had Covid</a:t>
            </a:r>
          </a:p>
        </p:txBody>
      </p:sp>
    </p:spTree>
    <p:extLst>
      <p:ext uri="{BB962C8B-B14F-4D97-AF65-F5344CB8AC3E}">
        <p14:creationId xmlns:p14="http://schemas.microsoft.com/office/powerpoint/2010/main" val="389156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FF07-FF1B-C740-9E8B-5E525AE5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74F3-172B-5542-8E3F-FDE6B846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states with the largest difference based off the 3rd map were Louisiana, Mississippi, Tennessee, and Utah</a:t>
            </a:r>
          </a:p>
          <a:p>
            <a:endParaRPr lang="en-US" dirty="0"/>
          </a:p>
          <a:p>
            <a:r>
              <a:rPr lang="en-US" dirty="0"/>
              <a:t>Graphs were created to visualize the reasons by state</a:t>
            </a:r>
          </a:p>
        </p:txBody>
      </p:sp>
    </p:spTree>
    <p:extLst>
      <p:ext uri="{BB962C8B-B14F-4D97-AF65-F5344CB8AC3E}">
        <p14:creationId xmlns:p14="http://schemas.microsoft.com/office/powerpoint/2010/main" val="147712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EEFF63-DA86-634F-B4A0-42BEBF7B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70" y="1143000"/>
            <a:ext cx="5668312" cy="421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Graphs</a:t>
            </a:r>
          </a:p>
        </p:txBody>
      </p:sp>
    </p:spTree>
    <p:extLst>
      <p:ext uri="{BB962C8B-B14F-4D97-AF65-F5344CB8AC3E}">
        <p14:creationId xmlns:p14="http://schemas.microsoft.com/office/powerpoint/2010/main" val="54189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Graphs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99B33A-0DCF-2246-BA28-29FCB89A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451"/>
            <a:ext cx="5772150" cy="42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2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Graphs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6FC988-5623-934A-87BA-6DC257C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8126"/>
            <a:ext cx="6050764" cy="44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9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Graphs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FFF3BA-42D6-2043-BD59-8EDE83B8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" y="1341438"/>
            <a:ext cx="5718744" cy="41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0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Graph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B6BBFA-F530-8E42-BF50-108A20A4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935898"/>
            <a:ext cx="5683250" cy="41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4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6E36-B418-064A-8ABE-AF0DFCC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0A2E-B0A2-CA4B-A1D9-A50B4419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 to be 3 main reasons for not getting the booster </a:t>
            </a:r>
          </a:p>
        </p:txBody>
      </p:sp>
    </p:spTree>
    <p:extLst>
      <p:ext uri="{BB962C8B-B14F-4D97-AF65-F5344CB8AC3E}">
        <p14:creationId xmlns:p14="http://schemas.microsoft.com/office/powerpoint/2010/main" val="154425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45EB-B42F-A440-BE70-52090B2B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Booster is not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D8C7-789B-0140-92BA-3692E20E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with 340 responses was that the booster is not needed</a:t>
            </a:r>
          </a:p>
          <a:p>
            <a:endParaRPr lang="en-US" dirty="0"/>
          </a:p>
          <a:p>
            <a:r>
              <a:rPr lang="en-US" dirty="0"/>
              <a:t>This is not surprising given that there has also been a lot of skepticism towards the original vaccine</a:t>
            </a:r>
          </a:p>
        </p:txBody>
      </p:sp>
    </p:spTree>
    <p:extLst>
      <p:ext uri="{BB962C8B-B14F-4D97-AF65-F5344CB8AC3E}">
        <p14:creationId xmlns:p14="http://schemas.microsoft.com/office/powerpoint/2010/main" val="90548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B87-DFF2-CE42-A008-244E156F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Already Had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C494-7F7C-254B-8FC7-71E5B193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reason with 299 responses was for people who already had covid</a:t>
            </a:r>
          </a:p>
          <a:p>
            <a:endParaRPr lang="en-US" dirty="0"/>
          </a:p>
          <a:p>
            <a:r>
              <a:rPr lang="en-US" dirty="0"/>
              <a:t>The reasoning behind this is that these people have built up antibodies from having the virus that they do not need a booster</a:t>
            </a:r>
          </a:p>
        </p:txBody>
      </p:sp>
    </p:spTree>
    <p:extLst>
      <p:ext uri="{BB962C8B-B14F-4D97-AF65-F5344CB8AC3E}">
        <p14:creationId xmlns:p14="http://schemas.microsoft.com/office/powerpoint/2010/main" val="40956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0D7E-164E-EB4A-9EC3-0651204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77B2-B869-4546-9DB2-CEB43036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why those who received the vaccine chose not to get the booster</a:t>
            </a:r>
          </a:p>
        </p:txBody>
      </p:sp>
    </p:spTree>
    <p:extLst>
      <p:ext uri="{BB962C8B-B14F-4D97-AF65-F5344CB8AC3E}">
        <p14:creationId xmlns:p14="http://schemas.microsoft.com/office/powerpoint/2010/main" val="90692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2C6B-36C9-614D-A53D-87963C1D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to get Booster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3510-6799-4A41-9F48-44DE58E3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reason with 276 responses was people who plan to get the booster but have not yet</a:t>
            </a:r>
          </a:p>
          <a:p>
            <a:endParaRPr lang="en-US" dirty="0"/>
          </a:p>
          <a:p>
            <a:r>
              <a:rPr lang="en-US" dirty="0"/>
              <a:t>This makes some sense given the time and potential side effects but given the availability of the booster this is also somewhat confusing.</a:t>
            </a:r>
          </a:p>
        </p:txBody>
      </p:sp>
    </p:spTree>
    <p:extLst>
      <p:ext uri="{BB962C8B-B14F-4D97-AF65-F5344CB8AC3E}">
        <p14:creationId xmlns:p14="http://schemas.microsoft.com/office/powerpoint/2010/main" val="319323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05CC-AFC1-7544-B217-B027DBA8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ED8B-03F3-DF47-9CC8-233B36D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the main reason for not getting the booster is not believing in its effectiveness, or being too lazy to get it</a:t>
            </a:r>
          </a:p>
        </p:txBody>
      </p:sp>
    </p:spTree>
    <p:extLst>
      <p:ext uri="{BB962C8B-B14F-4D97-AF65-F5344CB8AC3E}">
        <p14:creationId xmlns:p14="http://schemas.microsoft.com/office/powerpoint/2010/main" val="5044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BEF9-19AB-AD4C-A2E7-D41C852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A3C7-9E86-8A4A-80C1-262F770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right now, boosters are widely available for adults throughout the country</a:t>
            </a:r>
          </a:p>
          <a:p>
            <a:endParaRPr lang="en-US" dirty="0"/>
          </a:p>
          <a:p>
            <a:r>
              <a:rPr lang="en-US" dirty="0"/>
              <a:t>However, many still choose not to receive these boosters, even if they chose not to get the vaccine</a:t>
            </a:r>
          </a:p>
        </p:txBody>
      </p:sp>
    </p:spTree>
    <p:extLst>
      <p:ext uri="{BB962C8B-B14F-4D97-AF65-F5344CB8AC3E}">
        <p14:creationId xmlns:p14="http://schemas.microsoft.com/office/powerpoint/2010/main" val="40112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213-F908-2942-9513-1DBC3A92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4995-F599-C543-BA5E-D5E23F39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looked at the 4 states that had the biggest difference between vaccine rate and booster rate to see if there was a common reason</a:t>
            </a:r>
          </a:p>
        </p:txBody>
      </p:sp>
    </p:spTree>
    <p:extLst>
      <p:ext uri="{BB962C8B-B14F-4D97-AF65-F5344CB8AC3E}">
        <p14:creationId xmlns:p14="http://schemas.microsoft.com/office/powerpoint/2010/main" val="36924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0914-6CA8-8140-BB0F-828EA4C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ABBA-7866-D64D-8282-818A899B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was sourced from the Household Pulse Survey (HPS) Week 46 release</a:t>
            </a:r>
          </a:p>
          <a:p>
            <a:endParaRPr lang="en-US" dirty="0"/>
          </a:p>
          <a:p>
            <a:r>
              <a:rPr lang="en-US" sz="2000" dirty="0"/>
              <a:t>Data used: Vaccination status, booster status, state, and reason for not getting the booster</a:t>
            </a:r>
          </a:p>
        </p:txBody>
      </p:sp>
    </p:spTree>
    <p:extLst>
      <p:ext uri="{BB962C8B-B14F-4D97-AF65-F5344CB8AC3E}">
        <p14:creationId xmlns:p14="http://schemas.microsoft.com/office/powerpoint/2010/main" val="26238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5712-9E78-8D4B-A780-EF0126B9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06FD-DD9F-8044-9B43-0A64DE0D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came about from analyzing a series of maps contain vaccination rate, booster rate, and difference between vaccination and booster rate</a:t>
            </a:r>
          </a:p>
          <a:p>
            <a:endParaRPr lang="en-US" dirty="0"/>
          </a:p>
          <a:p>
            <a:r>
              <a:rPr lang="en-US" dirty="0"/>
              <a:t>These maps were formed based on the data set using the Folium python package</a:t>
            </a:r>
          </a:p>
        </p:txBody>
      </p:sp>
    </p:spTree>
    <p:extLst>
      <p:ext uri="{BB962C8B-B14F-4D97-AF65-F5344CB8AC3E}">
        <p14:creationId xmlns:p14="http://schemas.microsoft.com/office/powerpoint/2010/main" val="169288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9D98CCF-80A2-5A4A-81EE-C8FB803D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07D8A-1D04-B34E-975F-5A2A8981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21489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6DC2-A0D2-4543-BD59-224470F5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Maps</a:t>
            </a:r>
            <a:endParaRPr lang="en-US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250D36E4-EE2C-EB46-B34D-7AA481DA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94" y="0"/>
            <a:ext cx="9362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02B6018-01AC-AA4C-8427-893ECC9C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13" y="0"/>
            <a:ext cx="9354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027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433</Words>
  <Application>Microsoft Macintosh PowerPoint</Application>
  <PresentationFormat>Widescreen</PresentationFormat>
  <Paragraphs>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Why No Booster? Analysis of People Who Received Vaccines But Not Booster</vt:lpstr>
      <vt:lpstr>Goal</vt:lpstr>
      <vt:lpstr>Context</vt:lpstr>
      <vt:lpstr>Process</vt:lpstr>
      <vt:lpstr>Data</vt:lpstr>
      <vt:lpstr>Goal Formation</vt:lpstr>
      <vt:lpstr>Maps</vt:lpstr>
      <vt:lpstr>Maps</vt:lpstr>
      <vt:lpstr>PowerPoint Presentation</vt:lpstr>
      <vt:lpstr>Reasons for no Booster</vt:lpstr>
      <vt:lpstr>State Selection</vt:lpstr>
      <vt:lpstr>State Graphs</vt:lpstr>
      <vt:lpstr>State Graphs</vt:lpstr>
      <vt:lpstr>State Graphs</vt:lpstr>
      <vt:lpstr>State Graphs</vt:lpstr>
      <vt:lpstr>Overall Graph</vt:lpstr>
      <vt:lpstr>Conclusions</vt:lpstr>
      <vt:lpstr>Booster is not Necessary</vt:lpstr>
      <vt:lpstr>Already Had Covid</vt:lpstr>
      <vt:lpstr>Plan to get Booster</vt:lpstr>
      <vt:lpstr>Overall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 Booster? Analysis of People Who Received Vaccines But Not Booster</dc:title>
  <dc:creator>Mukhtar, Bilal M</dc:creator>
  <cp:lastModifiedBy>Mukhtar, Bilal M</cp:lastModifiedBy>
  <cp:revision>2</cp:revision>
  <dcterms:created xsi:type="dcterms:W3CDTF">2022-07-01T01:37:56Z</dcterms:created>
  <dcterms:modified xsi:type="dcterms:W3CDTF">2022-07-01T04:31:17Z</dcterms:modified>
</cp:coreProperties>
</file>