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nim.ali@nu.edu.pk" TargetMode="External"/><Relationship Id="rId2" Type="http://schemas.openxmlformats.org/officeDocument/2006/relationships/hyperlink" Target="mailto:awais.ahmed@nu.edu.p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126273"/>
            <a:ext cx="10377798" cy="1115121"/>
          </a:xfrm>
        </p:spPr>
        <p:txBody>
          <a:bodyPr>
            <a:noAutofit/>
          </a:bodyPr>
          <a:lstStyle/>
          <a:p>
            <a:r>
              <a:rPr lang="en-US" sz="4000" dirty="0" smtClean="0"/>
              <a:t>CL307-COMPUTER</a:t>
            </a:r>
            <a:r>
              <a:rPr lang="en-US" sz="4000" dirty="0"/>
              <a:t> </a:t>
            </a:r>
            <a:r>
              <a:rPr lang="en-US" sz="4000" dirty="0" smtClean="0"/>
              <a:t>NETWORKs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Lab-01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4" y="4312356"/>
            <a:ext cx="3108854" cy="1936044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>
                <a:solidFill>
                  <a:schemeClr val="bg1"/>
                </a:solidFill>
              </a:rPr>
              <a:t>AWAIS AHMED</a:t>
            </a:r>
          </a:p>
          <a:p>
            <a:r>
              <a:rPr lang="en-US" sz="3200" dirty="0" smtClean="0">
                <a:solidFill>
                  <a:schemeClr val="bg1"/>
                </a:solidFill>
                <a:hlinkClick r:id="rId2"/>
              </a:rPr>
              <a:t>awais.ahmed@nu.edu.pk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Office hours:- 12:00 – 03:00 (Thursday and Friday)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Ext. 284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8172" y="4797679"/>
            <a:ext cx="32374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MUNIM ALI</a:t>
            </a: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m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unim.ali@nu.edu.pk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Office hours</a:t>
            </a:r>
            <a:r>
              <a:rPr lang="en-US" dirty="0" smtClean="0">
                <a:solidFill>
                  <a:schemeClr val="bg1"/>
                </a:solidFill>
              </a:rPr>
              <a:t>: TBA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Ext. </a:t>
            </a:r>
            <a:r>
              <a:rPr lang="en-US" dirty="0" smtClean="0">
                <a:solidFill>
                  <a:schemeClr val="bg1"/>
                </a:solidFill>
              </a:rPr>
              <a:t>257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04454" y="4744994"/>
            <a:ext cx="3006811" cy="16310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FAIZAN YOUSUF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lang="en-US" sz="3200" dirty="0" smtClean="0">
                <a:solidFill>
                  <a:schemeClr val="bg1"/>
                </a:solidFill>
                <a:hlinkClick r:id="rId2"/>
              </a:rPr>
              <a:t>f</a:t>
            </a:r>
            <a:r>
              <a:rPr lang="en-US" sz="3200" dirty="0" smtClean="0">
                <a:solidFill>
                  <a:schemeClr val="bg1"/>
                </a:solidFill>
                <a:hlinkClick r:id="rId2"/>
              </a:rPr>
              <a:t>aizan.yousuf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@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nu.edu.pk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 hours: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TBA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Ext. 284</a:t>
            </a:r>
          </a:p>
        </p:txBody>
      </p:sp>
    </p:spTree>
    <p:extLst>
      <p:ext uri="{BB962C8B-B14F-4D97-AF65-F5344CB8AC3E}">
        <p14:creationId xmlns:p14="http://schemas.microsoft.com/office/powerpoint/2010/main" xmlns="" val="210302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266" y="338666"/>
            <a:ext cx="5283201" cy="92569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Introduction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223280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930093"/>
            <a:ext cx="8534400" cy="1507067"/>
          </a:xfrm>
        </p:spPr>
        <p:txBody>
          <a:bodyPr/>
          <a:lstStyle/>
          <a:p>
            <a:r>
              <a:rPr lang="en-US" dirty="0" smtClean="0"/>
              <a:t>Evaluation CRITERIA (Tentative)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564780"/>
            <a:ext cx="8534400" cy="38583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(Lab performance, Lab Activities, Quizzes and Assignments)   40%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Individual breakdown is hidden so that you can put maximum input.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MID 													                   20%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FINAL 													            40 % 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IF I FOUND ANY KIND OF PLAGIARISM – I WILL AWARD DIRECTLY ZERO MARKS FOR THAT ACTIVITY AND IT COULD BE MORE DANGEROUS, SO AVOID PLAGIARISM TO BE ON SAFE SIDE.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897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051" y="1388327"/>
            <a:ext cx="8534400" cy="3615267"/>
          </a:xfrm>
        </p:spPr>
        <p:txBody>
          <a:bodyPr/>
          <a:lstStyle/>
          <a:p>
            <a:r>
              <a:rPr lang="en-US" b="1" dirty="0" smtClean="0"/>
              <a:t>Lab-01 : Study of Basic Terminologies of Computer Networks, introduction to IP Address and Introduction to networking </a:t>
            </a:r>
            <a:r>
              <a:rPr lang="en-US" b="1" smtClean="0"/>
              <a:t>tools.</a:t>
            </a:r>
          </a:p>
        </p:txBody>
      </p:sp>
    </p:spTree>
    <p:extLst>
      <p:ext uri="{BB962C8B-B14F-4D97-AF65-F5344CB8AC3E}">
        <p14:creationId xmlns:p14="http://schemas.microsoft.com/office/powerpoint/2010/main" xmlns="" val="7759714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175</TotalTime>
  <Words>91</Words>
  <Application>Microsoft Office PowerPoint</Application>
  <PresentationFormat>Custom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Slice</vt:lpstr>
      <vt:lpstr>CL307-COMPUTER NETWORKs Lab-01</vt:lpstr>
      <vt:lpstr>Slide 2</vt:lpstr>
      <vt:lpstr>Evaluation CRITERIA (Tentative)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CL307-COMPUTER NETWORKs Lab-01</dc:title>
  <dc:creator>awais ahmed</dc:creator>
  <cp:lastModifiedBy>awais.ahmed</cp:lastModifiedBy>
  <cp:revision>37</cp:revision>
  <dcterms:created xsi:type="dcterms:W3CDTF">2017-01-13T18:35:17Z</dcterms:created>
  <dcterms:modified xsi:type="dcterms:W3CDTF">2018-01-23T04:37:59Z</dcterms:modified>
</cp:coreProperties>
</file>