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2382" y="-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5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4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8727-20AB-4EE2-8103-5A6799A19319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F7200-91C0-4700-830F-2576DD48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Bilal Salman\Desktop\Semester 6\SE\Project\Mocku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47285"/>
            <a:ext cx="277177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lal Salman\Desktop\Semester 6\SE\Project\Mocku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0"/>
            <a:ext cx="28003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ilal Salman\Desktop\Semester 6\SE\Project\Mocku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00011"/>
            <a:ext cx="2714625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ilal Salman\Desktop\Semester 6\SE\Project\Mockup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4943475"/>
            <a:ext cx="27241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21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Bilal Salman\Desktop\Semester 6\SE\Project\Mockup\Rou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2609863" cy="461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ilal Salman\Desktop\Semester 6\SE\Project\Mockup\Trai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228600"/>
            <a:ext cx="2591926" cy="46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Bilal Salman\Desktop\Semester 6\SE\Project\Mockup\Checkou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05" y="5086032"/>
            <a:ext cx="2600895" cy="46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6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2018-03-29T19:52:38Z</dcterms:created>
  <dcterms:modified xsi:type="dcterms:W3CDTF">2018-03-29T20:09:55Z</dcterms:modified>
</cp:coreProperties>
</file>