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307" r:id="rId3"/>
    <p:sldId id="314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28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0101"/>
    <a:srgbClr val="CC0000"/>
    <a:srgbClr val="BB030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-732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20541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8570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95075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252404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78199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558338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04525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6957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79974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46474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4860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5838233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8907291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8269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23166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9777668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307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334D819-9F07-4261-B09B-9E467E5D9002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43273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487" y="1269243"/>
            <a:ext cx="11935681" cy="3539556"/>
          </a:xfrm>
        </p:spPr>
        <p:txBody>
          <a:bodyPr>
            <a:noAutofit/>
          </a:bodyPr>
          <a:lstStyle/>
          <a:p>
            <a:r>
              <a:rPr lang="en-US" sz="8800" b="1" u="sng" dirty="0" smtClean="0">
                <a:cs typeface="Levenim MT" panose="02010502060101010101" pitchFamily="2" charset="-79"/>
              </a:rPr>
              <a:t>DATABASE PROJECT</a:t>
            </a:r>
            <a:r>
              <a:rPr lang="en-US" sz="8800" b="1" dirty="0" smtClean="0">
                <a:cs typeface="Levenim MT" panose="02010502060101010101" pitchFamily="2" charset="-79"/>
              </a:rPr>
              <a:t/>
            </a:r>
            <a:br>
              <a:rPr lang="en-US" sz="8800" b="1" dirty="0" smtClean="0">
                <a:cs typeface="Levenim MT" panose="02010502060101010101" pitchFamily="2" charset="-79"/>
              </a:rPr>
            </a:br>
            <a:r>
              <a:rPr lang="en-US" sz="6000" b="1" dirty="0" smtClean="0">
                <a:cs typeface="Levenim MT" panose="02010502060101010101" pitchFamily="2" charset="-79"/>
              </a:rPr>
              <a:t>Hotel Management </a:t>
            </a:r>
            <a:br>
              <a:rPr lang="en-US" sz="6000" b="1" dirty="0" smtClean="0">
                <a:cs typeface="Levenim MT" panose="02010502060101010101" pitchFamily="2" charset="-79"/>
              </a:rPr>
            </a:br>
            <a:r>
              <a:rPr lang="en-US" sz="6000" b="1" dirty="0" smtClean="0">
                <a:cs typeface="Levenim MT" panose="02010502060101010101" pitchFamily="2" charset="-79"/>
              </a:rPr>
              <a:t>System</a:t>
            </a:r>
            <a:endParaRPr lang="en-US" sz="8800" b="1" dirty="0">
              <a:solidFill>
                <a:schemeClr val="tx1"/>
              </a:solidFill>
              <a:cs typeface="Levenim MT" panose="02010502060101010101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331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50878" y="1119115"/>
          <a:ext cx="9853683" cy="5186149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2796359"/>
                <a:gridCol w="7057324"/>
              </a:tblGrid>
              <a:tr h="121576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Bilal Salman</a:t>
                      </a:r>
                      <a:endParaRPr lang="en-US" sz="2000" i="1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Customer End; </a:t>
                      </a:r>
                      <a:endParaRPr lang="en-US" sz="2000" i="1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296213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Bilal Shafique</a:t>
                      </a:r>
                      <a:endParaRPr lang="en-US" sz="2000" i="1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Customer End;</a:t>
                      </a:r>
                      <a:endParaRPr lang="en-US" sz="2000" i="1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296213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Muhammad Ahmed</a:t>
                      </a:r>
                      <a:endParaRPr lang="en-US" sz="2000" i="1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Admin Panel;</a:t>
                      </a:r>
                      <a:endParaRPr lang="en-US" sz="2000" i="1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377956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Hammad Aftab</a:t>
                      </a:r>
                      <a:endParaRPr lang="en-US" sz="2000" i="1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Admin Panel; Customer End.</a:t>
                      </a:r>
                      <a:endParaRPr lang="en-US" sz="2000" i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64525" y="450376"/>
            <a:ext cx="368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 Division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2756848"/>
            <a:ext cx="8001000" cy="900752"/>
          </a:xfrm>
        </p:spPr>
        <p:txBody>
          <a:bodyPr/>
          <a:lstStyle/>
          <a:p>
            <a:r>
              <a:rPr lang="en-US" b="1" dirty="0" smtClean="0">
                <a:latin typeface="+mn-lt"/>
                <a:cs typeface="Levenim MT" panose="02010502060101010101" pitchFamily="2" charset="-79"/>
              </a:rPr>
              <a:t>THANK YOU!</a:t>
            </a:r>
            <a:endParaRPr lang="en-US" b="1" dirty="0">
              <a:latin typeface="+mn-lt"/>
              <a:cs typeface="Levenim MT" panose="02010502060101010101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191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9075" y="1907245"/>
            <a:ext cx="991102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ea typeface="Open Sans" pitchFamily="34" charset="0"/>
                <a:cs typeface="Levenim MT" panose="02010502060101010101" pitchFamily="2" charset="-79"/>
              </a:rPr>
              <a:t>Members: </a:t>
            </a:r>
          </a:p>
          <a:p>
            <a:endParaRPr lang="en-US" sz="3200" b="1" dirty="0">
              <a:ea typeface="Open Sans" pitchFamily="34" charset="0"/>
              <a:cs typeface="Levenim MT" panose="02010502060101010101" pitchFamily="2" charset="-79"/>
            </a:endParaRPr>
          </a:p>
          <a:p>
            <a:r>
              <a:rPr lang="en-US" sz="3200" b="1" dirty="0" err="1" smtClean="0">
                <a:ea typeface="Open Sans" pitchFamily="34" charset="0"/>
                <a:cs typeface="Levenim MT" panose="02010502060101010101" pitchFamily="2" charset="-79"/>
              </a:rPr>
              <a:t>Bilal</a:t>
            </a:r>
            <a:r>
              <a:rPr lang="en-US" sz="3200" b="1" dirty="0" smtClean="0">
                <a:ea typeface="Open Sans" pitchFamily="34" charset="0"/>
                <a:cs typeface="Levenim MT" panose="02010502060101010101" pitchFamily="2" charset="-79"/>
              </a:rPr>
              <a:t> </a:t>
            </a:r>
            <a:r>
              <a:rPr lang="en-US" sz="3200" b="1" dirty="0" err="1" smtClean="0">
                <a:ea typeface="Open Sans" pitchFamily="34" charset="0"/>
                <a:cs typeface="Levenim MT" panose="02010502060101010101" pitchFamily="2" charset="-79"/>
              </a:rPr>
              <a:t>Salman</a:t>
            </a:r>
            <a:r>
              <a:rPr lang="en-US" sz="3200" b="1" dirty="0" smtClean="0">
                <a:ea typeface="Open Sans" pitchFamily="34" charset="0"/>
                <a:cs typeface="Levenim MT" panose="02010502060101010101" pitchFamily="2" charset="-79"/>
              </a:rPr>
              <a:t>					k15-2114							</a:t>
            </a:r>
          </a:p>
          <a:p>
            <a:r>
              <a:rPr lang="en-US" sz="3200" b="1" dirty="0" err="1" smtClean="0">
                <a:ea typeface="Open Sans" pitchFamily="34" charset="0"/>
                <a:cs typeface="Levenim MT" panose="02010502060101010101" pitchFamily="2" charset="-79"/>
              </a:rPr>
              <a:t>Bilal</a:t>
            </a:r>
            <a:r>
              <a:rPr lang="en-US" sz="3200" b="1" dirty="0" smtClean="0">
                <a:ea typeface="Open Sans" pitchFamily="34" charset="0"/>
                <a:cs typeface="Levenim MT" panose="02010502060101010101" pitchFamily="2" charset="-79"/>
              </a:rPr>
              <a:t> </a:t>
            </a:r>
            <a:r>
              <a:rPr lang="en-US" sz="3200" b="1" dirty="0" err="1" smtClean="0">
                <a:ea typeface="Open Sans" pitchFamily="34" charset="0"/>
                <a:cs typeface="Levenim MT" panose="02010502060101010101" pitchFamily="2" charset="-79"/>
              </a:rPr>
              <a:t>Shafique</a:t>
            </a:r>
            <a:r>
              <a:rPr lang="en-US" sz="3200" b="1" dirty="0" smtClean="0">
                <a:ea typeface="Open Sans" pitchFamily="34" charset="0"/>
                <a:cs typeface="Levenim MT" panose="02010502060101010101" pitchFamily="2" charset="-79"/>
              </a:rPr>
              <a:t>					k15-2152				</a:t>
            </a:r>
          </a:p>
          <a:p>
            <a:r>
              <a:rPr lang="en-US" sz="3200" b="1" dirty="0" smtClean="0">
                <a:ea typeface="Open Sans" pitchFamily="34" charset="0"/>
                <a:cs typeface="Levenim MT" panose="02010502060101010101" pitchFamily="2" charset="-79"/>
              </a:rPr>
              <a:t>Muhammad Ahmed		k15-2848	</a:t>
            </a:r>
          </a:p>
          <a:p>
            <a:r>
              <a:rPr lang="en-US" sz="3200" b="1" dirty="0" err="1" smtClean="0">
                <a:ea typeface="Open Sans" pitchFamily="34" charset="0"/>
                <a:cs typeface="Levenim MT" panose="02010502060101010101" pitchFamily="2" charset="-79"/>
              </a:rPr>
              <a:t>Hammad</a:t>
            </a:r>
            <a:r>
              <a:rPr lang="en-US" sz="3200" b="1" dirty="0" smtClean="0">
                <a:ea typeface="Open Sans" pitchFamily="34" charset="0"/>
                <a:cs typeface="Levenim MT" panose="02010502060101010101" pitchFamily="2" charset="-79"/>
              </a:rPr>
              <a:t> </a:t>
            </a:r>
            <a:r>
              <a:rPr lang="en-US" sz="3200" b="1" dirty="0" err="1" smtClean="0">
                <a:ea typeface="Open Sans" pitchFamily="34" charset="0"/>
                <a:cs typeface="Levenim MT" panose="02010502060101010101" pitchFamily="2" charset="-79"/>
              </a:rPr>
              <a:t>Aftab</a:t>
            </a:r>
            <a:r>
              <a:rPr lang="en-US" sz="3200" b="1" dirty="0" smtClean="0">
                <a:ea typeface="Open Sans" pitchFamily="34" charset="0"/>
                <a:cs typeface="Levenim MT" panose="02010502060101010101" pitchFamily="2" charset="-79"/>
              </a:rPr>
              <a:t>				k15-2837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4024" y="559558"/>
            <a:ext cx="986733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Hotel Casterly Rock:</a:t>
            </a:r>
          </a:p>
          <a:p>
            <a:endParaRPr lang="en-US" dirty="0" smtClean="0"/>
          </a:p>
          <a:p>
            <a:r>
              <a:rPr lang="en-US" dirty="0" smtClean="0"/>
              <a:t>The Hotel Management System has been designed for both the hotel management and the customers. </a:t>
            </a:r>
          </a:p>
          <a:p>
            <a:endParaRPr lang="en-US" dirty="0" smtClean="0"/>
          </a:p>
          <a:p>
            <a:r>
              <a:rPr lang="en-US" dirty="0" smtClean="0"/>
              <a:t>For a guest to avail the hotel facilities, for example, booking a room followed by a check in at a specific date and time. The task of maintaining the hotel rooms and the hotel services lies under the hotel management. 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Automated version of the manual management system. 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Consists of the booking management system, the DBMS, the generating of customer requests from the management perspective.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report generator for every action that has been done.</a:t>
            </a:r>
            <a:endParaRPr lang="en-US" b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5245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4024" y="1487622"/>
            <a:ext cx="986733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Hotel Casterly Rock:</a:t>
            </a:r>
          </a:p>
          <a:p>
            <a:endParaRPr lang="en-US" dirty="0" smtClean="0"/>
          </a:p>
          <a:p>
            <a:r>
              <a:rPr lang="en-US" dirty="0" smtClean="0"/>
              <a:t>The main benefits of this management system is:</a:t>
            </a:r>
          </a:p>
          <a:p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To ease customer access 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Handle all the ongoing tasks in an effective manner unlike previous versions which used manual work and which are not efficient. 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It makes sure of secure transactions and quick recovery of errors if there are any.</a:t>
            </a:r>
            <a:endParaRPr lang="en-US" i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5245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3206" y="737003"/>
            <a:ext cx="986733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Hotel Casterly Rock: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The general functions of the project are as follows:</a:t>
            </a:r>
            <a:endParaRPr lang="en-US" i="1" dirty="0" smtClean="0"/>
          </a:p>
          <a:p>
            <a:r>
              <a:rPr lang="en-US" b="1" dirty="0" smtClean="0"/>
              <a:t>Customer: </a:t>
            </a:r>
            <a:endParaRPr lang="en-US" b="1" i="1" dirty="0" smtClean="0"/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Book a room</a:t>
            </a:r>
            <a:endParaRPr lang="en-US" i="1" dirty="0" smtClean="0"/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Reserve a room</a:t>
            </a:r>
            <a:endParaRPr lang="en-US" i="1" dirty="0" smtClean="0"/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Cancel a booking</a:t>
            </a:r>
            <a:endParaRPr lang="en-US" i="1" dirty="0" smtClean="0"/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Avail the hotel services</a:t>
            </a:r>
            <a:endParaRPr lang="en-US" i="1" dirty="0" smtClean="0"/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Check in</a:t>
            </a:r>
            <a:endParaRPr lang="en-US" i="1" dirty="0" smtClean="0"/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Check out</a:t>
            </a:r>
            <a:endParaRPr lang="en-US" i="1" dirty="0" smtClean="0"/>
          </a:p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u="sng" dirty="0" smtClean="0"/>
              <a:t>Management: </a:t>
            </a:r>
            <a:endParaRPr lang="en-US" b="1" i="1" u="sng" dirty="0" smtClean="0"/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Adding the hotel rooms to the database</a:t>
            </a:r>
            <a:endParaRPr lang="en-US" i="1" dirty="0" smtClean="0"/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Adding the new customers to an existing database</a:t>
            </a:r>
            <a:endParaRPr lang="en-US" i="1" dirty="0" smtClean="0"/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Maintaining the hotel rooms and services</a:t>
            </a:r>
            <a:endParaRPr lang="en-US" i="1" dirty="0" smtClean="0"/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Reserve rooms for guests</a:t>
            </a:r>
            <a:endParaRPr lang="en-US" i="1" dirty="0" smtClean="0"/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Generating bills</a:t>
            </a:r>
            <a:endParaRPr lang="en-US" i="1" dirty="0" smtClean="0"/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Generating Payroll</a:t>
            </a:r>
            <a:endParaRPr lang="en-US" i="1" dirty="0" smtClean="0"/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Maintaining Dine-in Reservations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xmlns="" val="215245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Bilal Salman\Desktop\ER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6608" y="0"/>
            <a:ext cx="11655188" cy="68808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15245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ilal Salman\Pictures\Screenshots\Screenshot (52).png"/>
          <p:cNvPicPr>
            <a:picLocks noChangeAspect="1" noChangeArrowheads="1"/>
          </p:cNvPicPr>
          <p:nvPr/>
        </p:nvPicPr>
        <p:blipFill>
          <a:blip r:embed="rId2"/>
          <a:srcRect l="9723" t="5965" r="1957" b="8681"/>
          <a:stretch>
            <a:fillRect/>
          </a:stretch>
        </p:blipFill>
        <p:spPr bwMode="auto">
          <a:xfrm>
            <a:off x="382135" y="573208"/>
            <a:ext cx="11491414" cy="624385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2263" y="232012"/>
            <a:ext cx="11177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Facilities Form									Events Form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2263" y="136476"/>
            <a:ext cx="11177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Gastronomy Form									Room booking Form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 descr="C:\Users\Bilal Salman\Pictures\Screenshots\Screenshot (53).png"/>
          <p:cNvPicPr>
            <a:picLocks noChangeAspect="1" noChangeArrowheads="1"/>
          </p:cNvPicPr>
          <p:nvPr/>
        </p:nvPicPr>
        <p:blipFill>
          <a:blip r:embed="rId2"/>
          <a:srcRect l="9932" t="5978" r="2168" b="5216"/>
          <a:stretch>
            <a:fillRect/>
          </a:stretch>
        </p:blipFill>
        <p:spPr bwMode="auto">
          <a:xfrm>
            <a:off x="586854" y="501205"/>
            <a:ext cx="11191164" cy="63567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Bilal Salman\Pictures\Screenshots\Screenshot (54).png"/>
          <p:cNvPicPr>
            <a:picLocks noChangeAspect="1" noChangeArrowheads="1"/>
          </p:cNvPicPr>
          <p:nvPr/>
        </p:nvPicPr>
        <p:blipFill>
          <a:blip r:embed="rId2"/>
          <a:srcRect l="9622" t="5962" r="2058" b="5512"/>
          <a:stretch>
            <a:fillRect/>
          </a:stretch>
        </p:blipFill>
        <p:spPr bwMode="auto">
          <a:xfrm>
            <a:off x="532263" y="666706"/>
            <a:ext cx="10986448" cy="6191294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532263" y="232012"/>
            <a:ext cx="11177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Registration Form									Services Form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5007</TotalTime>
  <Words>231</Words>
  <Application>Microsoft Office PowerPoint</Application>
  <PresentationFormat>Custom</PresentationFormat>
  <Paragraphs>66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Slice</vt:lpstr>
      <vt:lpstr>DATABASE PROJECT Hotel Management  System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Dhaba VS Restaurant</dc:title>
  <dc:creator>Muhammad Ameer Hamza Raza Khan</dc:creator>
  <cp:lastModifiedBy>Windows User</cp:lastModifiedBy>
  <cp:revision>123</cp:revision>
  <dcterms:created xsi:type="dcterms:W3CDTF">2015-11-17T13:44:55Z</dcterms:created>
  <dcterms:modified xsi:type="dcterms:W3CDTF">2017-11-29T03:02:33Z</dcterms:modified>
</cp:coreProperties>
</file>