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9" r:id="rId5"/>
    <p:sldId id="265" r:id="rId6"/>
    <p:sldId id="268" r:id="rId7"/>
    <p:sldId id="266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75CC"/>
    <a:srgbClr val="008DF6"/>
    <a:srgbClr val="007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B0417-D65A-48CF-8684-4D8424D7BC8F}" type="doc">
      <dgm:prSet loTypeId="urn:microsoft.com/office/officeart/2008/layout/Lin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96C1375-61B2-4523-8AB4-568D5940B909}">
      <dgm:prSet phldrT="[Text]"/>
      <dgm:spPr/>
      <dgm:t>
        <a:bodyPr/>
        <a:lstStyle/>
        <a:p>
          <a:r>
            <a:rPr lang="en-US" dirty="0"/>
            <a:t>Motivation</a:t>
          </a:r>
        </a:p>
      </dgm:t>
    </dgm:pt>
    <dgm:pt modelId="{16A8FB48-E4B2-497B-B049-31D90F624CFA}" type="parTrans" cxnId="{77DC6F63-04A4-432A-B0BD-6196ECC5C251}">
      <dgm:prSet/>
      <dgm:spPr/>
      <dgm:t>
        <a:bodyPr/>
        <a:lstStyle/>
        <a:p>
          <a:endParaRPr lang="en-US"/>
        </a:p>
      </dgm:t>
    </dgm:pt>
    <dgm:pt modelId="{F9201FD5-33D1-4FDF-B95C-E9FFAF85E3B2}" type="sibTrans" cxnId="{77DC6F63-04A4-432A-B0BD-6196ECC5C251}">
      <dgm:prSet/>
      <dgm:spPr/>
      <dgm:t>
        <a:bodyPr/>
        <a:lstStyle/>
        <a:p>
          <a:endParaRPr lang="en-US"/>
        </a:p>
      </dgm:t>
    </dgm:pt>
    <dgm:pt modelId="{1A0B3C71-8795-488C-A7A7-4CAC31BFFBE9}">
      <dgm:prSet phldrT="[Text]"/>
      <dgm:spPr/>
      <dgm:t>
        <a:bodyPr/>
        <a:lstStyle/>
        <a:p>
          <a:r>
            <a:rPr lang="en-US" dirty="0"/>
            <a:t>Power BI Analysis</a:t>
          </a:r>
        </a:p>
      </dgm:t>
    </dgm:pt>
    <dgm:pt modelId="{67C7F72A-271D-4EAB-AB47-D4F034983FFF}" type="parTrans" cxnId="{47F3FB10-6F39-486A-ADE8-558FA732C4AD}">
      <dgm:prSet/>
      <dgm:spPr/>
      <dgm:t>
        <a:bodyPr/>
        <a:lstStyle/>
        <a:p>
          <a:endParaRPr lang="en-US"/>
        </a:p>
      </dgm:t>
    </dgm:pt>
    <dgm:pt modelId="{DC062585-638A-4C08-AC32-7CE3E6960E2E}" type="sibTrans" cxnId="{47F3FB10-6F39-486A-ADE8-558FA732C4AD}">
      <dgm:prSet/>
      <dgm:spPr/>
      <dgm:t>
        <a:bodyPr/>
        <a:lstStyle/>
        <a:p>
          <a:endParaRPr lang="en-US"/>
        </a:p>
      </dgm:t>
    </dgm:pt>
    <dgm:pt modelId="{51A11B4B-277D-4685-A117-8B9598BB84D3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C0AE0CBF-ABA0-43E2-B97F-DEE2A125F926}" type="parTrans" cxnId="{907FD815-1F8E-4EC1-B135-864FE80FEA7D}">
      <dgm:prSet/>
      <dgm:spPr/>
      <dgm:t>
        <a:bodyPr/>
        <a:lstStyle/>
        <a:p>
          <a:endParaRPr lang="en-US"/>
        </a:p>
      </dgm:t>
    </dgm:pt>
    <dgm:pt modelId="{BB032587-D8E7-40EE-98A5-E90F05D24829}" type="sibTrans" cxnId="{907FD815-1F8E-4EC1-B135-864FE80FEA7D}">
      <dgm:prSet/>
      <dgm:spPr/>
      <dgm:t>
        <a:bodyPr/>
        <a:lstStyle/>
        <a:p>
          <a:endParaRPr lang="en-US"/>
        </a:p>
      </dgm:t>
    </dgm:pt>
    <dgm:pt modelId="{51DFA006-CDE5-465B-AE48-AA2ED5AE57F3}">
      <dgm:prSet phldrT="[Text]"/>
      <dgm:spPr/>
      <dgm:t>
        <a:bodyPr/>
        <a:lstStyle/>
        <a:p>
          <a:r>
            <a:rPr lang="en-US" dirty="0"/>
            <a:t>Analysis Conclusions</a:t>
          </a:r>
        </a:p>
      </dgm:t>
    </dgm:pt>
    <dgm:pt modelId="{B5C9E32E-5583-4A47-9822-C9F053F72FA1}" type="parTrans" cxnId="{7C93C0C8-D6E0-4B0A-B627-B71997EB7188}">
      <dgm:prSet/>
      <dgm:spPr/>
      <dgm:t>
        <a:bodyPr/>
        <a:lstStyle/>
        <a:p>
          <a:endParaRPr lang="en-US"/>
        </a:p>
      </dgm:t>
    </dgm:pt>
    <dgm:pt modelId="{5C88D10D-1B68-4033-A3A2-1FFD1756C36F}" type="sibTrans" cxnId="{7C93C0C8-D6E0-4B0A-B627-B71997EB7188}">
      <dgm:prSet/>
      <dgm:spPr/>
      <dgm:t>
        <a:bodyPr/>
        <a:lstStyle/>
        <a:p>
          <a:endParaRPr lang="en-US"/>
        </a:p>
      </dgm:t>
    </dgm:pt>
    <dgm:pt modelId="{080983E9-B239-46DF-84EE-A40FD411071F}" type="pres">
      <dgm:prSet presAssocID="{0B2B0417-D65A-48CF-8684-4D8424D7BC8F}" presName="vert0" presStyleCnt="0">
        <dgm:presLayoutVars>
          <dgm:dir/>
          <dgm:animOne val="branch"/>
          <dgm:animLvl val="lvl"/>
        </dgm:presLayoutVars>
      </dgm:prSet>
      <dgm:spPr/>
    </dgm:pt>
    <dgm:pt modelId="{8CB234CC-EA9A-4DDD-AB83-A5A95181D361}" type="pres">
      <dgm:prSet presAssocID="{796C1375-61B2-4523-8AB4-568D5940B909}" presName="thickLine" presStyleLbl="alignNode1" presStyleIdx="0" presStyleCnt="4"/>
      <dgm:spPr/>
    </dgm:pt>
    <dgm:pt modelId="{FEC4DA0A-B6EE-4607-AC4D-02B2A671D246}" type="pres">
      <dgm:prSet presAssocID="{796C1375-61B2-4523-8AB4-568D5940B909}" presName="horz1" presStyleCnt="0"/>
      <dgm:spPr/>
    </dgm:pt>
    <dgm:pt modelId="{1BC1A616-058D-4E92-B81B-C49560AAA765}" type="pres">
      <dgm:prSet presAssocID="{796C1375-61B2-4523-8AB4-568D5940B909}" presName="tx1" presStyleLbl="revTx" presStyleIdx="0" presStyleCnt="4"/>
      <dgm:spPr/>
    </dgm:pt>
    <dgm:pt modelId="{4E4485F1-D4B8-43F9-9D20-50CD09795A30}" type="pres">
      <dgm:prSet presAssocID="{796C1375-61B2-4523-8AB4-568D5940B909}" presName="vert1" presStyleCnt="0"/>
      <dgm:spPr/>
    </dgm:pt>
    <dgm:pt modelId="{DEE0DB9B-87EB-46D2-A2CB-62C4846686CF}" type="pres">
      <dgm:prSet presAssocID="{1A0B3C71-8795-488C-A7A7-4CAC31BFFBE9}" presName="thickLine" presStyleLbl="alignNode1" presStyleIdx="1" presStyleCnt="4"/>
      <dgm:spPr/>
    </dgm:pt>
    <dgm:pt modelId="{DB81EFB8-EF12-4FCE-9AA5-D132646ECB53}" type="pres">
      <dgm:prSet presAssocID="{1A0B3C71-8795-488C-A7A7-4CAC31BFFBE9}" presName="horz1" presStyleCnt="0"/>
      <dgm:spPr/>
    </dgm:pt>
    <dgm:pt modelId="{B6F8A681-5C9B-40BE-B553-951B4F3908E6}" type="pres">
      <dgm:prSet presAssocID="{1A0B3C71-8795-488C-A7A7-4CAC31BFFBE9}" presName="tx1" presStyleLbl="revTx" presStyleIdx="1" presStyleCnt="4"/>
      <dgm:spPr/>
    </dgm:pt>
    <dgm:pt modelId="{DFCBCFF0-95DA-47AB-A5B0-D9D131FF44B8}" type="pres">
      <dgm:prSet presAssocID="{1A0B3C71-8795-488C-A7A7-4CAC31BFFBE9}" presName="vert1" presStyleCnt="0"/>
      <dgm:spPr/>
    </dgm:pt>
    <dgm:pt modelId="{B2F1AE94-8B0D-4215-93F1-5277EB995552}" type="pres">
      <dgm:prSet presAssocID="{51A11B4B-277D-4685-A117-8B9598BB84D3}" presName="thickLine" presStyleLbl="alignNode1" presStyleIdx="2" presStyleCnt="4"/>
      <dgm:spPr/>
    </dgm:pt>
    <dgm:pt modelId="{CBDF9C56-D491-4068-8D6F-509B42B095B5}" type="pres">
      <dgm:prSet presAssocID="{51A11B4B-277D-4685-A117-8B9598BB84D3}" presName="horz1" presStyleCnt="0"/>
      <dgm:spPr/>
    </dgm:pt>
    <dgm:pt modelId="{633027DB-48E1-4E5F-89DB-C1206E121055}" type="pres">
      <dgm:prSet presAssocID="{51A11B4B-277D-4685-A117-8B9598BB84D3}" presName="tx1" presStyleLbl="revTx" presStyleIdx="2" presStyleCnt="4"/>
      <dgm:spPr/>
    </dgm:pt>
    <dgm:pt modelId="{3C07E82A-F647-4E7E-809A-C54A4E8DC826}" type="pres">
      <dgm:prSet presAssocID="{51A11B4B-277D-4685-A117-8B9598BB84D3}" presName="vert1" presStyleCnt="0"/>
      <dgm:spPr/>
    </dgm:pt>
    <dgm:pt modelId="{2A0EEEE4-8264-4D05-9D92-0703BAB192B0}" type="pres">
      <dgm:prSet presAssocID="{51DFA006-CDE5-465B-AE48-AA2ED5AE57F3}" presName="thickLine" presStyleLbl="alignNode1" presStyleIdx="3" presStyleCnt="4"/>
      <dgm:spPr/>
    </dgm:pt>
    <dgm:pt modelId="{FFF64187-636A-4925-8EFF-EC349960A456}" type="pres">
      <dgm:prSet presAssocID="{51DFA006-CDE5-465B-AE48-AA2ED5AE57F3}" presName="horz1" presStyleCnt="0"/>
      <dgm:spPr/>
    </dgm:pt>
    <dgm:pt modelId="{9724E422-016D-4F91-884A-645997F95E6B}" type="pres">
      <dgm:prSet presAssocID="{51DFA006-CDE5-465B-AE48-AA2ED5AE57F3}" presName="tx1" presStyleLbl="revTx" presStyleIdx="3" presStyleCnt="4"/>
      <dgm:spPr/>
    </dgm:pt>
    <dgm:pt modelId="{9CEB0D8A-4828-43AE-A777-544539ECDA68}" type="pres">
      <dgm:prSet presAssocID="{51DFA006-CDE5-465B-AE48-AA2ED5AE57F3}" presName="vert1" presStyleCnt="0"/>
      <dgm:spPr/>
    </dgm:pt>
  </dgm:ptLst>
  <dgm:cxnLst>
    <dgm:cxn modelId="{47F3FB10-6F39-486A-ADE8-558FA732C4AD}" srcId="{0B2B0417-D65A-48CF-8684-4D8424D7BC8F}" destId="{1A0B3C71-8795-488C-A7A7-4CAC31BFFBE9}" srcOrd="1" destOrd="0" parTransId="{67C7F72A-271D-4EAB-AB47-D4F034983FFF}" sibTransId="{DC062585-638A-4C08-AC32-7CE3E6960E2E}"/>
    <dgm:cxn modelId="{907FD815-1F8E-4EC1-B135-864FE80FEA7D}" srcId="{0B2B0417-D65A-48CF-8684-4D8424D7BC8F}" destId="{51A11B4B-277D-4685-A117-8B9598BB84D3}" srcOrd="2" destOrd="0" parTransId="{C0AE0CBF-ABA0-43E2-B97F-DEE2A125F926}" sibTransId="{BB032587-D8E7-40EE-98A5-E90F05D24829}"/>
    <dgm:cxn modelId="{382D7361-14BA-4041-8243-D7B3ACC8C8EA}" type="presOf" srcId="{51A11B4B-277D-4685-A117-8B9598BB84D3}" destId="{633027DB-48E1-4E5F-89DB-C1206E121055}" srcOrd="0" destOrd="0" presId="urn:microsoft.com/office/officeart/2008/layout/LinedList"/>
    <dgm:cxn modelId="{77DC6F63-04A4-432A-B0BD-6196ECC5C251}" srcId="{0B2B0417-D65A-48CF-8684-4D8424D7BC8F}" destId="{796C1375-61B2-4523-8AB4-568D5940B909}" srcOrd="0" destOrd="0" parTransId="{16A8FB48-E4B2-497B-B049-31D90F624CFA}" sibTransId="{F9201FD5-33D1-4FDF-B95C-E9FFAF85E3B2}"/>
    <dgm:cxn modelId="{DB7D5F4A-2DD1-44A2-96BA-49F062F26478}" type="presOf" srcId="{796C1375-61B2-4523-8AB4-568D5940B909}" destId="{1BC1A616-058D-4E92-B81B-C49560AAA765}" srcOrd="0" destOrd="0" presId="urn:microsoft.com/office/officeart/2008/layout/LinedList"/>
    <dgm:cxn modelId="{439209C5-BA40-482F-86D4-4C4C3CD581DC}" type="presOf" srcId="{51DFA006-CDE5-465B-AE48-AA2ED5AE57F3}" destId="{9724E422-016D-4F91-884A-645997F95E6B}" srcOrd="0" destOrd="0" presId="urn:microsoft.com/office/officeart/2008/layout/LinedList"/>
    <dgm:cxn modelId="{7C93C0C8-D6E0-4B0A-B627-B71997EB7188}" srcId="{0B2B0417-D65A-48CF-8684-4D8424D7BC8F}" destId="{51DFA006-CDE5-465B-AE48-AA2ED5AE57F3}" srcOrd="3" destOrd="0" parTransId="{B5C9E32E-5583-4A47-9822-C9F053F72FA1}" sibTransId="{5C88D10D-1B68-4033-A3A2-1FFD1756C36F}"/>
    <dgm:cxn modelId="{121AADD2-FD5E-4B00-BBDA-3547D7C04E4C}" type="presOf" srcId="{1A0B3C71-8795-488C-A7A7-4CAC31BFFBE9}" destId="{B6F8A681-5C9B-40BE-B553-951B4F3908E6}" srcOrd="0" destOrd="0" presId="urn:microsoft.com/office/officeart/2008/layout/LinedList"/>
    <dgm:cxn modelId="{4BD8C8E4-D112-4749-894C-E9C077D51694}" type="presOf" srcId="{0B2B0417-D65A-48CF-8684-4D8424D7BC8F}" destId="{080983E9-B239-46DF-84EE-A40FD411071F}" srcOrd="0" destOrd="0" presId="urn:microsoft.com/office/officeart/2008/layout/LinedList"/>
    <dgm:cxn modelId="{8609FC72-9573-4466-8FDB-6B948647772D}" type="presParOf" srcId="{080983E9-B239-46DF-84EE-A40FD411071F}" destId="{8CB234CC-EA9A-4DDD-AB83-A5A95181D361}" srcOrd="0" destOrd="0" presId="urn:microsoft.com/office/officeart/2008/layout/LinedList"/>
    <dgm:cxn modelId="{EEB71FA0-C375-4B6A-B1C4-42DD3824AC5B}" type="presParOf" srcId="{080983E9-B239-46DF-84EE-A40FD411071F}" destId="{FEC4DA0A-B6EE-4607-AC4D-02B2A671D246}" srcOrd="1" destOrd="0" presId="urn:microsoft.com/office/officeart/2008/layout/LinedList"/>
    <dgm:cxn modelId="{87A9B338-7EAB-43A9-B276-BD7B5514FE77}" type="presParOf" srcId="{FEC4DA0A-B6EE-4607-AC4D-02B2A671D246}" destId="{1BC1A616-058D-4E92-B81B-C49560AAA765}" srcOrd="0" destOrd="0" presId="urn:microsoft.com/office/officeart/2008/layout/LinedList"/>
    <dgm:cxn modelId="{09AAB96C-4A4C-41BA-8F2C-BAED3A87FFF0}" type="presParOf" srcId="{FEC4DA0A-B6EE-4607-AC4D-02B2A671D246}" destId="{4E4485F1-D4B8-43F9-9D20-50CD09795A30}" srcOrd="1" destOrd="0" presId="urn:microsoft.com/office/officeart/2008/layout/LinedList"/>
    <dgm:cxn modelId="{30E2DE3B-8F82-4BBC-98A1-9E7E3032F31D}" type="presParOf" srcId="{080983E9-B239-46DF-84EE-A40FD411071F}" destId="{DEE0DB9B-87EB-46D2-A2CB-62C4846686CF}" srcOrd="2" destOrd="0" presId="urn:microsoft.com/office/officeart/2008/layout/LinedList"/>
    <dgm:cxn modelId="{0935A5D1-8F56-4FCE-A0F8-77B8F8451183}" type="presParOf" srcId="{080983E9-B239-46DF-84EE-A40FD411071F}" destId="{DB81EFB8-EF12-4FCE-9AA5-D132646ECB53}" srcOrd="3" destOrd="0" presId="urn:microsoft.com/office/officeart/2008/layout/LinedList"/>
    <dgm:cxn modelId="{B01B67B1-C0F2-4B63-8228-695A2DBB3109}" type="presParOf" srcId="{DB81EFB8-EF12-4FCE-9AA5-D132646ECB53}" destId="{B6F8A681-5C9B-40BE-B553-951B4F3908E6}" srcOrd="0" destOrd="0" presId="urn:microsoft.com/office/officeart/2008/layout/LinedList"/>
    <dgm:cxn modelId="{0E0EB2F0-CA88-4405-8985-3A4B507CC5A2}" type="presParOf" srcId="{DB81EFB8-EF12-4FCE-9AA5-D132646ECB53}" destId="{DFCBCFF0-95DA-47AB-A5B0-D9D131FF44B8}" srcOrd="1" destOrd="0" presId="urn:microsoft.com/office/officeart/2008/layout/LinedList"/>
    <dgm:cxn modelId="{BB8D3FC1-F88D-49F7-9E72-94229B8036D4}" type="presParOf" srcId="{080983E9-B239-46DF-84EE-A40FD411071F}" destId="{B2F1AE94-8B0D-4215-93F1-5277EB995552}" srcOrd="4" destOrd="0" presId="urn:microsoft.com/office/officeart/2008/layout/LinedList"/>
    <dgm:cxn modelId="{4160D967-96EB-4490-86D3-F2285E226F56}" type="presParOf" srcId="{080983E9-B239-46DF-84EE-A40FD411071F}" destId="{CBDF9C56-D491-4068-8D6F-509B42B095B5}" srcOrd="5" destOrd="0" presId="urn:microsoft.com/office/officeart/2008/layout/LinedList"/>
    <dgm:cxn modelId="{17FCB716-44BB-496E-B6F6-DDF9693E2963}" type="presParOf" srcId="{CBDF9C56-D491-4068-8D6F-509B42B095B5}" destId="{633027DB-48E1-4E5F-89DB-C1206E121055}" srcOrd="0" destOrd="0" presId="urn:microsoft.com/office/officeart/2008/layout/LinedList"/>
    <dgm:cxn modelId="{F3058C87-ADC6-45AA-8B1F-E69AC7B4D9BA}" type="presParOf" srcId="{CBDF9C56-D491-4068-8D6F-509B42B095B5}" destId="{3C07E82A-F647-4E7E-809A-C54A4E8DC826}" srcOrd="1" destOrd="0" presId="urn:microsoft.com/office/officeart/2008/layout/LinedList"/>
    <dgm:cxn modelId="{00D9AFA1-D043-4839-8702-4F215F6BD33B}" type="presParOf" srcId="{080983E9-B239-46DF-84EE-A40FD411071F}" destId="{2A0EEEE4-8264-4D05-9D92-0703BAB192B0}" srcOrd="6" destOrd="0" presId="urn:microsoft.com/office/officeart/2008/layout/LinedList"/>
    <dgm:cxn modelId="{F6D6DBA4-7996-43C6-A444-1E3AA4B7C7C0}" type="presParOf" srcId="{080983E9-B239-46DF-84EE-A40FD411071F}" destId="{FFF64187-636A-4925-8EFF-EC349960A456}" srcOrd="7" destOrd="0" presId="urn:microsoft.com/office/officeart/2008/layout/LinedList"/>
    <dgm:cxn modelId="{8090EF1A-A49E-40E0-875E-FA6841E3A721}" type="presParOf" srcId="{FFF64187-636A-4925-8EFF-EC349960A456}" destId="{9724E422-016D-4F91-884A-645997F95E6B}" srcOrd="0" destOrd="0" presId="urn:microsoft.com/office/officeart/2008/layout/LinedList"/>
    <dgm:cxn modelId="{5B4EF6A8-80A8-439B-91E6-0688E75CC09E}" type="presParOf" srcId="{FFF64187-636A-4925-8EFF-EC349960A456}" destId="{9CEB0D8A-4828-43AE-A777-544539ECDA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2B0417-D65A-48CF-8684-4D8424D7BC8F}" type="doc">
      <dgm:prSet loTypeId="urn:microsoft.com/office/officeart/2005/8/layout/chevron1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6C1375-61B2-4523-8AB4-568D5940B909}">
      <dgm:prSet phldrT="[Text]" custT="1"/>
      <dgm:spPr>
        <a:solidFill>
          <a:srgbClr val="4472C4"/>
        </a:solidFill>
      </dgm:spPr>
      <dgm:t>
        <a:bodyPr/>
        <a:lstStyle/>
        <a:p>
          <a:r>
            <a:rPr lang="en-US" sz="1400" b="1" dirty="0"/>
            <a:t>Motivation</a:t>
          </a:r>
        </a:p>
      </dgm:t>
    </dgm:pt>
    <dgm:pt modelId="{16A8FB48-E4B2-497B-B049-31D90F624CFA}" type="parTrans" cxnId="{77DC6F63-04A4-432A-B0BD-6196ECC5C251}">
      <dgm:prSet/>
      <dgm:spPr/>
      <dgm:t>
        <a:bodyPr/>
        <a:lstStyle/>
        <a:p>
          <a:endParaRPr lang="en-US"/>
        </a:p>
      </dgm:t>
    </dgm:pt>
    <dgm:pt modelId="{F9201FD5-33D1-4FDF-B95C-E9FFAF85E3B2}" type="sibTrans" cxnId="{77DC6F63-04A4-432A-B0BD-6196ECC5C251}">
      <dgm:prSet/>
      <dgm:spPr/>
      <dgm:t>
        <a:bodyPr/>
        <a:lstStyle/>
        <a:p>
          <a:endParaRPr lang="en-US"/>
        </a:p>
      </dgm:t>
    </dgm:pt>
    <dgm:pt modelId="{51A11B4B-277D-4685-A117-8B9598BB84D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Machine Learning</a:t>
          </a:r>
        </a:p>
      </dgm:t>
    </dgm:pt>
    <dgm:pt modelId="{BB032587-D8E7-40EE-98A5-E90F05D24829}" type="sibTrans" cxnId="{907FD815-1F8E-4EC1-B135-864FE80FEA7D}">
      <dgm:prSet/>
      <dgm:spPr/>
      <dgm:t>
        <a:bodyPr/>
        <a:lstStyle/>
        <a:p>
          <a:endParaRPr lang="en-US"/>
        </a:p>
      </dgm:t>
    </dgm:pt>
    <dgm:pt modelId="{C0AE0CBF-ABA0-43E2-B97F-DEE2A125F926}" type="parTrans" cxnId="{907FD815-1F8E-4EC1-B135-864FE80FEA7D}">
      <dgm:prSet/>
      <dgm:spPr/>
      <dgm:t>
        <a:bodyPr/>
        <a:lstStyle/>
        <a:p>
          <a:endParaRPr lang="en-US"/>
        </a:p>
      </dgm:t>
    </dgm:pt>
    <dgm:pt modelId="{51DFA006-CDE5-465B-AE48-AA2ED5AE57F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Conclusions</a:t>
          </a:r>
        </a:p>
      </dgm:t>
    </dgm:pt>
    <dgm:pt modelId="{5C88D10D-1B68-4033-A3A2-1FFD1756C36F}" type="sibTrans" cxnId="{7C93C0C8-D6E0-4B0A-B627-B71997EB7188}">
      <dgm:prSet/>
      <dgm:spPr/>
      <dgm:t>
        <a:bodyPr/>
        <a:lstStyle/>
        <a:p>
          <a:endParaRPr lang="en-US"/>
        </a:p>
      </dgm:t>
    </dgm:pt>
    <dgm:pt modelId="{B5C9E32E-5583-4A47-9822-C9F053F72FA1}" type="parTrans" cxnId="{7C93C0C8-D6E0-4B0A-B627-B71997EB7188}">
      <dgm:prSet/>
      <dgm:spPr/>
      <dgm:t>
        <a:bodyPr/>
        <a:lstStyle/>
        <a:p>
          <a:endParaRPr lang="en-US"/>
        </a:p>
      </dgm:t>
    </dgm:pt>
    <dgm:pt modelId="{1A0B3C71-8795-488C-A7A7-4CAC31BFFBE9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Power BI Analysis</a:t>
          </a:r>
        </a:p>
      </dgm:t>
    </dgm:pt>
    <dgm:pt modelId="{DC062585-638A-4C08-AC32-7CE3E6960E2E}" type="sibTrans" cxnId="{47F3FB10-6F39-486A-ADE8-558FA732C4AD}">
      <dgm:prSet/>
      <dgm:spPr/>
      <dgm:t>
        <a:bodyPr/>
        <a:lstStyle/>
        <a:p>
          <a:endParaRPr lang="en-US"/>
        </a:p>
      </dgm:t>
    </dgm:pt>
    <dgm:pt modelId="{67C7F72A-271D-4EAB-AB47-D4F034983FFF}" type="parTrans" cxnId="{47F3FB10-6F39-486A-ADE8-558FA732C4AD}">
      <dgm:prSet/>
      <dgm:spPr/>
      <dgm:t>
        <a:bodyPr/>
        <a:lstStyle/>
        <a:p>
          <a:endParaRPr lang="en-US"/>
        </a:p>
      </dgm:t>
    </dgm:pt>
    <dgm:pt modelId="{8BE6E39A-C6E7-4419-9DAC-650160743C5E}" type="pres">
      <dgm:prSet presAssocID="{0B2B0417-D65A-48CF-8684-4D8424D7BC8F}" presName="Name0" presStyleCnt="0">
        <dgm:presLayoutVars>
          <dgm:dir/>
          <dgm:animLvl val="lvl"/>
          <dgm:resizeHandles val="exact"/>
        </dgm:presLayoutVars>
      </dgm:prSet>
      <dgm:spPr/>
    </dgm:pt>
    <dgm:pt modelId="{87C4F099-2130-46D7-84A5-C5798F20ED81}" type="pres">
      <dgm:prSet presAssocID="{796C1375-61B2-4523-8AB4-568D5940B909}" presName="parTxOnly" presStyleLbl="node1" presStyleIdx="0" presStyleCnt="4" custLinFactNeighborY="-2448">
        <dgm:presLayoutVars>
          <dgm:chMax val="0"/>
          <dgm:chPref val="0"/>
          <dgm:bulletEnabled val="1"/>
        </dgm:presLayoutVars>
      </dgm:prSet>
      <dgm:spPr/>
    </dgm:pt>
    <dgm:pt modelId="{02AE188C-7EBD-4A37-82D3-32624C725CE2}" type="pres">
      <dgm:prSet presAssocID="{F9201FD5-33D1-4FDF-B95C-E9FFAF85E3B2}" presName="parTxOnlySpace" presStyleCnt="0"/>
      <dgm:spPr/>
    </dgm:pt>
    <dgm:pt modelId="{7E4BC0FA-BDE6-446F-9A47-DD3676080CF9}" type="pres">
      <dgm:prSet presAssocID="{1A0B3C71-8795-488C-A7A7-4CAC31BFFBE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A6C4F1A-B30D-4878-AE4E-FB78EA4C7F4C}" type="pres">
      <dgm:prSet presAssocID="{DC062585-638A-4C08-AC32-7CE3E6960E2E}" presName="parTxOnlySpace" presStyleCnt="0"/>
      <dgm:spPr/>
    </dgm:pt>
    <dgm:pt modelId="{80DFA2FB-37C8-4217-9D0A-4A272F1C4219}" type="pres">
      <dgm:prSet presAssocID="{51A11B4B-277D-4685-A117-8B9598BB84D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95CA7DB-352F-4A8B-AFDC-2AB1B4B2F9AC}" type="pres">
      <dgm:prSet presAssocID="{BB032587-D8E7-40EE-98A5-E90F05D24829}" presName="parTxOnlySpace" presStyleCnt="0"/>
      <dgm:spPr/>
    </dgm:pt>
    <dgm:pt modelId="{53E7AC1F-46FC-4A0E-B5FF-F3FF4801E66B}" type="pres">
      <dgm:prSet presAssocID="{51DFA006-CDE5-465B-AE48-AA2ED5AE57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7F3FB10-6F39-486A-ADE8-558FA732C4AD}" srcId="{0B2B0417-D65A-48CF-8684-4D8424D7BC8F}" destId="{1A0B3C71-8795-488C-A7A7-4CAC31BFFBE9}" srcOrd="1" destOrd="0" parTransId="{67C7F72A-271D-4EAB-AB47-D4F034983FFF}" sibTransId="{DC062585-638A-4C08-AC32-7CE3E6960E2E}"/>
    <dgm:cxn modelId="{907FD815-1F8E-4EC1-B135-864FE80FEA7D}" srcId="{0B2B0417-D65A-48CF-8684-4D8424D7BC8F}" destId="{51A11B4B-277D-4685-A117-8B9598BB84D3}" srcOrd="2" destOrd="0" parTransId="{C0AE0CBF-ABA0-43E2-B97F-DEE2A125F926}" sibTransId="{BB032587-D8E7-40EE-98A5-E90F05D24829}"/>
    <dgm:cxn modelId="{F9BE0323-951C-4666-80B6-EDD1DE855DBB}" type="presOf" srcId="{51A11B4B-277D-4685-A117-8B9598BB84D3}" destId="{80DFA2FB-37C8-4217-9D0A-4A272F1C4219}" srcOrd="0" destOrd="0" presId="urn:microsoft.com/office/officeart/2005/8/layout/chevron1"/>
    <dgm:cxn modelId="{77DC6F63-04A4-432A-B0BD-6196ECC5C251}" srcId="{0B2B0417-D65A-48CF-8684-4D8424D7BC8F}" destId="{796C1375-61B2-4523-8AB4-568D5940B909}" srcOrd="0" destOrd="0" parTransId="{16A8FB48-E4B2-497B-B049-31D90F624CFA}" sibTransId="{F9201FD5-33D1-4FDF-B95C-E9FFAF85E3B2}"/>
    <dgm:cxn modelId="{8E69A86F-9339-4FDE-AF62-5BB7F9B5BA01}" type="presOf" srcId="{796C1375-61B2-4523-8AB4-568D5940B909}" destId="{87C4F099-2130-46D7-84A5-C5798F20ED81}" srcOrd="0" destOrd="0" presId="urn:microsoft.com/office/officeart/2005/8/layout/chevron1"/>
    <dgm:cxn modelId="{7C93C0C8-D6E0-4B0A-B627-B71997EB7188}" srcId="{0B2B0417-D65A-48CF-8684-4D8424D7BC8F}" destId="{51DFA006-CDE5-465B-AE48-AA2ED5AE57F3}" srcOrd="3" destOrd="0" parTransId="{B5C9E32E-5583-4A47-9822-C9F053F72FA1}" sibTransId="{5C88D10D-1B68-4033-A3A2-1FFD1756C36F}"/>
    <dgm:cxn modelId="{C5922BDE-71B7-412B-8DFE-6D2F198D3171}" type="presOf" srcId="{51DFA006-CDE5-465B-AE48-AA2ED5AE57F3}" destId="{53E7AC1F-46FC-4A0E-B5FF-F3FF4801E66B}" srcOrd="0" destOrd="0" presId="urn:microsoft.com/office/officeart/2005/8/layout/chevron1"/>
    <dgm:cxn modelId="{2B7B75DE-7CF4-474F-B019-869834A40AE0}" type="presOf" srcId="{1A0B3C71-8795-488C-A7A7-4CAC31BFFBE9}" destId="{7E4BC0FA-BDE6-446F-9A47-DD3676080CF9}" srcOrd="0" destOrd="0" presId="urn:microsoft.com/office/officeart/2005/8/layout/chevron1"/>
    <dgm:cxn modelId="{E0B3E3EB-C5F6-4781-9631-179702786A28}" type="presOf" srcId="{0B2B0417-D65A-48CF-8684-4D8424D7BC8F}" destId="{8BE6E39A-C6E7-4419-9DAC-650160743C5E}" srcOrd="0" destOrd="0" presId="urn:microsoft.com/office/officeart/2005/8/layout/chevron1"/>
    <dgm:cxn modelId="{DF43D85D-3DBF-464E-88D5-0C6B59DCE47D}" type="presParOf" srcId="{8BE6E39A-C6E7-4419-9DAC-650160743C5E}" destId="{87C4F099-2130-46D7-84A5-C5798F20ED81}" srcOrd="0" destOrd="0" presId="urn:microsoft.com/office/officeart/2005/8/layout/chevron1"/>
    <dgm:cxn modelId="{FD4BC7B7-C7F2-46BD-97CC-0C763F3F313A}" type="presParOf" srcId="{8BE6E39A-C6E7-4419-9DAC-650160743C5E}" destId="{02AE188C-7EBD-4A37-82D3-32624C725CE2}" srcOrd="1" destOrd="0" presId="urn:microsoft.com/office/officeart/2005/8/layout/chevron1"/>
    <dgm:cxn modelId="{1964DB4F-B978-43F7-BC52-1C632467869B}" type="presParOf" srcId="{8BE6E39A-C6E7-4419-9DAC-650160743C5E}" destId="{7E4BC0FA-BDE6-446F-9A47-DD3676080CF9}" srcOrd="2" destOrd="0" presId="urn:microsoft.com/office/officeart/2005/8/layout/chevron1"/>
    <dgm:cxn modelId="{A80E65CE-2FD8-4581-A86D-2786FE9FABA9}" type="presParOf" srcId="{8BE6E39A-C6E7-4419-9DAC-650160743C5E}" destId="{9A6C4F1A-B30D-4878-AE4E-FB78EA4C7F4C}" srcOrd="3" destOrd="0" presId="urn:microsoft.com/office/officeart/2005/8/layout/chevron1"/>
    <dgm:cxn modelId="{A88EB024-63B5-48E7-99E2-A9F44D8469CB}" type="presParOf" srcId="{8BE6E39A-C6E7-4419-9DAC-650160743C5E}" destId="{80DFA2FB-37C8-4217-9D0A-4A272F1C4219}" srcOrd="4" destOrd="0" presId="urn:microsoft.com/office/officeart/2005/8/layout/chevron1"/>
    <dgm:cxn modelId="{28237B79-E1A3-4BA7-8036-D242EB4DC2C2}" type="presParOf" srcId="{8BE6E39A-C6E7-4419-9DAC-650160743C5E}" destId="{795CA7DB-352F-4A8B-AFDC-2AB1B4B2F9AC}" srcOrd="5" destOrd="0" presId="urn:microsoft.com/office/officeart/2005/8/layout/chevron1"/>
    <dgm:cxn modelId="{99A2B34D-9509-4F00-B6D7-22C5D5D373E2}" type="presParOf" srcId="{8BE6E39A-C6E7-4419-9DAC-650160743C5E}" destId="{53E7AC1F-46FC-4A0E-B5FF-F3FF4801E66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2B0417-D65A-48CF-8684-4D8424D7BC8F}" type="doc">
      <dgm:prSet loTypeId="urn:microsoft.com/office/officeart/2005/8/layout/chevron1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6C1375-61B2-4523-8AB4-568D5940B909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Motivation</a:t>
          </a:r>
        </a:p>
      </dgm:t>
    </dgm:pt>
    <dgm:pt modelId="{16A8FB48-E4B2-497B-B049-31D90F624CFA}" type="parTrans" cxnId="{77DC6F63-04A4-432A-B0BD-6196ECC5C251}">
      <dgm:prSet/>
      <dgm:spPr/>
      <dgm:t>
        <a:bodyPr/>
        <a:lstStyle/>
        <a:p>
          <a:endParaRPr lang="en-US"/>
        </a:p>
      </dgm:t>
    </dgm:pt>
    <dgm:pt modelId="{F9201FD5-33D1-4FDF-B95C-E9FFAF85E3B2}" type="sibTrans" cxnId="{77DC6F63-04A4-432A-B0BD-6196ECC5C251}">
      <dgm:prSet/>
      <dgm:spPr/>
      <dgm:t>
        <a:bodyPr/>
        <a:lstStyle/>
        <a:p>
          <a:endParaRPr lang="en-US"/>
        </a:p>
      </dgm:t>
    </dgm:pt>
    <dgm:pt modelId="{51A11B4B-277D-4685-A117-8B9598BB84D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Machine Learning</a:t>
          </a:r>
        </a:p>
      </dgm:t>
    </dgm:pt>
    <dgm:pt modelId="{BB032587-D8E7-40EE-98A5-E90F05D24829}" type="sibTrans" cxnId="{907FD815-1F8E-4EC1-B135-864FE80FEA7D}">
      <dgm:prSet/>
      <dgm:spPr/>
      <dgm:t>
        <a:bodyPr/>
        <a:lstStyle/>
        <a:p>
          <a:endParaRPr lang="en-US"/>
        </a:p>
      </dgm:t>
    </dgm:pt>
    <dgm:pt modelId="{C0AE0CBF-ABA0-43E2-B97F-DEE2A125F926}" type="parTrans" cxnId="{907FD815-1F8E-4EC1-B135-864FE80FEA7D}">
      <dgm:prSet/>
      <dgm:spPr/>
      <dgm:t>
        <a:bodyPr/>
        <a:lstStyle/>
        <a:p>
          <a:endParaRPr lang="en-US"/>
        </a:p>
      </dgm:t>
    </dgm:pt>
    <dgm:pt modelId="{51DFA006-CDE5-465B-AE48-AA2ED5AE57F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Conclusions</a:t>
          </a:r>
        </a:p>
      </dgm:t>
    </dgm:pt>
    <dgm:pt modelId="{5C88D10D-1B68-4033-A3A2-1FFD1756C36F}" type="sibTrans" cxnId="{7C93C0C8-D6E0-4B0A-B627-B71997EB7188}">
      <dgm:prSet/>
      <dgm:spPr/>
      <dgm:t>
        <a:bodyPr/>
        <a:lstStyle/>
        <a:p>
          <a:endParaRPr lang="en-US"/>
        </a:p>
      </dgm:t>
    </dgm:pt>
    <dgm:pt modelId="{B5C9E32E-5583-4A47-9822-C9F053F72FA1}" type="parTrans" cxnId="{7C93C0C8-D6E0-4B0A-B627-B71997EB7188}">
      <dgm:prSet/>
      <dgm:spPr/>
      <dgm:t>
        <a:bodyPr/>
        <a:lstStyle/>
        <a:p>
          <a:endParaRPr lang="en-US"/>
        </a:p>
      </dgm:t>
    </dgm:pt>
    <dgm:pt modelId="{1A0B3C71-8795-488C-A7A7-4CAC31BFFBE9}">
      <dgm:prSet phldrT="[Text]" custT="1"/>
      <dgm:spPr>
        <a:solidFill>
          <a:srgbClr val="4472C4"/>
        </a:solidFill>
      </dgm:spPr>
      <dgm:t>
        <a:bodyPr/>
        <a:lstStyle/>
        <a:p>
          <a:r>
            <a:rPr lang="en-US" sz="1400" b="1" dirty="0"/>
            <a:t>Power BI Analysis</a:t>
          </a:r>
        </a:p>
      </dgm:t>
    </dgm:pt>
    <dgm:pt modelId="{DC062585-638A-4C08-AC32-7CE3E6960E2E}" type="sibTrans" cxnId="{47F3FB10-6F39-486A-ADE8-558FA732C4AD}">
      <dgm:prSet/>
      <dgm:spPr/>
      <dgm:t>
        <a:bodyPr/>
        <a:lstStyle/>
        <a:p>
          <a:endParaRPr lang="en-US"/>
        </a:p>
      </dgm:t>
    </dgm:pt>
    <dgm:pt modelId="{67C7F72A-271D-4EAB-AB47-D4F034983FFF}" type="parTrans" cxnId="{47F3FB10-6F39-486A-ADE8-558FA732C4AD}">
      <dgm:prSet/>
      <dgm:spPr/>
      <dgm:t>
        <a:bodyPr/>
        <a:lstStyle/>
        <a:p>
          <a:endParaRPr lang="en-US"/>
        </a:p>
      </dgm:t>
    </dgm:pt>
    <dgm:pt modelId="{8BE6E39A-C6E7-4419-9DAC-650160743C5E}" type="pres">
      <dgm:prSet presAssocID="{0B2B0417-D65A-48CF-8684-4D8424D7BC8F}" presName="Name0" presStyleCnt="0">
        <dgm:presLayoutVars>
          <dgm:dir/>
          <dgm:animLvl val="lvl"/>
          <dgm:resizeHandles val="exact"/>
        </dgm:presLayoutVars>
      </dgm:prSet>
      <dgm:spPr/>
    </dgm:pt>
    <dgm:pt modelId="{87C4F099-2130-46D7-84A5-C5798F20ED81}" type="pres">
      <dgm:prSet presAssocID="{796C1375-61B2-4523-8AB4-568D5940B909}" presName="parTxOnly" presStyleLbl="node1" presStyleIdx="0" presStyleCnt="4" custLinFactNeighborY="-2448">
        <dgm:presLayoutVars>
          <dgm:chMax val="0"/>
          <dgm:chPref val="0"/>
          <dgm:bulletEnabled val="1"/>
        </dgm:presLayoutVars>
      </dgm:prSet>
      <dgm:spPr/>
    </dgm:pt>
    <dgm:pt modelId="{02AE188C-7EBD-4A37-82D3-32624C725CE2}" type="pres">
      <dgm:prSet presAssocID="{F9201FD5-33D1-4FDF-B95C-E9FFAF85E3B2}" presName="parTxOnlySpace" presStyleCnt="0"/>
      <dgm:spPr/>
    </dgm:pt>
    <dgm:pt modelId="{7E4BC0FA-BDE6-446F-9A47-DD3676080CF9}" type="pres">
      <dgm:prSet presAssocID="{1A0B3C71-8795-488C-A7A7-4CAC31BFFBE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A6C4F1A-B30D-4878-AE4E-FB78EA4C7F4C}" type="pres">
      <dgm:prSet presAssocID="{DC062585-638A-4C08-AC32-7CE3E6960E2E}" presName="parTxOnlySpace" presStyleCnt="0"/>
      <dgm:spPr/>
    </dgm:pt>
    <dgm:pt modelId="{80DFA2FB-37C8-4217-9D0A-4A272F1C4219}" type="pres">
      <dgm:prSet presAssocID="{51A11B4B-277D-4685-A117-8B9598BB84D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95CA7DB-352F-4A8B-AFDC-2AB1B4B2F9AC}" type="pres">
      <dgm:prSet presAssocID="{BB032587-D8E7-40EE-98A5-E90F05D24829}" presName="parTxOnlySpace" presStyleCnt="0"/>
      <dgm:spPr/>
    </dgm:pt>
    <dgm:pt modelId="{53E7AC1F-46FC-4A0E-B5FF-F3FF4801E66B}" type="pres">
      <dgm:prSet presAssocID="{51DFA006-CDE5-465B-AE48-AA2ED5AE57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7F3FB10-6F39-486A-ADE8-558FA732C4AD}" srcId="{0B2B0417-D65A-48CF-8684-4D8424D7BC8F}" destId="{1A0B3C71-8795-488C-A7A7-4CAC31BFFBE9}" srcOrd="1" destOrd="0" parTransId="{67C7F72A-271D-4EAB-AB47-D4F034983FFF}" sibTransId="{DC062585-638A-4C08-AC32-7CE3E6960E2E}"/>
    <dgm:cxn modelId="{907FD815-1F8E-4EC1-B135-864FE80FEA7D}" srcId="{0B2B0417-D65A-48CF-8684-4D8424D7BC8F}" destId="{51A11B4B-277D-4685-A117-8B9598BB84D3}" srcOrd="2" destOrd="0" parTransId="{C0AE0CBF-ABA0-43E2-B97F-DEE2A125F926}" sibTransId="{BB032587-D8E7-40EE-98A5-E90F05D24829}"/>
    <dgm:cxn modelId="{F9BE0323-951C-4666-80B6-EDD1DE855DBB}" type="presOf" srcId="{51A11B4B-277D-4685-A117-8B9598BB84D3}" destId="{80DFA2FB-37C8-4217-9D0A-4A272F1C4219}" srcOrd="0" destOrd="0" presId="urn:microsoft.com/office/officeart/2005/8/layout/chevron1"/>
    <dgm:cxn modelId="{77DC6F63-04A4-432A-B0BD-6196ECC5C251}" srcId="{0B2B0417-D65A-48CF-8684-4D8424D7BC8F}" destId="{796C1375-61B2-4523-8AB4-568D5940B909}" srcOrd="0" destOrd="0" parTransId="{16A8FB48-E4B2-497B-B049-31D90F624CFA}" sibTransId="{F9201FD5-33D1-4FDF-B95C-E9FFAF85E3B2}"/>
    <dgm:cxn modelId="{8E69A86F-9339-4FDE-AF62-5BB7F9B5BA01}" type="presOf" srcId="{796C1375-61B2-4523-8AB4-568D5940B909}" destId="{87C4F099-2130-46D7-84A5-C5798F20ED81}" srcOrd="0" destOrd="0" presId="urn:microsoft.com/office/officeart/2005/8/layout/chevron1"/>
    <dgm:cxn modelId="{7C93C0C8-D6E0-4B0A-B627-B71997EB7188}" srcId="{0B2B0417-D65A-48CF-8684-4D8424D7BC8F}" destId="{51DFA006-CDE5-465B-AE48-AA2ED5AE57F3}" srcOrd="3" destOrd="0" parTransId="{B5C9E32E-5583-4A47-9822-C9F053F72FA1}" sibTransId="{5C88D10D-1B68-4033-A3A2-1FFD1756C36F}"/>
    <dgm:cxn modelId="{C5922BDE-71B7-412B-8DFE-6D2F198D3171}" type="presOf" srcId="{51DFA006-CDE5-465B-AE48-AA2ED5AE57F3}" destId="{53E7AC1F-46FC-4A0E-B5FF-F3FF4801E66B}" srcOrd="0" destOrd="0" presId="urn:microsoft.com/office/officeart/2005/8/layout/chevron1"/>
    <dgm:cxn modelId="{2B7B75DE-7CF4-474F-B019-869834A40AE0}" type="presOf" srcId="{1A0B3C71-8795-488C-A7A7-4CAC31BFFBE9}" destId="{7E4BC0FA-BDE6-446F-9A47-DD3676080CF9}" srcOrd="0" destOrd="0" presId="urn:microsoft.com/office/officeart/2005/8/layout/chevron1"/>
    <dgm:cxn modelId="{E0B3E3EB-C5F6-4781-9631-179702786A28}" type="presOf" srcId="{0B2B0417-D65A-48CF-8684-4D8424D7BC8F}" destId="{8BE6E39A-C6E7-4419-9DAC-650160743C5E}" srcOrd="0" destOrd="0" presId="urn:microsoft.com/office/officeart/2005/8/layout/chevron1"/>
    <dgm:cxn modelId="{DF43D85D-3DBF-464E-88D5-0C6B59DCE47D}" type="presParOf" srcId="{8BE6E39A-C6E7-4419-9DAC-650160743C5E}" destId="{87C4F099-2130-46D7-84A5-C5798F20ED81}" srcOrd="0" destOrd="0" presId="urn:microsoft.com/office/officeart/2005/8/layout/chevron1"/>
    <dgm:cxn modelId="{FD4BC7B7-C7F2-46BD-97CC-0C763F3F313A}" type="presParOf" srcId="{8BE6E39A-C6E7-4419-9DAC-650160743C5E}" destId="{02AE188C-7EBD-4A37-82D3-32624C725CE2}" srcOrd="1" destOrd="0" presId="urn:microsoft.com/office/officeart/2005/8/layout/chevron1"/>
    <dgm:cxn modelId="{1964DB4F-B978-43F7-BC52-1C632467869B}" type="presParOf" srcId="{8BE6E39A-C6E7-4419-9DAC-650160743C5E}" destId="{7E4BC0FA-BDE6-446F-9A47-DD3676080CF9}" srcOrd="2" destOrd="0" presId="urn:microsoft.com/office/officeart/2005/8/layout/chevron1"/>
    <dgm:cxn modelId="{A80E65CE-2FD8-4581-A86D-2786FE9FABA9}" type="presParOf" srcId="{8BE6E39A-C6E7-4419-9DAC-650160743C5E}" destId="{9A6C4F1A-B30D-4878-AE4E-FB78EA4C7F4C}" srcOrd="3" destOrd="0" presId="urn:microsoft.com/office/officeart/2005/8/layout/chevron1"/>
    <dgm:cxn modelId="{A88EB024-63B5-48E7-99E2-A9F44D8469CB}" type="presParOf" srcId="{8BE6E39A-C6E7-4419-9DAC-650160743C5E}" destId="{80DFA2FB-37C8-4217-9D0A-4A272F1C4219}" srcOrd="4" destOrd="0" presId="urn:microsoft.com/office/officeart/2005/8/layout/chevron1"/>
    <dgm:cxn modelId="{28237B79-E1A3-4BA7-8036-D242EB4DC2C2}" type="presParOf" srcId="{8BE6E39A-C6E7-4419-9DAC-650160743C5E}" destId="{795CA7DB-352F-4A8B-AFDC-2AB1B4B2F9AC}" srcOrd="5" destOrd="0" presId="urn:microsoft.com/office/officeart/2005/8/layout/chevron1"/>
    <dgm:cxn modelId="{99A2B34D-9509-4F00-B6D7-22C5D5D373E2}" type="presParOf" srcId="{8BE6E39A-C6E7-4419-9DAC-650160743C5E}" destId="{53E7AC1F-46FC-4A0E-B5FF-F3FF4801E66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2B0417-D65A-48CF-8684-4D8424D7BC8F}" type="doc">
      <dgm:prSet loTypeId="urn:microsoft.com/office/officeart/2005/8/layout/chevron1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6C1375-61B2-4523-8AB4-568D5940B909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Motivation</a:t>
          </a:r>
        </a:p>
      </dgm:t>
    </dgm:pt>
    <dgm:pt modelId="{16A8FB48-E4B2-497B-B049-31D90F624CFA}" type="parTrans" cxnId="{77DC6F63-04A4-432A-B0BD-6196ECC5C251}">
      <dgm:prSet/>
      <dgm:spPr/>
      <dgm:t>
        <a:bodyPr/>
        <a:lstStyle/>
        <a:p>
          <a:endParaRPr lang="en-US"/>
        </a:p>
      </dgm:t>
    </dgm:pt>
    <dgm:pt modelId="{F9201FD5-33D1-4FDF-B95C-E9FFAF85E3B2}" type="sibTrans" cxnId="{77DC6F63-04A4-432A-B0BD-6196ECC5C251}">
      <dgm:prSet/>
      <dgm:spPr/>
      <dgm:t>
        <a:bodyPr/>
        <a:lstStyle/>
        <a:p>
          <a:endParaRPr lang="en-US"/>
        </a:p>
      </dgm:t>
    </dgm:pt>
    <dgm:pt modelId="{51A11B4B-277D-4685-A117-8B9598BB84D3}">
      <dgm:prSet phldrT="[Text]" custT="1"/>
      <dgm:spPr>
        <a:solidFill>
          <a:srgbClr val="4472C4"/>
        </a:solidFill>
      </dgm:spPr>
      <dgm:t>
        <a:bodyPr/>
        <a:lstStyle/>
        <a:p>
          <a:r>
            <a:rPr lang="en-US" sz="1400" b="1" dirty="0"/>
            <a:t>Machine Learning</a:t>
          </a:r>
        </a:p>
      </dgm:t>
    </dgm:pt>
    <dgm:pt modelId="{BB032587-D8E7-40EE-98A5-E90F05D24829}" type="sibTrans" cxnId="{907FD815-1F8E-4EC1-B135-864FE80FEA7D}">
      <dgm:prSet/>
      <dgm:spPr/>
      <dgm:t>
        <a:bodyPr/>
        <a:lstStyle/>
        <a:p>
          <a:endParaRPr lang="en-US"/>
        </a:p>
      </dgm:t>
    </dgm:pt>
    <dgm:pt modelId="{C0AE0CBF-ABA0-43E2-B97F-DEE2A125F926}" type="parTrans" cxnId="{907FD815-1F8E-4EC1-B135-864FE80FEA7D}">
      <dgm:prSet/>
      <dgm:spPr/>
      <dgm:t>
        <a:bodyPr/>
        <a:lstStyle/>
        <a:p>
          <a:endParaRPr lang="en-US"/>
        </a:p>
      </dgm:t>
    </dgm:pt>
    <dgm:pt modelId="{51DFA006-CDE5-465B-AE48-AA2ED5AE57F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Conclusions</a:t>
          </a:r>
        </a:p>
      </dgm:t>
    </dgm:pt>
    <dgm:pt modelId="{5C88D10D-1B68-4033-A3A2-1FFD1756C36F}" type="sibTrans" cxnId="{7C93C0C8-D6E0-4B0A-B627-B71997EB7188}">
      <dgm:prSet/>
      <dgm:spPr/>
      <dgm:t>
        <a:bodyPr/>
        <a:lstStyle/>
        <a:p>
          <a:endParaRPr lang="en-US"/>
        </a:p>
      </dgm:t>
    </dgm:pt>
    <dgm:pt modelId="{B5C9E32E-5583-4A47-9822-C9F053F72FA1}" type="parTrans" cxnId="{7C93C0C8-D6E0-4B0A-B627-B71997EB7188}">
      <dgm:prSet/>
      <dgm:spPr/>
      <dgm:t>
        <a:bodyPr/>
        <a:lstStyle/>
        <a:p>
          <a:endParaRPr lang="en-US"/>
        </a:p>
      </dgm:t>
    </dgm:pt>
    <dgm:pt modelId="{1A0B3C71-8795-488C-A7A7-4CAC31BFFBE9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Power BI Analysis</a:t>
          </a:r>
        </a:p>
      </dgm:t>
    </dgm:pt>
    <dgm:pt modelId="{DC062585-638A-4C08-AC32-7CE3E6960E2E}" type="sibTrans" cxnId="{47F3FB10-6F39-486A-ADE8-558FA732C4AD}">
      <dgm:prSet/>
      <dgm:spPr/>
      <dgm:t>
        <a:bodyPr/>
        <a:lstStyle/>
        <a:p>
          <a:endParaRPr lang="en-US"/>
        </a:p>
      </dgm:t>
    </dgm:pt>
    <dgm:pt modelId="{67C7F72A-271D-4EAB-AB47-D4F034983FFF}" type="parTrans" cxnId="{47F3FB10-6F39-486A-ADE8-558FA732C4AD}">
      <dgm:prSet/>
      <dgm:spPr/>
      <dgm:t>
        <a:bodyPr/>
        <a:lstStyle/>
        <a:p>
          <a:endParaRPr lang="en-US"/>
        </a:p>
      </dgm:t>
    </dgm:pt>
    <dgm:pt modelId="{8BE6E39A-C6E7-4419-9DAC-650160743C5E}" type="pres">
      <dgm:prSet presAssocID="{0B2B0417-D65A-48CF-8684-4D8424D7BC8F}" presName="Name0" presStyleCnt="0">
        <dgm:presLayoutVars>
          <dgm:dir/>
          <dgm:animLvl val="lvl"/>
          <dgm:resizeHandles val="exact"/>
        </dgm:presLayoutVars>
      </dgm:prSet>
      <dgm:spPr/>
    </dgm:pt>
    <dgm:pt modelId="{87C4F099-2130-46D7-84A5-C5798F20ED81}" type="pres">
      <dgm:prSet presAssocID="{796C1375-61B2-4523-8AB4-568D5940B909}" presName="parTxOnly" presStyleLbl="node1" presStyleIdx="0" presStyleCnt="4" custLinFactNeighborY="-2448">
        <dgm:presLayoutVars>
          <dgm:chMax val="0"/>
          <dgm:chPref val="0"/>
          <dgm:bulletEnabled val="1"/>
        </dgm:presLayoutVars>
      </dgm:prSet>
      <dgm:spPr/>
    </dgm:pt>
    <dgm:pt modelId="{02AE188C-7EBD-4A37-82D3-32624C725CE2}" type="pres">
      <dgm:prSet presAssocID="{F9201FD5-33D1-4FDF-B95C-E9FFAF85E3B2}" presName="parTxOnlySpace" presStyleCnt="0"/>
      <dgm:spPr/>
    </dgm:pt>
    <dgm:pt modelId="{7E4BC0FA-BDE6-446F-9A47-DD3676080CF9}" type="pres">
      <dgm:prSet presAssocID="{1A0B3C71-8795-488C-A7A7-4CAC31BFFBE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A6C4F1A-B30D-4878-AE4E-FB78EA4C7F4C}" type="pres">
      <dgm:prSet presAssocID="{DC062585-638A-4C08-AC32-7CE3E6960E2E}" presName="parTxOnlySpace" presStyleCnt="0"/>
      <dgm:spPr/>
    </dgm:pt>
    <dgm:pt modelId="{80DFA2FB-37C8-4217-9D0A-4A272F1C4219}" type="pres">
      <dgm:prSet presAssocID="{51A11B4B-277D-4685-A117-8B9598BB84D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95CA7DB-352F-4A8B-AFDC-2AB1B4B2F9AC}" type="pres">
      <dgm:prSet presAssocID="{BB032587-D8E7-40EE-98A5-E90F05D24829}" presName="parTxOnlySpace" presStyleCnt="0"/>
      <dgm:spPr/>
    </dgm:pt>
    <dgm:pt modelId="{53E7AC1F-46FC-4A0E-B5FF-F3FF4801E66B}" type="pres">
      <dgm:prSet presAssocID="{51DFA006-CDE5-465B-AE48-AA2ED5AE57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7F3FB10-6F39-486A-ADE8-558FA732C4AD}" srcId="{0B2B0417-D65A-48CF-8684-4D8424D7BC8F}" destId="{1A0B3C71-8795-488C-A7A7-4CAC31BFFBE9}" srcOrd="1" destOrd="0" parTransId="{67C7F72A-271D-4EAB-AB47-D4F034983FFF}" sibTransId="{DC062585-638A-4C08-AC32-7CE3E6960E2E}"/>
    <dgm:cxn modelId="{907FD815-1F8E-4EC1-B135-864FE80FEA7D}" srcId="{0B2B0417-D65A-48CF-8684-4D8424D7BC8F}" destId="{51A11B4B-277D-4685-A117-8B9598BB84D3}" srcOrd="2" destOrd="0" parTransId="{C0AE0CBF-ABA0-43E2-B97F-DEE2A125F926}" sibTransId="{BB032587-D8E7-40EE-98A5-E90F05D24829}"/>
    <dgm:cxn modelId="{F9BE0323-951C-4666-80B6-EDD1DE855DBB}" type="presOf" srcId="{51A11B4B-277D-4685-A117-8B9598BB84D3}" destId="{80DFA2FB-37C8-4217-9D0A-4A272F1C4219}" srcOrd="0" destOrd="0" presId="urn:microsoft.com/office/officeart/2005/8/layout/chevron1"/>
    <dgm:cxn modelId="{77DC6F63-04A4-432A-B0BD-6196ECC5C251}" srcId="{0B2B0417-D65A-48CF-8684-4D8424D7BC8F}" destId="{796C1375-61B2-4523-8AB4-568D5940B909}" srcOrd="0" destOrd="0" parTransId="{16A8FB48-E4B2-497B-B049-31D90F624CFA}" sibTransId="{F9201FD5-33D1-4FDF-B95C-E9FFAF85E3B2}"/>
    <dgm:cxn modelId="{8E69A86F-9339-4FDE-AF62-5BB7F9B5BA01}" type="presOf" srcId="{796C1375-61B2-4523-8AB4-568D5940B909}" destId="{87C4F099-2130-46D7-84A5-C5798F20ED81}" srcOrd="0" destOrd="0" presId="urn:microsoft.com/office/officeart/2005/8/layout/chevron1"/>
    <dgm:cxn modelId="{7C93C0C8-D6E0-4B0A-B627-B71997EB7188}" srcId="{0B2B0417-D65A-48CF-8684-4D8424D7BC8F}" destId="{51DFA006-CDE5-465B-AE48-AA2ED5AE57F3}" srcOrd="3" destOrd="0" parTransId="{B5C9E32E-5583-4A47-9822-C9F053F72FA1}" sibTransId="{5C88D10D-1B68-4033-A3A2-1FFD1756C36F}"/>
    <dgm:cxn modelId="{C5922BDE-71B7-412B-8DFE-6D2F198D3171}" type="presOf" srcId="{51DFA006-CDE5-465B-AE48-AA2ED5AE57F3}" destId="{53E7AC1F-46FC-4A0E-B5FF-F3FF4801E66B}" srcOrd="0" destOrd="0" presId="urn:microsoft.com/office/officeart/2005/8/layout/chevron1"/>
    <dgm:cxn modelId="{2B7B75DE-7CF4-474F-B019-869834A40AE0}" type="presOf" srcId="{1A0B3C71-8795-488C-A7A7-4CAC31BFFBE9}" destId="{7E4BC0FA-BDE6-446F-9A47-DD3676080CF9}" srcOrd="0" destOrd="0" presId="urn:microsoft.com/office/officeart/2005/8/layout/chevron1"/>
    <dgm:cxn modelId="{E0B3E3EB-C5F6-4781-9631-179702786A28}" type="presOf" srcId="{0B2B0417-D65A-48CF-8684-4D8424D7BC8F}" destId="{8BE6E39A-C6E7-4419-9DAC-650160743C5E}" srcOrd="0" destOrd="0" presId="urn:microsoft.com/office/officeart/2005/8/layout/chevron1"/>
    <dgm:cxn modelId="{DF43D85D-3DBF-464E-88D5-0C6B59DCE47D}" type="presParOf" srcId="{8BE6E39A-C6E7-4419-9DAC-650160743C5E}" destId="{87C4F099-2130-46D7-84A5-C5798F20ED81}" srcOrd="0" destOrd="0" presId="urn:microsoft.com/office/officeart/2005/8/layout/chevron1"/>
    <dgm:cxn modelId="{FD4BC7B7-C7F2-46BD-97CC-0C763F3F313A}" type="presParOf" srcId="{8BE6E39A-C6E7-4419-9DAC-650160743C5E}" destId="{02AE188C-7EBD-4A37-82D3-32624C725CE2}" srcOrd="1" destOrd="0" presId="urn:microsoft.com/office/officeart/2005/8/layout/chevron1"/>
    <dgm:cxn modelId="{1964DB4F-B978-43F7-BC52-1C632467869B}" type="presParOf" srcId="{8BE6E39A-C6E7-4419-9DAC-650160743C5E}" destId="{7E4BC0FA-BDE6-446F-9A47-DD3676080CF9}" srcOrd="2" destOrd="0" presId="urn:microsoft.com/office/officeart/2005/8/layout/chevron1"/>
    <dgm:cxn modelId="{A80E65CE-2FD8-4581-A86D-2786FE9FABA9}" type="presParOf" srcId="{8BE6E39A-C6E7-4419-9DAC-650160743C5E}" destId="{9A6C4F1A-B30D-4878-AE4E-FB78EA4C7F4C}" srcOrd="3" destOrd="0" presId="urn:microsoft.com/office/officeart/2005/8/layout/chevron1"/>
    <dgm:cxn modelId="{A88EB024-63B5-48E7-99E2-A9F44D8469CB}" type="presParOf" srcId="{8BE6E39A-C6E7-4419-9DAC-650160743C5E}" destId="{80DFA2FB-37C8-4217-9D0A-4A272F1C4219}" srcOrd="4" destOrd="0" presId="urn:microsoft.com/office/officeart/2005/8/layout/chevron1"/>
    <dgm:cxn modelId="{28237B79-E1A3-4BA7-8036-D242EB4DC2C2}" type="presParOf" srcId="{8BE6E39A-C6E7-4419-9DAC-650160743C5E}" destId="{795CA7DB-352F-4A8B-AFDC-2AB1B4B2F9AC}" srcOrd="5" destOrd="0" presId="urn:microsoft.com/office/officeart/2005/8/layout/chevron1"/>
    <dgm:cxn modelId="{99A2B34D-9509-4F00-B6D7-22C5D5D373E2}" type="presParOf" srcId="{8BE6E39A-C6E7-4419-9DAC-650160743C5E}" destId="{53E7AC1F-46FC-4A0E-B5FF-F3FF4801E66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0199F1-B1C0-415F-920F-64A5B60F213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C9BBD5-82B5-491C-B2B3-7F4CF36E2D4C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CAC09F2-00A0-46BC-9767-5B638E21ECAD}" type="parTrans" cxnId="{6B3DCDA2-005F-4A72-BFBC-12928EB47150}">
      <dgm:prSet/>
      <dgm:spPr/>
      <dgm:t>
        <a:bodyPr/>
        <a:lstStyle/>
        <a:p>
          <a:endParaRPr lang="en-US"/>
        </a:p>
      </dgm:t>
    </dgm:pt>
    <dgm:pt modelId="{9B776025-B942-4B79-9FB6-57766CCF7FE9}" type="sibTrans" cxnId="{6B3DCDA2-005F-4A72-BFBC-12928EB47150}">
      <dgm:prSet/>
      <dgm:spPr/>
      <dgm:t>
        <a:bodyPr/>
        <a:lstStyle/>
        <a:p>
          <a:endParaRPr lang="en-US"/>
        </a:p>
      </dgm:t>
    </dgm:pt>
    <dgm:pt modelId="{34403DEC-15B0-4477-B945-99751C234C43}">
      <dgm:prSet phldrT="[Text]" custT="1"/>
      <dgm:spPr/>
      <dgm:t>
        <a:bodyPr/>
        <a:lstStyle/>
        <a:p>
          <a:r>
            <a:rPr lang="en-US" sz="1800" dirty="0"/>
            <a:t>For educational purposes, a simple customer churn </a:t>
          </a:r>
          <a:r>
            <a:rPr lang="en-US" sz="1800" b="1" dirty="0"/>
            <a:t>dataset from Kaggle</a:t>
          </a:r>
          <a:r>
            <a:rPr lang="en-US" sz="1800" dirty="0"/>
            <a:t> was used to demonstrate all steps of the data science process</a:t>
          </a:r>
        </a:p>
      </dgm:t>
    </dgm:pt>
    <dgm:pt modelId="{8CDCB918-2262-473A-AC2B-B314A6F58899}" type="parTrans" cxnId="{BF75BEBE-6F9F-455B-A1D2-0F521BD77622}">
      <dgm:prSet/>
      <dgm:spPr/>
      <dgm:t>
        <a:bodyPr/>
        <a:lstStyle/>
        <a:p>
          <a:endParaRPr lang="en-US"/>
        </a:p>
      </dgm:t>
    </dgm:pt>
    <dgm:pt modelId="{DB0039D0-F295-4941-84FD-755D379B9922}" type="sibTrans" cxnId="{BF75BEBE-6F9F-455B-A1D2-0F521BD77622}">
      <dgm:prSet/>
      <dgm:spPr/>
      <dgm:t>
        <a:bodyPr/>
        <a:lstStyle/>
        <a:p>
          <a:endParaRPr lang="en-US"/>
        </a:p>
      </dgm:t>
    </dgm:pt>
    <dgm:pt modelId="{59E1D756-604C-4882-8DD2-7A075F60D87B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DEA7AF7E-9EA3-4684-9CF9-7775FBA9A57C}" type="parTrans" cxnId="{8BD48603-C2F8-4314-9818-43D00EADF909}">
      <dgm:prSet/>
      <dgm:spPr/>
      <dgm:t>
        <a:bodyPr/>
        <a:lstStyle/>
        <a:p>
          <a:endParaRPr lang="en-US"/>
        </a:p>
      </dgm:t>
    </dgm:pt>
    <dgm:pt modelId="{49E1BE41-4FAE-48BD-806C-E54DF50E2BA8}" type="sibTrans" cxnId="{8BD48603-C2F8-4314-9818-43D00EADF909}">
      <dgm:prSet/>
      <dgm:spPr/>
      <dgm:t>
        <a:bodyPr/>
        <a:lstStyle/>
        <a:p>
          <a:endParaRPr lang="en-US"/>
        </a:p>
      </dgm:t>
    </dgm:pt>
    <dgm:pt modelId="{429BAA38-067D-4C1D-AB2E-DDF71B13BF2E}">
      <dgm:prSet phldrT="[Text]" custT="1"/>
      <dgm:spPr/>
      <dgm:t>
        <a:bodyPr/>
        <a:lstStyle/>
        <a:p>
          <a:r>
            <a:rPr lang="en-US" sz="1800" dirty="0"/>
            <a:t>Understand </a:t>
          </a:r>
          <a:r>
            <a:rPr lang="en-US" sz="1800" b="1" dirty="0"/>
            <a:t>data types</a:t>
          </a:r>
          <a:r>
            <a:rPr lang="en-US" sz="1800" dirty="0"/>
            <a:t>, identify and deal with </a:t>
          </a:r>
          <a:r>
            <a:rPr lang="en-US" sz="1800" b="1" dirty="0"/>
            <a:t>missing values</a:t>
          </a:r>
          <a:r>
            <a:rPr lang="en-US" sz="1800" dirty="0"/>
            <a:t>, and create aggregate features</a:t>
          </a:r>
        </a:p>
      </dgm:t>
    </dgm:pt>
    <dgm:pt modelId="{BE9C04E7-F650-4AF7-ACA4-EC93013DEADA}" type="parTrans" cxnId="{B9C7012E-163F-4ED1-BEA4-D956FC602F2D}">
      <dgm:prSet/>
      <dgm:spPr/>
      <dgm:t>
        <a:bodyPr/>
        <a:lstStyle/>
        <a:p>
          <a:endParaRPr lang="en-US"/>
        </a:p>
      </dgm:t>
    </dgm:pt>
    <dgm:pt modelId="{4AA213B7-AC5C-46C0-BF2E-4E15CDC1697F}" type="sibTrans" cxnId="{B9C7012E-163F-4ED1-BEA4-D956FC602F2D}">
      <dgm:prSet/>
      <dgm:spPr/>
      <dgm:t>
        <a:bodyPr/>
        <a:lstStyle/>
        <a:p>
          <a:endParaRPr lang="en-US"/>
        </a:p>
      </dgm:t>
    </dgm:pt>
    <dgm:pt modelId="{4D830BE0-EDB4-464F-B29F-A6E95B485538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ACCBAB86-62EE-446A-87D7-340C8472CD12}" type="parTrans" cxnId="{5759454F-4D53-462B-94ED-5351080A39E4}">
      <dgm:prSet/>
      <dgm:spPr/>
      <dgm:t>
        <a:bodyPr/>
        <a:lstStyle/>
        <a:p>
          <a:endParaRPr lang="en-US"/>
        </a:p>
      </dgm:t>
    </dgm:pt>
    <dgm:pt modelId="{3B3525CF-AE9C-48DB-A180-E743C26E4BC7}" type="sibTrans" cxnId="{5759454F-4D53-462B-94ED-5351080A39E4}">
      <dgm:prSet/>
      <dgm:spPr/>
      <dgm:t>
        <a:bodyPr/>
        <a:lstStyle/>
        <a:p>
          <a:endParaRPr lang="en-US"/>
        </a:p>
      </dgm:t>
    </dgm:pt>
    <dgm:pt modelId="{C42A319E-1B55-49CF-B189-99A44D37075A}">
      <dgm:prSet phldrT="[Text]" custT="1"/>
      <dgm:spPr/>
      <dgm:t>
        <a:bodyPr/>
        <a:lstStyle/>
        <a:p>
          <a:r>
            <a:rPr lang="en-US" sz="1800" dirty="0"/>
            <a:t>Identify reasons for churn, </a:t>
          </a:r>
          <a:r>
            <a:rPr lang="en-US" sz="1800" b="1" dirty="0"/>
            <a:t>detect outliers</a:t>
          </a:r>
          <a:r>
            <a:rPr lang="en-US" sz="1800" dirty="0"/>
            <a:t>, and </a:t>
          </a:r>
          <a:r>
            <a:rPr lang="en-US" sz="1800" b="1" dirty="0"/>
            <a:t>determine correlation</a:t>
          </a:r>
          <a:r>
            <a:rPr lang="en-US" sz="1800" dirty="0"/>
            <a:t> of variables in the dataset</a:t>
          </a:r>
        </a:p>
      </dgm:t>
    </dgm:pt>
    <dgm:pt modelId="{5CFB6AA1-849B-4B99-B4C8-D45363E5487F}" type="parTrans" cxnId="{80F8594E-BA11-479D-B66E-162FF206EA10}">
      <dgm:prSet/>
      <dgm:spPr/>
      <dgm:t>
        <a:bodyPr/>
        <a:lstStyle/>
        <a:p>
          <a:endParaRPr lang="en-US"/>
        </a:p>
      </dgm:t>
    </dgm:pt>
    <dgm:pt modelId="{19AE1B01-A5C3-4EC4-A385-DEA4814E6068}" type="sibTrans" cxnId="{80F8594E-BA11-479D-B66E-162FF206EA10}">
      <dgm:prSet/>
      <dgm:spPr/>
      <dgm:t>
        <a:bodyPr/>
        <a:lstStyle/>
        <a:p>
          <a:endParaRPr lang="en-US"/>
        </a:p>
      </dgm:t>
    </dgm:pt>
    <dgm:pt modelId="{CEAFE2C3-957D-4302-84ED-320D53ED422B}">
      <dgm:prSet phldrT="[Text]"/>
      <dgm:spPr/>
      <dgm:t>
        <a:bodyPr/>
        <a:lstStyle/>
        <a:p>
          <a:r>
            <a:rPr lang="en-US" dirty="0"/>
            <a:t>Model Training</a:t>
          </a:r>
        </a:p>
      </dgm:t>
    </dgm:pt>
    <dgm:pt modelId="{E29C2548-212D-49C4-81EB-460AD4726EE9}" type="parTrans" cxnId="{532D20AF-8ED5-4406-B4F4-931D821C9F92}">
      <dgm:prSet/>
      <dgm:spPr/>
      <dgm:t>
        <a:bodyPr/>
        <a:lstStyle/>
        <a:p>
          <a:endParaRPr lang="en-US"/>
        </a:p>
      </dgm:t>
    </dgm:pt>
    <dgm:pt modelId="{97642FCA-4554-414F-A2C1-FB078F8763FB}" type="sibTrans" cxnId="{532D20AF-8ED5-4406-B4F4-931D821C9F92}">
      <dgm:prSet/>
      <dgm:spPr/>
      <dgm:t>
        <a:bodyPr/>
        <a:lstStyle/>
        <a:p>
          <a:endParaRPr lang="en-US"/>
        </a:p>
      </dgm:t>
    </dgm:pt>
    <dgm:pt modelId="{EB5D11F6-7C87-480F-AF5E-728790A8CDF7}">
      <dgm:prSet phldrT="[Text]"/>
      <dgm:spPr/>
      <dgm:t>
        <a:bodyPr/>
        <a:lstStyle/>
        <a:p>
          <a:r>
            <a:rPr lang="en-US" dirty="0"/>
            <a:t>Model Optimization</a:t>
          </a:r>
        </a:p>
      </dgm:t>
    </dgm:pt>
    <dgm:pt modelId="{EDFA1516-16B6-49D0-A395-F7C856DCEAE8}" type="parTrans" cxnId="{0386312F-45D4-475D-B920-443BCE2A3C77}">
      <dgm:prSet/>
      <dgm:spPr/>
      <dgm:t>
        <a:bodyPr/>
        <a:lstStyle/>
        <a:p>
          <a:endParaRPr lang="en-US"/>
        </a:p>
      </dgm:t>
    </dgm:pt>
    <dgm:pt modelId="{9A9C6501-BFA9-4A7A-91BF-B627A6F08D1B}" type="sibTrans" cxnId="{0386312F-45D4-475D-B920-443BCE2A3C77}">
      <dgm:prSet/>
      <dgm:spPr/>
      <dgm:t>
        <a:bodyPr/>
        <a:lstStyle/>
        <a:p>
          <a:endParaRPr lang="en-US"/>
        </a:p>
      </dgm:t>
    </dgm:pt>
    <dgm:pt modelId="{FFA91742-BB06-4641-87FA-C6EC510B5160}">
      <dgm:prSet phldrT="[Text]"/>
      <dgm:spPr/>
      <dgm:t>
        <a:bodyPr/>
        <a:lstStyle/>
        <a:p>
          <a:r>
            <a:rPr lang="en-US" dirty="0"/>
            <a:t>Model Evaluation</a:t>
          </a:r>
        </a:p>
      </dgm:t>
    </dgm:pt>
    <dgm:pt modelId="{184E94B1-55B2-4B7C-A781-B67E652E78B4}" type="parTrans" cxnId="{A45169FD-9218-4726-A035-2A4060DBDBB2}">
      <dgm:prSet/>
      <dgm:spPr/>
      <dgm:t>
        <a:bodyPr/>
        <a:lstStyle/>
        <a:p>
          <a:endParaRPr lang="en-US"/>
        </a:p>
      </dgm:t>
    </dgm:pt>
    <dgm:pt modelId="{9EB8A940-DA64-4DFD-9CEB-ECBD4585ABA7}" type="sibTrans" cxnId="{A45169FD-9218-4726-A035-2A4060DBDBB2}">
      <dgm:prSet/>
      <dgm:spPr/>
      <dgm:t>
        <a:bodyPr/>
        <a:lstStyle/>
        <a:p>
          <a:endParaRPr lang="en-US"/>
        </a:p>
      </dgm:t>
    </dgm:pt>
    <dgm:pt modelId="{A40C4108-8E03-431C-909D-E18990AB611F}">
      <dgm:prSet phldrT="[Text]" custT="1"/>
      <dgm:spPr/>
      <dgm:t>
        <a:bodyPr/>
        <a:lstStyle/>
        <a:p>
          <a:r>
            <a:rPr lang="en-US" sz="1800" dirty="0"/>
            <a:t>Conduct feature </a:t>
          </a:r>
          <a:r>
            <a:rPr lang="en-US" sz="1800" b="1" dirty="0"/>
            <a:t>scaling and encoding</a:t>
          </a:r>
          <a:r>
            <a:rPr lang="en-US" sz="1800" dirty="0"/>
            <a:t>, split dataset in </a:t>
          </a:r>
          <a:r>
            <a:rPr lang="en-US" sz="1800" b="1" dirty="0"/>
            <a:t>training and test</a:t>
          </a:r>
          <a:r>
            <a:rPr lang="en-US" sz="1800" dirty="0"/>
            <a:t> sets, and compare multiple algorithms using </a:t>
          </a:r>
          <a:r>
            <a:rPr lang="en-US" sz="1800" b="1" dirty="0"/>
            <a:t>evaluation metrics</a:t>
          </a:r>
        </a:p>
      </dgm:t>
    </dgm:pt>
    <dgm:pt modelId="{549AF2F3-6CE6-4830-BE85-9B9AB99AF444}" type="parTrans" cxnId="{61E1BC6D-28DB-431A-86B3-D8666E5A76CF}">
      <dgm:prSet/>
      <dgm:spPr/>
      <dgm:t>
        <a:bodyPr/>
        <a:lstStyle/>
        <a:p>
          <a:endParaRPr lang="en-US"/>
        </a:p>
      </dgm:t>
    </dgm:pt>
    <dgm:pt modelId="{A735A09E-6327-4F55-8DF0-AF947DAE878D}" type="sibTrans" cxnId="{61E1BC6D-28DB-431A-86B3-D8666E5A76CF}">
      <dgm:prSet/>
      <dgm:spPr/>
      <dgm:t>
        <a:bodyPr/>
        <a:lstStyle/>
        <a:p>
          <a:endParaRPr lang="en-US"/>
        </a:p>
      </dgm:t>
    </dgm:pt>
    <dgm:pt modelId="{0B2A4F6E-B85C-4328-99A4-AE69E4794EEF}">
      <dgm:prSet phldrT="[Text]" custT="1"/>
      <dgm:spPr/>
      <dgm:t>
        <a:bodyPr/>
        <a:lstStyle/>
        <a:p>
          <a:r>
            <a:rPr lang="en-US" sz="1800" dirty="0"/>
            <a:t>Utilize </a:t>
          </a:r>
          <a:r>
            <a:rPr lang="en-US" sz="1800" b="1" dirty="0"/>
            <a:t>oversampling</a:t>
          </a:r>
          <a:r>
            <a:rPr lang="en-US" sz="1800" dirty="0"/>
            <a:t> to balance dataset and </a:t>
          </a:r>
          <a:r>
            <a:rPr lang="en-US" sz="1800" b="1" dirty="0"/>
            <a:t>randomized grid search </a:t>
          </a:r>
          <a:r>
            <a:rPr lang="en-US" sz="1800" dirty="0"/>
            <a:t>to determine best </a:t>
          </a:r>
          <a:r>
            <a:rPr lang="en-US" sz="1800" b="1" dirty="0"/>
            <a:t>hyperparameters</a:t>
          </a:r>
          <a:r>
            <a:rPr lang="en-US" sz="1800" dirty="0"/>
            <a:t> for the selected model</a:t>
          </a:r>
        </a:p>
      </dgm:t>
    </dgm:pt>
    <dgm:pt modelId="{2400DAF3-4648-4AE5-BD5E-3E1A6407A982}" type="parTrans" cxnId="{EA5324C8-4625-4630-A98D-C476331E35A7}">
      <dgm:prSet/>
      <dgm:spPr/>
      <dgm:t>
        <a:bodyPr/>
        <a:lstStyle/>
        <a:p>
          <a:endParaRPr lang="en-US"/>
        </a:p>
      </dgm:t>
    </dgm:pt>
    <dgm:pt modelId="{4A5705E8-8A47-4D9B-A677-6ED97CE56E90}" type="sibTrans" cxnId="{EA5324C8-4625-4630-A98D-C476331E35A7}">
      <dgm:prSet/>
      <dgm:spPr/>
      <dgm:t>
        <a:bodyPr/>
        <a:lstStyle/>
        <a:p>
          <a:endParaRPr lang="en-US"/>
        </a:p>
      </dgm:t>
    </dgm:pt>
    <dgm:pt modelId="{52B6AD18-2430-4EFB-B007-5672C0C42BB0}">
      <dgm:prSet phldrT="[Text]" custT="1"/>
      <dgm:spPr/>
      <dgm:t>
        <a:bodyPr/>
        <a:lstStyle/>
        <a:p>
          <a:r>
            <a:rPr lang="en-US" sz="1800" b="1" dirty="0"/>
            <a:t>Compare</a:t>
          </a:r>
          <a:r>
            <a:rPr lang="en-US" sz="1800" dirty="0"/>
            <a:t> unbalanced, oversampled, and hyperparameter optimized models to determine most </a:t>
          </a:r>
          <a:r>
            <a:rPr lang="en-US" sz="1800" b="1" dirty="0"/>
            <a:t>efficient model</a:t>
          </a:r>
        </a:p>
      </dgm:t>
    </dgm:pt>
    <dgm:pt modelId="{6D32F577-9646-4D89-9BBA-4B73745E4608}" type="parTrans" cxnId="{F850E53A-F37A-40C1-856C-119E8ED0943A}">
      <dgm:prSet/>
      <dgm:spPr/>
      <dgm:t>
        <a:bodyPr/>
        <a:lstStyle/>
        <a:p>
          <a:endParaRPr lang="en-US"/>
        </a:p>
      </dgm:t>
    </dgm:pt>
    <dgm:pt modelId="{2B8B28B8-13E9-40A3-8911-714AA32939AC}" type="sibTrans" cxnId="{F850E53A-F37A-40C1-856C-119E8ED0943A}">
      <dgm:prSet/>
      <dgm:spPr/>
      <dgm:t>
        <a:bodyPr/>
        <a:lstStyle/>
        <a:p>
          <a:endParaRPr lang="en-US"/>
        </a:p>
      </dgm:t>
    </dgm:pt>
    <dgm:pt modelId="{5FDAFD65-0819-4877-804A-DFFC863D37DE}" type="pres">
      <dgm:prSet presAssocID="{BD0199F1-B1C0-415F-920F-64A5B60F2137}" presName="linearFlow" presStyleCnt="0">
        <dgm:presLayoutVars>
          <dgm:dir/>
          <dgm:animLvl val="lvl"/>
          <dgm:resizeHandles val="exact"/>
        </dgm:presLayoutVars>
      </dgm:prSet>
      <dgm:spPr/>
    </dgm:pt>
    <dgm:pt modelId="{CEA11738-EE2D-4D69-B6CC-CC7340AFBDA9}" type="pres">
      <dgm:prSet presAssocID="{37C9BBD5-82B5-491C-B2B3-7F4CF36E2D4C}" presName="composite" presStyleCnt="0"/>
      <dgm:spPr/>
    </dgm:pt>
    <dgm:pt modelId="{82E724F8-3018-479D-AA07-011C9171A4C6}" type="pres">
      <dgm:prSet presAssocID="{37C9BBD5-82B5-491C-B2B3-7F4CF36E2D4C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A3421C60-C33E-4C0E-9C3E-2969BD117E9E}" type="pres">
      <dgm:prSet presAssocID="{37C9BBD5-82B5-491C-B2B3-7F4CF36E2D4C}" presName="descendantText" presStyleLbl="alignAcc1" presStyleIdx="0" presStyleCnt="6">
        <dgm:presLayoutVars>
          <dgm:bulletEnabled val="1"/>
        </dgm:presLayoutVars>
      </dgm:prSet>
      <dgm:spPr/>
    </dgm:pt>
    <dgm:pt modelId="{658D2739-413B-4713-A943-4881056C6FE8}" type="pres">
      <dgm:prSet presAssocID="{9B776025-B942-4B79-9FB6-57766CCF7FE9}" presName="sp" presStyleCnt="0"/>
      <dgm:spPr/>
    </dgm:pt>
    <dgm:pt modelId="{CE131550-2B27-45F1-A870-27F47E1DD4AE}" type="pres">
      <dgm:prSet presAssocID="{59E1D756-604C-4882-8DD2-7A075F60D87B}" presName="composite" presStyleCnt="0"/>
      <dgm:spPr/>
    </dgm:pt>
    <dgm:pt modelId="{128E3795-72EC-477A-A90D-AD018C43CCD5}" type="pres">
      <dgm:prSet presAssocID="{59E1D756-604C-4882-8DD2-7A075F60D87B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7D4D4C74-6A63-4647-9278-28158CB9D7D4}" type="pres">
      <dgm:prSet presAssocID="{59E1D756-604C-4882-8DD2-7A075F60D87B}" presName="descendantText" presStyleLbl="alignAcc1" presStyleIdx="1" presStyleCnt="6">
        <dgm:presLayoutVars>
          <dgm:bulletEnabled val="1"/>
        </dgm:presLayoutVars>
      </dgm:prSet>
      <dgm:spPr/>
    </dgm:pt>
    <dgm:pt modelId="{74226F83-40F2-40DD-9E31-6CC1EBCF56E5}" type="pres">
      <dgm:prSet presAssocID="{49E1BE41-4FAE-48BD-806C-E54DF50E2BA8}" presName="sp" presStyleCnt="0"/>
      <dgm:spPr/>
    </dgm:pt>
    <dgm:pt modelId="{6124FCA8-7226-4FCE-BBBA-7B7B087FD00B}" type="pres">
      <dgm:prSet presAssocID="{4D830BE0-EDB4-464F-B29F-A6E95B485538}" presName="composite" presStyleCnt="0"/>
      <dgm:spPr/>
    </dgm:pt>
    <dgm:pt modelId="{EF7AF5AD-6547-42F7-9C98-F74F9873FD6E}" type="pres">
      <dgm:prSet presAssocID="{4D830BE0-EDB4-464F-B29F-A6E95B485538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BBB5BEFA-9D68-457A-A2F5-9F0212064F10}" type="pres">
      <dgm:prSet presAssocID="{4D830BE0-EDB4-464F-B29F-A6E95B485538}" presName="descendantText" presStyleLbl="alignAcc1" presStyleIdx="2" presStyleCnt="6">
        <dgm:presLayoutVars>
          <dgm:bulletEnabled val="1"/>
        </dgm:presLayoutVars>
      </dgm:prSet>
      <dgm:spPr/>
    </dgm:pt>
    <dgm:pt modelId="{8D6248F2-9D25-466B-9CB5-857117E2C4B6}" type="pres">
      <dgm:prSet presAssocID="{3B3525CF-AE9C-48DB-A180-E743C26E4BC7}" presName="sp" presStyleCnt="0"/>
      <dgm:spPr/>
    </dgm:pt>
    <dgm:pt modelId="{FA4666C5-2589-4ED8-94D3-0D8C3FAF47AA}" type="pres">
      <dgm:prSet presAssocID="{CEAFE2C3-957D-4302-84ED-320D53ED422B}" presName="composite" presStyleCnt="0"/>
      <dgm:spPr/>
    </dgm:pt>
    <dgm:pt modelId="{DE523E5C-D834-4DD1-AFF9-A52C09F39AB1}" type="pres">
      <dgm:prSet presAssocID="{CEAFE2C3-957D-4302-84ED-320D53ED422B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C28E6E98-4E8F-491C-BDC9-65C7FA5AB6D4}" type="pres">
      <dgm:prSet presAssocID="{CEAFE2C3-957D-4302-84ED-320D53ED422B}" presName="descendantText" presStyleLbl="alignAcc1" presStyleIdx="3" presStyleCnt="6">
        <dgm:presLayoutVars>
          <dgm:bulletEnabled val="1"/>
        </dgm:presLayoutVars>
      </dgm:prSet>
      <dgm:spPr/>
    </dgm:pt>
    <dgm:pt modelId="{DDADE1A2-C0CA-4DDE-B21E-49B7681388B4}" type="pres">
      <dgm:prSet presAssocID="{97642FCA-4554-414F-A2C1-FB078F8763FB}" presName="sp" presStyleCnt="0"/>
      <dgm:spPr/>
    </dgm:pt>
    <dgm:pt modelId="{9AB77577-733A-412A-AB4D-6A4F11043C96}" type="pres">
      <dgm:prSet presAssocID="{EB5D11F6-7C87-480F-AF5E-728790A8CDF7}" presName="composite" presStyleCnt="0"/>
      <dgm:spPr/>
    </dgm:pt>
    <dgm:pt modelId="{D72676FC-B085-406D-BD38-C73DD1AF5352}" type="pres">
      <dgm:prSet presAssocID="{EB5D11F6-7C87-480F-AF5E-728790A8CDF7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4793C1D6-D2E8-455D-BDF1-95DDD161C38C}" type="pres">
      <dgm:prSet presAssocID="{EB5D11F6-7C87-480F-AF5E-728790A8CDF7}" presName="descendantText" presStyleLbl="alignAcc1" presStyleIdx="4" presStyleCnt="6">
        <dgm:presLayoutVars>
          <dgm:bulletEnabled val="1"/>
        </dgm:presLayoutVars>
      </dgm:prSet>
      <dgm:spPr/>
    </dgm:pt>
    <dgm:pt modelId="{053850F6-AA47-4FE7-AB0B-42CBFB35CDBA}" type="pres">
      <dgm:prSet presAssocID="{9A9C6501-BFA9-4A7A-91BF-B627A6F08D1B}" presName="sp" presStyleCnt="0"/>
      <dgm:spPr/>
    </dgm:pt>
    <dgm:pt modelId="{0B4CD2B5-D978-4540-AD58-FE6E0DE343F0}" type="pres">
      <dgm:prSet presAssocID="{FFA91742-BB06-4641-87FA-C6EC510B5160}" presName="composite" presStyleCnt="0"/>
      <dgm:spPr/>
    </dgm:pt>
    <dgm:pt modelId="{D937B79B-E52D-4BA4-AD99-7F52DA94B1C1}" type="pres">
      <dgm:prSet presAssocID="{FFA91742-BB06-4641-87FA-C6EC510B516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BFB3F70F-5FE9-4BE5-BB79-392D32EE5CD9}" type="pres">
      <dgm:prSet presAssocID="{FFA91742-BB06-4641-87FA-C6EC510B516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8BD48603-C2F8-4314-9818-43D00EADF909}" srcId="{BD0199F1-B1C0-415F-920F-64A5B60F2137}" destId="{59E1D756-604C-4882-8DD2-7A075F60D87B}" srcOrd="1" destOrd="0" parTransId="{DEA7AF7E-9EA3-4684-9CF9-7775FBA9A57C}" sibTransId="{49E1BE41-4FAE-48BD-806C-E54DF50E2BA8}"/>
    <dgm:cxn modelId="{54209E04-D61D-4A0E-BC56-57B6FFA18C29}" type="presOf" srcId="{A40C4108-8E03-431C-909D-E18990AB611F}" destId="{C28E6E98-4E8F-491C-BDC9-65C7FA5AB6D4}" srcOrd="0" destOrd="0" presId="urn:microsoft.com/office/officeart/2005/8/layout/chevron2"/>
    <dgm:cxn modelId="{490CE007-58AB-4F40-8A6D-CA5EFE23827E}" type="presOf" srcId="{37C9BBD5-82B5-491C-B2B3-7F4CF36E2D4C}" destId="{82E724F8-3018-479D-AA07-011C9171A4C6}" srcOrd="0" destOrd="0" presId="urn:microsoft.com/office/officeart/2005/8/layout/chevron2"/>
    <dgm:cxn modelId="{EB8E5528-A24E-4997-A56B-7F43E0F72D89}" type="presOf" srcId="{59E1D756-604C-4882-8DD2-7A075F60D87B}" destId="{128E3795-72EC-477A-A90D-AD018C43CCD5}" srcOrd="0" destOrd="0" presId="urn:microsoft.com/office/officeart/2005/8/layout/chevron2"/>
    <dgm:cxn modelId="{B9C7012E-163F-4ED1-BEA4-D956FC602F2D}" srcId="{59E1D756-604C-4882-8DD2-7A075F60D87B}" destId="{429BAA38-067D-4C1D-AB2E-DDF71B13BF2E}" srcOrd="0" destOrd="0" parTransId="{BE9C04E7-F650-4AF7-ACA4-EC93013DEADA}" sibTransId="{4AA213B7-AC5C-46C0-BF2E-4E15CDC1697F}"/>
    <dgm:cxn modelId="{0386312F-45D4-475D-B920-443BCE2A3C77}" srcId="{BD0199F1-B1C0-415F-920F-64A5B60F2137}" destId="{EB5D11F6-7C87-480F-AF5E-728790A8CDF7}" srcOrd="4" destOrd="0" parTransId="{EDFA1516-16B6-49D0-A395-F7C856DCEAE8}" sibTransId="{9A9C6501-BFA9-4A7A-91BF-B627A6F08D1B}"/>
    <dgm:cxn modelId="{F850E53A-F37A-40C1-856C-119E8ED0943A}" srcId="{FFA91742-BB06-4641-87FA-C6EC510B5160}" destId="{52B6AD18-2430-4EFB-B007-5672C0C42BB0}" srcOrd="0" destOrd="0" parTransId="{6D32F577-9646-4D89-9BBA-4B73745E4608}" sibTransId="{2B8B28B8-13E9-40A3-8911-714AA32939AC}"/>
    <dgm:cxn modelId="{FEA42A5B-5802-4876-A70C-EA60A9D1B41A}" type="presOf" srcId="{429BAA38-067D-4C1D-AB2E-DDF71B13BF2E}" destId="{7D4D4C74-6A63-4647-9278-28158CB9D7D4}" srcOrd="0" destOrd="0" presId="urn:microsoft.com/office/officeart/2005/8/layout/chevron2"/>
    <dgm:cxn modelId="{2E290460-2FC2-4B6E-891A-24EA0D77CFA7}" type="presOf" srcId="{CEAFE2C3-957D-4302-84ED-320D53ED422B}" destId="{DE523E5C-D834-4DD1-AFF9-A52C09F39AB1}" srcOrd="0" destOrd="0" presId="urn:microsoft.com/office/officeart/2005/8/layout/chevron2"/>
    <dgm:cxn modelId="{61E1BC6D-28DB-431A-86B3-D8666E5A76CF}" srcId="{CEAFE2C3-957D-4302-84ED-320D53ED422B}" destId="{A40C4108-8E03-431C-909D-E18990AB611F}" srcOrd="0" destOrd="0" parTransId="{549AF2F3-6CE6-4830-BE85-9B9AB99AF444}" sibTransId="{A735A09E-6327-4F55-8DF0-AF947DAE878D}"/>
    <dgm:cxn modelId="{80F8594E-BA11-479D-B66E-162FF206EA10}" srcId="{4D830BE0-EDB4-464F-B29F-A6E95B485538}" destId="{C42A319E-1B55-49CF-B189-99A44D37075A}" srcOrd="0" destOrd="0" parTransId="{5CFB6AA1-849B-4B99-B4C8-D45363E5487F}" sibTransId="{19AE1B01-A5C3-4EC4-A385-DEA4814E6068}"/>
    <dgm:cxn modelId="{5759454F-4D53-462B-94ED-5351080A39E4}" srcId="{BD0199F1-B1C0-415F-920F-64A5B60F2137}" destId="{4D830BE0-EDB4-464F-B29F-A6E95B485538}" srcOrd="2" destOrd="0" parTransId="{ACCBAB86-62EE-446A-87D7-340C8472CD12}" sibTransId="{3B3525CF-AE9C-48DB-A180-E743C26E4BC7}"/>
    <dgm:cxn modelId="{A7E37976-4893-473F-8F0B-EE0952BD5A14}" type="presOf" srcId="{4D830BE0-EDB4-464F-B29F-A6E95B485538}" destId="{EF7AF5AD-6547-42F7-9C98-F74F9873FD6E}" srcOrd="0" destOrd="0" presId="urn:microsoft.com/office/officeart/2005/8/layout/chevron2"/>
    <dgm:cxn modelId="{F88C3289-38FD-460B-B954-28EBBB279A9C}" type="presOf" srcId="{EB5D11F6-7C87-480F-AF5E-728790A8CDF7}" destId="{D72676FC-B085-406D-BD38-C73DD1AF5352}" srcOrd="0" destOrd="0" presId="urn:microsoft.com/office/officeart/2005/8/layout/chevron2"/>
    <dgm:cxn modelId="{04CFEA8B-E01D-4600-832A-9CE78180FA7C}" type="presOf" srcId="{C42A319E-1B55-49CF-B189-99A44D37075A}" destId="{BBB5BEFA-9D68-457A-A2F5-9F0212064F10}" srcOrd="0" destOrd="0" presId="urn:microsoft.com/office/officeart/2005/8/layout/chevron2"/>
    <dgm:cxn modelId="{6B3DCDA2-005F-4A72-BFBC-12928EB47150}" srcId="{BD0199F1-B1C0-415F-920F-64A5B60F2137}" destId="{37C9BBD5-82B5-491C-B2B3-7F4CF36E2D4C}" srcOrd="0" destOrd="0" parTransId="{5CAC09F2-00A0-46BC-9767-5B638E21ECAD}" sibTransId="{9B776025-B942-4B79-9FB6-57766CCF7FE9}"/>
    <dgm:cxn modelId="{68197DA4-1973-4B03-8947-42BB601FD3C2}" type="presOf" srcId="{52B6AD18-2430-4EFB-B007-5672C0C42BB0}" destId="{BFB3F70F-5FE9-4BE5-BB79-392D32EE5CD9}" srcOrd="0" destOrd="0" presId="urn:microsoft.com/office/officeart/2005/8/layout/chevron2"/>
    <dgm:cxn modelId="{532D20AF-8ED5-4406-B4F4-931D821C9F92}" srcId="{BD0199F1-B1C0-415F-920F-64A5B60F2137}" destId="{CEAFE2C3-957D-4302-84ED-320D53ED422B}" srcOrd="3" destOrd="0" parTransId="{E29C2548-212D-49C4-81EB-460AD4726EE9}" sibTransId="{97642FCA-4554-414F-A2C1-FB078F8763FB}"/>
    <dgm:cxn modelId="{BF75BEBE-6F9F-455B-A1D2-0F521BD77622}" srcId="{37C9BBD5-82B5-491C-B2B3-7F4CF36E2D4C}" destId="{34403DEC-15B0-4477-B945-99751C234C43}" srcOrd="0" destOrd="0" parTransId="{8CDCB918-2262-473A-AC2B-B314A6F58899}" sibTransId="{DB0039D0-F295-4941-84FD-755D379B9922}"/>
    <dgm:cxn modelId="{B58AD9C0-88B5-4613-A1D2-788A736D6765}" type="presOf" srcId="{0B2A4F6E-B85C-4328-99A4-AE69E4794EEF}" destId="{4793C1D6-D2E8-455D-BDF1-95DDD161C38C}" srcOrd="0" destOrd="0" presId="urn:microsoft.com/office/officeart/2005/8/layout/chevron2"/>
    <dgm:cxn modelId="{EA5324C8-4625-4630-A98D-C476331E35A7}" srcId="{EB5D11F6-7C87-480F-AF5E-728790A8CDF7}" destId="{0B2A4F6E-B85C-4328-99A4-AE69E4794EEF}" srcOrd="0" destOrd="0" parTransId="{2400DAF3-4648-4AE5-BD5E-3E1A6407A982}" sibTransId="{4A5705E8-8A47-4D9B-A677-6ED97CE56E90}"/>
    <dgm:cxn modelId="{BC621FDC-7737-4879-995A-720CE1F37BA2}" type="presOf" srcId="{FFA91742-BB06-4641-87FA-C6EC510B5160}" destId="{D937B79B-E52D-4BA4-AD99-7F52DA94B1C1}" srcOrd="0" destOrd="0" presId="urn:microsoft.com/office/officeart/2005/8/layout/chevron2"/>
    <dgm:cxn modelId="{ED5ACBE8-FF24-4D7D-8EAE-3BC141A0A8B8}" type="presOf" srcId="{34403DEC-15B0-4477-B945-99751C234C43}" destId="{A3421C60-C33E-4C0E-9C3E-2969BD117E9E}" srcOrd="0" destOrd="0" presId="urn:microsoft.com/office/officeart/2005/8/layout/chevron2"/>
    <dgm:cxn modelId="{E6C9DFE8-E718-4364-9619-02B9A3A149F5}" type="presOf" srcId="{BD0199F1-B1C0-415F-920F-64A5B60F2137}" destId="{5FDAFD65-0819-4877-804A-DFFC863D37DE}" srcOrd="0" destOrd="0" presId="urn:microsoft.com/office/officeart/2005/8/layout/chevron2"/>
    <dgm:cxn modelId="{A45169FD-9218-4726-A035-2A4060DBDBB2}" srcId="{BD0199F1-B1C0-415F-920F-64A5B60F2137}" destId="{FFA91742-BB06-4641-87FA-C6EC510B5160}" srcOrd="5" destOrd="0" parTransId="{184E94B1-55B2-4B7C-A781-B67E652E78B4}" sibTransId="{9EB8A940-DA64-4DFD-9CEB-ECBD4585ABA7}"/>
    <dgm:cxn modelId="{1264DEAB-80D0-4940-98B4-CD6023BF438F}" type="presParOf" srcId="{5FDAFD65-0819-4877-804A-DFFC863D37DE}" destId="{CEA11738-EE2D-4D69-B6CC-CC7340AFBDA9}" srcOrd="0" destOrd="0" presId="urn:microsoft.com/office/officeart/2005/8/layout/chevron2"/>
    <dgm:cxn modelId="{42F09968-31B6-4A71-9D04-E16ECA803CF3}" type="presParOf" srcId="{CEA11738-EE2D-4D69-B6CC-CC7340AFBDA9}" destId="{82E724F8-3018-479D-AA07-011C9171A4C6}" srcOrd="0" destOrd="0" presId="urn:microsoft.com/office/officeart/2005/8/layout/chevron2"/>
    <dgm:cxn modelId="{1E4D4934-C438-4106-AD9A-4F721F112A98}" type="presParOf" srcId="{CEA11738-EE2D-4D69-B6CC-CC7340AFBDA9}" destId="{A3421C60-C33E-4C0E-9C3E-2969BD117E9E}" srcOrd="1" destOrd="0" presId="urn:microsoft.com/office/officeart/2005/8/layout/chevron2"/>
    <dgm:cxn modelId="{6D70B63F-CB5C-4AD0-B356-299235141C37}" type="presParOf" srcId="{5FDAFD65-0819-4877-804A-DFFC863D37DE}" destId="{658D2739-413B-4713-A943-4881056C6FE8}" srcOrd="1" destOrd="0" presId="urn:microsoft.com/office/officeart/2005/8/layout/chevron2"/>
    <dgm:cxn modelId="{1D417D14-BD7D-4C9B-9A2E-508CEF3D28B2}" type="presParOf" srcId="{5FDAFD65-0819-4877-804A-DFFC863D37DE}" destId="{CE131550-2B27-45F1-A870-27F47E1DD4AE}" srcOrd="2" destOrd="0" presId="urn:microsoft.com/office/officeart/2005/8/layout/chevron2"/>
    <dgm:cxn modelId="{1093FD0A-C00B-44AD-B4BC-2D29897F49D7}" type="presParOf" srcId="{CE131550-2B27-45F1-A870-27F47E1DD4AE}" destId="{128E3795-72EC-477A-A90D-AD018C43CCD5}" srcOrd="0" destOrd="0" presId="urn:microsoft.com/office/officeart/2005/8/layout/chevron2"/>
    <dgm:cxn modelId="{8F88A940-37FD-40C9-BF25-A6D47F18C6E0}" type="presParOf" srcId="{CE131550-2B27-45F1-A870-27F47E1DD4AE}" destId="{7D4D4C74-6A63-4647-9278-28158CB9D7D4}" srcOrd="1" destOrd="0" presId="urn:microsoft.com/office/officeart/2005/8/layout/chevron2"/>
    <dgm:cxn modelId="{2E187F09-C1C2-4925-87F7-31F4F08EA7B2}" type="presParOf" srcId="{5FDAFD65-0819-4877-804A-DFFC863D37DE}" destId="{74226F83-40F2-40DD-9E31-6CC1EBCF56E5}" srcOrd="3" destOrd="0" presId="urn:microsoft.com/office/officeart/2005/8/layout/chevron2"/>
    <dgm:cxn modelId="{0B3F4124-EFD3-4ABD-A135-B8797B8E1027}" type="presParOf" srcId="{5FDAFD65-0819-4877-804A-DFFC863D37DE}" destId="{6124FCA8-7226-4FCE-BBBA-7B7B087FD00B}" srcOrd="4" destOrd="0" presId="urn:microsoft.com/office/officeart/2005/8/layout/chevron2"/>
    <dgm:cxn modelId="{D17C5EA3-512C-4C4E-A34A-943CD2F54777}" type="presParOf" srcId="{6124FCA8-7226-4FCE-BBBA-7B7B087FD00B}" destId="{EF7AF5AD-6547-42F7-9C98-F74F9873FD6E}" srcOrd="0" destOrd="0" presId="urn:microsoft.com/office/officeart/2005/8/layout/chevron2"/>
    <dgm:cxn modelId="{58FA71FD-40F2-4DDA-9543-4745E0D60B3A}" type="presParOf" srcId="{6124FCA8-7226-4FCE-BBBA-7B7B087FD00B}" destId="{BBB5BEFA-9D68-457A-A2F5-9F0212064F10}" srcOrd="1" destOrd="0" presId="urn:microsoft.com/office/officeart/2005/8/layout/chevron2"/>
    <dgm:cxn modelId="{C5A3E5D6-6293-453E-ACCA-DF7DBE361A87}" type="presParOf" srcId="{5FDAFD65-0819-4877-804A-DFFC863D37DE}" destId="{8D6248F2-9D25-466B-9CB5-857117E2C4B6}" srcOrd="5" destOrd="0" presId="urn:microsoft.com/office/officeart/2005/8/layout/chevron2"/>
    <dgm:cxn modelId="{2D8BB163-1DD9-49F7-BDD9-8F0438E710DE}" type="presParOf" srcId="{5FDAFD65-0819-4877-804A-DFFC863D37DE}" destId="{FA4666C5-2589-4ED8-94D3-0D8C3FAF47AA}" srcOrd="6" destOrd="0" presId="urn:microsoft.com/office/officeart/2005/8/layout/chevron2"/>
    <dgm:cxn modelId="{D02B5A40-AD70-40BD-B71C-B45755191894}" type="presParOf" srcId="{FA4666C5-2589-4ED8-94D3-0D8C3FAF47AA}" destId="{DE523E5C-D834-4DD1-AFF9-A52C09F39AB1}" srcOrd="0" destOrd="0" presId="urn:microsoft.com/office/officeart/2005/8/layout/chevron2"/>
    <dgm:cxn modelId="{284DB969-286E-4ECC-9A8E-F81AFCAC0520}" type="presParOf" srcId="{FA4666C5-2589-4ED8-94D3-0D8C3FAF47AA}" destId="{C28E6E98-4E8F-491C-BDC9-65C7FA5AB6D4}" srcOrd="1" destOrd="0" presId="urn:microsoft.com/office/officeart/2005/8/layout/chevron2"/>
    <dgm:cxn modelId="{461679CD-9E98-4B1A-836D-E9139A6CCC2B}" type="presParOf" srcId="{5FDAFD65-0819-4877-804A-DFFC863D37DE}" destId="{DDADE1A2-C0CA-4DDE-B21E-49B7681388B4}" srcOrd="7" destOrd="0" presId="urn:microsoft.com/office/officeart/2005/8/layout/chevron2"/>
    <dgm:cxn modelId="{24F09037-E57A-41F7-A2EF-5A3F20845439}" type="presParOf" srcId="{5FDAFD65-0819-4877-804A-DFFC863D37DE}" destId="{9AB77577-733A-412A-AB4D-6A4F11043C96}" srcOrd="8" destOrd="0" presId="urn:microsoft.com/office/officeart/2005/8/layout/chevron2"/>
    <dgm:cxn modelId="{05D81F0E-692A-4E0F-8971-E39E67D7147B}" type="presParOf" srcId="{9AB77577-733A-412A-AB4D-6A4F11043C96}" destId="{D72676FC-B085-406D-BD38-C73DD1AF5352}" srcOrd="0" destOrd="0" presId="urn:microsoft.com/office/officeart/2005/8/layout/chevron2"/>
    <dgm:cxn modelId="{0F4E4AF5-5BF8-4BD2-B9D3-647642864B53}" type="presParOf" srcId="{9AB77577-733A-412A-AB4D-6A4F11043C96}" destId="{4793C1D6-D2E8-455D-BDF1-95DDD161C38C}" srcOrd="1" destOrd="0" presId="urn:microsoft.com/office/officeart/2005/8/layout/chevron2"/>
    <dgm:cxn modelId="{C8FD5767-2C9F-4D0E-8370-C9BB2BF13FBC}" type="presParOf" srcId="{5FDAFD65-0819-4877-804A-DFFC863D37DE}" destId="{053850F6-AA47-4FE7-AB0B-42CBFB35CDBA}" srcOrd="9" destOrd="0" presId="urn:microsoft.com/office/officeart/2005/8/layout/chevron2"/>
    <dgm:cxn modelId="{D13D50F0-AEF4-4022-8E2A-39110293D13F}" type="presParOf" srcId="{5FDAFD65-0819-4877-804A-DFFC863D37DE}" destId="{0B4CD2B5-D978-4540-AD58-FE6E0DE343F0}" srcOrd="10" destOrd="0" presId="urn:microsoft.com/office/officeart/2005/8/layout/chevron2"/>
    <dgm:cxn modelId="{2F8CF93E-9A9B-42E9-A70F-6C437F31AC3B}" type="presParOf" srcId="{0B4CD2B5-D978-4540-AD58-FE6E0DE343F0}" destId="{D937B79B-E52D-4BA4-AD99-7F52DA94B1C1}" srcOrd="0" destOrd="0" presId="urn:microsoft.com/office/officeart/2005/8/layout/chevron2"/>
    <dgm:cxn modelId="{C8F15793-E648-4AB9-8C64-959BBFB49C58}" type="presParOf" srcId="{0B4CD2B5-D978-4540-AD58-FE6E0DE343F0}" destId="{BFB3F70F-5FE9-4BE5-BB79-392D32EE5CD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2B0417-D65A-48CF-8684-4D8424D7BC8F}" type="doc">
      <dgm:prSet loTypeId="urn:microsoft.com/office/officeart/2005/8/layout/chevron1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6C1375-61B2-4523-8AB4-568D5940B909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Motivation</a:t>
          </a:r>
        </a:p>
      </dgm:t>
    </dgm:pt>
    <dgm:pt modelId="{16A8FB48-E4B2-497B-B049-31D90F624CFA}" type="parTrans" cxnId="{77DC6F63-04A4-432A-B0BD-6196ECC5C251}">
      <dgm:prSet/>
      <dgm:spPr/>
      <dgm:t>
        <a:bodyPr/>
        <a:lstStyle/>
        <a:p>
          <a:endParaRPr lang="en-US"/>
        </a:p>
      </dgm:t>
    </dgm:pt>
    <dgm:pt modelId="{F9201FD5-33D1-4FDF-B95C-E9FFAF85E3B2}" type="sibTrans" cxnId="{77DC6F63-04A4-432A-B0BD-6196ECC5C251}">
      <dgm:prSet/>
      <dgm:spPr/>
      <dgm:t>
        <a:bodyPr/>
        <a:lstStyle/>
        <a:p>
          <a:endParaRPr lang="en-US"/>
        </a:p>
      </dgm:t>
    </dgm:pt>
    <dgm:pt modelId="{51A11B4B-277D-4685-A117-8B9598BB84D3}">
      <dgm:prSet phldrT="[Text]" custT="1"/>
      <dgm:spPr>
        <a:solidFill>
          <a:srgbClr val="4472C4"/>
        </a:solidFill>
      </dgm:spPr>
      <dgm:t>
        <a:bodyPr/>
        <a:lstStyle/>
        <a:p>
          <a:r>
            <a:rPr lang="en-US" sz="1400" b="1" dirty="0"/>
            <a:t>Machine Learning</a:t>
          </a:r>
        </a:p>
      </dgm:t>
    </dgm:pt>
    <dgm:pt modelId="{BB032587-D8E7-40EE-98A5-E90F05D24829}" type="sibTrans" cxnId="{907FD815-1F8E-4EC1-B135-864FE80FEA7D}">
      <dgm:prSet/>
      <dgm:spPr/>
      <dgm:t>
        <a:bodyPr/>
        <a:lstStyle/>
        <a:p>
          <a:endParaRPr lang="en-US"/>
        </a:p>
      </dgm:t>
    </dgm:pt>
    <dgm:pt modelId="{C0AE0CBF-ABA0-43E2-B97F-DEE2A125F926}" type="parTrans" cxnId="{907FD815-1F8E-4EC1-B135-864FE80FEA7D}">
      <dgm:prSet/>
      <dgm:spPr/>
      <dgm:t>
        <a:bodyPr/>
        <a:lstStyle/>
        <a:p>
          <a:endParaRPr lang="en-US"/>
        </a:p>
      </dgm:t>
    </dgm:pt>
    <dgm:pt modelId="{51DFA006-CDE5-465B-AE48-AA2ED5AE57F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Conclusions</a:t>
          </a:r>
        </a:p>
      </dgm:t>
    </dgm:pt>
    <dgm:pt modelId="{5C88D10D-1B68-4033-A3A2-1FFD1756C36F}" type="sibTrans" cxnId="{7C93C0C8-D6E0-4B0A-B627-B71997EB7188}">
      <dgm:prSet/>
      <dgm:spPr/>
      <dgm:t>
        <a:bodyPr/>
        <a:lstStyle/>
        <a:p>
          <a:endParaRPr lang="en-US"/>
        </a:p>
      </dgm:t>
    </dgm:pt>
    <dgm:pt modelId="{B5C9E32E-5583-4A47-9822-C9F053F72FA1}" type="parTrans" cxnId="{7C93C0C8-D6E0-4B0A-B627-B71997EB7188}">
      <dgm:prSet/>
      <dgm:spPr/>
      <dgm:t>
        <a:bodyPr/>
        <a:lstStyle/>
        <a:p>
          <a:endParaRPr lang="en-US"/>
        </a:p>
      </dgm:t>
    </dgm:pt>
    <dgm:pt modelId="{1A0B3C71-8795-488C-A7A7-4CAC31BFFBE9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Power BI Analysis</a:t>
          </a:r>
        </a:p>
      </dgm:t>
    </dgm:pt>
    <dgm:pt modelId="{DC062585-638A-4C08-AC32-7CE3E6960E2E}" type="sibTrans" cxnId="{47F3FB10-6F39-486A-ADE8-558FA732C4AD}">
      <dgm:prSet/>
      <dgm:spPr/>
      <dgm:t>
        <a:bodyPr/>
        <a:lstStyle/>
        <a:p>
          <a:endParaRPr lang="en-US"/>
        </a:p>
      </dgm:t>
    </dgm:pt>
    <dgm:pt modelId="{67C7F72A-271D-4EAB-AB47-D4F034983FFF}" type="parTrans" cxnId="{47F3FB10-6F39-486A-ADE8-558FA732C4AD}">
      <dgm:prSet/>
      <dgm:spPr/>
      <dgm:t>
        <a:bodyPr/>
        <a:lstStyle/>
        <a:p>
          <a:endParaRPr lang="en-US"/>
        </a:p>
      </dgm:t>
    </dgm:pt>
    <dgm:pt modelId="{8BE6E39A-C6E7-4419-9DAC-650160743C5E}" type="pres">
      <dgm:prSet presAssocID="{0B2B0417-D65A-48CF-8684-4D8424D7BC8F}" presName="Name0" presStyleCnt="0">
        <dgm:presLayoutVars>
          <dgm:dir/>
          <dgm:animLvl val="lvl"/>
          <dgm:resizeHandles val="exact"/>
        </dgm:presLayoutVars>
      </dgm:prSet>
      <dgm:spPr/>
    </dgm:pt>
    <dgm:pt modelId="{87C4F099-2130-46D7-84A5-C5798F20ED81}" type="pres">
      <dgm:prSet presAssocID="{796C1375-61B2-4523-8AB4-568D5940B909}" presName="parTxOnly" presStyleLbl="node1" presStyleIdx="0" presStyleCnt="4" custLinFactNeighborY="-2448">
        <dgm:presLayoutVars>
          <dgm:chMax val="0"/>
          <dgm:chPref val="0"/>
          <dgm:bulletEnabled val="1"/>
        </dgm:presLayoutVars>
      </dgm:prSet>
      <dgm:spPr/>
    </dgm:pt>
    <dgm:pt modelId="{02AE188C-7EBD-4A37-82D3-32624C725CE2}" type="pres">
      <dgm:prSet presAssocID="{F9201FD5-33D1-4FDF-B95C-E9FFAF85E3B2}" presName="parTxOnlySpace" presStyleCnt="0"/>
      <dgm:spPr/>
    </dgm:pt>
    <dgm:pt modelId="{7E4BC0FA-BDE6-446F-9A47-DD3676080CF9}" type="pres">
      <dgm:prSet presAssocID="{1A0B3C71-8795-488C-A7A7-4CAC31BFFBE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A6C4F1A-B30D-4878-AE4E-FB78EA4C7F4C}" type="pres">
      <dgm:prSet presAssocID="{DC062585-638A-4C08-AC32-7CE3E6960E2E}" presName="parTxOnlySpace" presStyleCnt="0"/>
      <dgm:spPr/>
    </dgm:pt>
    <dgm:pt modelId="{80DFA2FB-37C8-4217-9D0A-4A272F1C4219}" type="pres">
      <dgm:prSet presAssocID="{51A11B4B-277D-4685-A117-8B9598BB84D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95CA7DB-352F-4A8B-AFDC-2AB1B4B2F9AC}" type="pres">
      <dgm:prSet presAssocID="{BB032587-D8E7-40EE-98A5-E90F05D24829}" presName="parTxOnlySpace" presStyleCnt="0"/>
      <dgm:spPr/>
    </dgm:pt>
    <dgm:pt modelId="{53E7AC1F-46FC-4A0E-B5FF-F3FF4801E66B}" type="pres">
      <dgm:prSet presAssocID="{51DFA006-CDE5-465B-AE48-AA2ED5AE57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7F3FB10-6F39-486A-ADE8-558FA732C4AD}" srcId="{0B2B0417-D65A-48CF-8684-4D8424D7BC8F}" destId="{1A0B3C71-8795-488C-A7A7-4CAC31BFFBE9}" srcOrd="1" destOrd="0" parTransId="{67C7F72A-271D-4EAB-AB47-D4F034983FFF}" sibTransId="{DC062585-638A-4C08-AC32-7CE3E6960E2E}"/>
    <dgm:cxn modelId="{907FD815-1F8E-4EC1-B135-864FE80FEA7D}" srcId="{0B2B0417-D65A-48CF-8684-4D8424D7BC8F}" destId="{51A11B4B-277D-4685-A117-8B9598BB84D3}" srcOrd="2" destOrd="0" parTransId="{C0AE0CBF-ABA0-43E2-B97F-DEE2A125F926}" sibTransId="{BB032587-D8E7-40EE-98A5-E90F05D24829}"/>
    <dgm:cxn modelId="{F9BE0323-951C-4666-80B6-EDD1DE855DBB}" type="presOf" srcId="{51A11B4B-277D-4685-A117-8B9598BB84D3}" destId="{80DFA2FB-37C8-4217-9D0A-4A272F1C4219}" srcOrd="0" destOrd="0" presId="urn:microsoft.com/office/officeart/2005/8/layout/chevron1"/>
    <dgm:cxn modelId="{77DC6F63-04A4-432A-B0BD-6196ECC5C251}" srcId="{0B2B0417-D65A-48CF-8684-4D8424D7BC8F}" destId="{796C1375-61B2-4523-8AB4-568D5940B909}" srcOrd="0" destOrd="0" parTransId="{16A8FB48-E4B2-497B-B049-31D90F624CFA}" sibTransId="{F9201FD5-33D1-4FDF-B95C-E9FFAF85E3B2}"/>
    <dgm:cxn modelId="{8E69A86F-9339-4FDE-AF62-5BB7F9B5BA01}" type="presOf" srcId="{796C1375-61B2-4523-8AB4-568D5940B909}" destId="{87C4F099-2130-46D7-84A5-C5798F20ED81}" srcOrd="0" destOrd="0" presId="urn:microsoft.com/office/officeart/2005/8/layout/chevron1"/>
    <dgm:cxn modelId="{7C93C0C8-D6E0-4B0A-B627-B71997EB7188}" srcId="{0B2B0417-D65A-48CF-8684-4D8424D7BC8F}" destId="{51DFA006-CDE5-465B-AE48-AA2ED5AE57F3}" srcOrd="3" destOrd="0" parTransId="{B5C9E32E-5583-4A47-9822-C9F053F72FA1}" sibTransId="{5C88D10D-1B68-4033-A3A2-1FFD1756C36F}"/>
    <dgm:cxn modelId="{C5922BDE-71B7-412B-8DFE-6D2F198D3171}" type="presOf" srcId="{51DFA006-CDE5-465B-AE48-AA2ED5AE57F3}" destId="{53E7AC1F-46FC-4A0E-B5FF-F3FF4801E66B}" srcOrd="0" destOrd="0" presId="urn:microsoft.com/office/officeart/2005/8/layout/chevron1"/>
    <dgm:cxn modelId="{2B7B75DE-7CF4-474F-B019-869834A40AE0}" type="presOf" srcId="{1A0B3C71-8795-488C-A7A7-4CAC31BFFBE9}" destId="{7E4BC0FA-BDE6-446F-9A47-DD3676080CF9}" srcOrd="0" destOrd="0" presId="urn:microsoft.com/office/officeart/2005/8/layout/chevron1"/>
    <dgm:cxn modelId="{E0B3E3EB-C5F6-4781-9631-179702786A28}" type="presOf" srcId="{0B2B0417-D65A-48CF-8684-4D8424D7BC8F}" destId="{8BE6E39A-C6E7-4419-9DAC-650160743C5E}" srcOrd="0" destOrd="0" presId="urn:microsoft.com/office/officeart/2005/8/layout/chevron1"/>
    <dgm:cxn modelId="{DF43D85D-3DBF-464E-88D5-0C6B59DCE47D}" type="presParOf" srcId="{8BE6E39A-C6E7-4419-9DAC-650160743C5E}" destId="{87C4F099-2130-46D7-84A5-C5798F20ED81}" srcOrd="0" destOrd="0" presId="urn:microsoft.com/office/officeart/2005/8/layout/chevron1"/>
    <dgm:cxn modelId="{FD4BC7B7-C7F2-46BD-97CC-0C763F3F313A}" type="presParOf" srcId="{8BE6E39A-C6E7-4419-9DAC-650160743C5E}" destId="{02AE188C-7EBD-4A37-82D3-32624C725CE2}" srcOrd="1" destOrd="0" presId="urn:microsoft.com/office/officeart/2005/8/layout/chevron1"/>
    <dgm:cxn modelId="{1964DB4F-B978-43F7-BC52-1C632467869B}" type="presParOf" srcId="{8BE6E39A-C6E7-4419-9DAC-650160743C5E}" destId="{7E4BC0FA-BDE6-446F-9A47-DD3676080CF9}" srcOrd="2" destOrd="0" presId="urn:microsoft.com/office/officeart/2005/8/layout/chevron1"/>
    <dgm:cxn modelId="{A80E65CE-2FD8-4581-A86D-2786FE9FABA9}" type="presParOf" srcId="{8BE6E39A-C6E7-4419-9DAC-650160743C5E}" destId="{9A6C4F1A-B30D-4878-AE4E-FB78EA4C7F4C}" srcOrd="3" destOrd="0" presId="urn:microsoft.com/office/officeart/2005/8/layout/chevron1"/>
    <dgm:cxn modelId="{A88EB024-63B5-48E7-99E2-A9F44D8469CB}" type="presParOf" srcId="{8BE6E39A-C6E7-4419-9DAC-650160743C5E}" destId="{80DFA2FB-37C8-4217-9D0A-4A272F1C4219}" srcOrd="4" destOrd="0" presId="urn:microsoft.com/office/officeart/2005/8/layout/chevron1"/>
    <dgm:cxn modelId="{28237B79-E1A3-4BA7-8036-D242EB4DC2C2}" type="presParOf" srcId="{8BE6E39A-C6E7-4419-9DAC-650160743C5E}" destId="{795CA7DB-352F-4A8B-AFDC-2AB1B4B2F9AC}" srcOrd="5" destOrd="0" presId="urn:microsoft.com/office/officeart/2005/8/layout/chevron1"/>
    <dgm:cxn modelId="{99A2B34D-9509-4F00-B6D7-22C5D5D373E2}" type="presParOf" srcId="{8BE6E39A-C6E7-4419-9DAC-650160743C5E}" destId="{53E7AC1F-46FC-4A0E-B5FF-F3FF4801E66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2B0417-D65A-48CF-8684-4D8424D7BC8F}" type="doc">
      <dgm:prSet loTypeId="urn:microsoft.com/office/officeart/2005/8/layout/chevron1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6C1375-61B2-4523-8AB4-568D5940B909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Motivation</a:t>
          </a:r>
        </a:p>
      </dgm:t>
    </dgm:pt>
    <dgm:pt modelId="{16A8FB48-E4B2-497B-B049-31D90F624CFA}" type="parTrans" cxnId="{77DC6F63-04A4-432A-B0BD-6196ECC5C251}">
      <dgm:prSet/>
      <dgm:spPr/>
      <dgm:t>
        <a:bodyPr/>
        <a:lstStyle/>
        <a:p>
          <a:endParaRPr lang="en-US"/>
        </a:p>
      </dgm:t>
    </dgm:pt>
    <dgm:pt modelId="{F9201FD5-33D1-4FDF-B95C-E9FFAF85E3B2}" type="sibTrans" cxnId="{77DC6F63-04A4-432A-B0BD-6196ECC5C251}">
      <dgm:prSet/>
      <dgm:spPr/>
      <dgm:t>
        <a:bodyPr/>
        <a:lstStyle/>
        <a:p>
          <a:endParaRPr lang="en-US"/>
        </a:p>
      </dgm:t>
    </dgm:pt>
    <dgm:pt modelId="{51A11B4B-277D-4685-A117-8B9598BB84D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Machine Learning</a:t>
          </a:r>
        </a:p>
      </dgm:t>
    </dgm:pt>
    <dgm:pt modelId="{BB032587-D8E7-40EE-98A5-E90F05D24829}" type="sibTrans" cxnId="{907FD815-1F8E-4EC1-B135-864FE80FEA7D}">
      <dgm:prSet/>
      <dgm:spPr/>
      <dgm:t>
        <a:bodyPr/>
        <a:lstStyle/>
        <a:p>
          <a:endParaRPr lang="en-US"/>
        </a:p>
      </dgm:t>
    </dgm:pt>
    <dgm:pt modelId="{C0AE0CBF-ABA0-43E2-B97F-DEE2A125F926}" type="parTrans" cxnId="{907FD815-1F8E-4EC1-B135-864FE80FEA7D}">
      <dgm:prSet/>
      <dgm:spPr/>
      <dgm:t>
        <a:bodyPr/>
        <a:lstStyle/>
        <a:p>
          <a:endParaRPr lang="en-US"/>
        </a:p>
      </dgm:t>
    </dgm:pt>
    <dgm:pt modelId="{51DFA006-CDE5-465B-AE48-AA2ED5AE57F3}">
      <dgm:prSet phldrT="[Text]" custT="1"/>
      <dgm:spPr>
        <a:solidFill>
          <a:srgbClr val="4472C4"/>
        </a:solidFill>
      </dgm:spPr>
      <dgm:t>
        <a:bodyPr/>
        <a:lstStyle/>
        <a:p>
          <a:r>
            <a:rPr lang="en-US" sz="1400" b="1" dirty="0"/>
            <a:t>Conclusions</a:t>
          </a:r>
        </a:p>
      </dgm:t>
    </dgm:pt>
    <dgm:pt modelId="{5C88D10D-1B68-4033-A3A2-1FFD1756C36F}" type="sibTrans" cxnId="{7C93C0C8-D6E0-4B0A-B627-B71997EB7188}">
      <dgm:prSet/>
      <dgm:spPr/>
      <dgm:t>
        <a:bodyPr/>
        <a:lstStyle/>
        <a:p>
          <a:endParaRPr lang="en-US"/>
        </a:p>
      </dgm:t>
    </dgm:pt>
    <dgm:pt modelId="{B5C9E32E-5583-4A47-9822-C9F053F72FA1}" type="parTrans" cxnId="{7C93C0C8-D6E0-4B0A-B627-B71997EB7188}">
      <dgm:prSet/>
      <dgm:spPr/>
      <dgm:t>
        <a:bodyPr/>
        <a:lstStyle/>
        <a:p>
          <a:endParaRPr lang="en-US"/>
        </a:p>
      </dgm:t>
    </dgm:pt>
    <dgm:pt modelId="{1A0B3C71-8795-488C-A7A7-4CAC31BFFBE9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Power BI Analysis</a:t>
          </a:r>
        </a:p>
      </dgm:t>
    </dgm:pt>
    <dgm:pt modelId="{DC062585-638A-4C08-AC32-7CE3E6960E2E}" type="sibTrans" cxnId="{47F3FB10-6F39-486A-ADE8-558FA732C4AD}">
      <dgm:prSet/>
      <dgm:spPr/>
      <dgm:t>
        <a:bodyPr/>
        <a:lstStyle/>
        <a:p>
          <a:endParaRPr lang="en-US"/>
        </a:p>
      </dgm:t>
    </dgm:pt>
    <dgm:pt modelId="{67C7F72A-271D-4EAB-AB47-D4F034983FFF}" type="parTrans" cxnId="{47F3FB10-6F39-486A-ADE8-558FA732C4AD}">
      <dgm:prSet/>
      <dgm:spPr/>
      <dgm:t>
        <a:bodyPr/>
        <a:lstStyle/>
        <a:p>
          <a:endParaRPr lang="en-US"/>
        </a:p>
      </dgm:t>
    </dgm:pt>
    <dgm:pt modelId="{8BE6E39A-C6E7-4419-9DAC-650160743C5E}" type="pres">
      <dgm:prSet presAssocID="{0B2B0417-D65A-48CF-8684-4D8424D7BC8F}" presName="Name0" presStyleCnt="0">
        <dgm:presLayoutVars>
          <dgm:dir/>
          <dgm:animLvl val="lvl"/>
          <dgm:resizeHandles val="exact"/>
        </dgm:presLayoutVars>
      </dgm:prSet>
      <dgm:spPr/>
    </dgm:pt>
    <dgm:pt modelId="{87C4F099-2130-46D7-84A5-C5798F20ED81}" type="pres">
      <dgm:prSet presAssocID="{796C1375-61B2-4523-8AB4-568D5940B909}" presName="parTxOnly" presStyleLbl="node1" presStyleIdx="0" presStyleCnt="4" custLinFactX="-144487" custLinFactNeighborX="-200000">
        <dgm:presLayoutVars>
          <dgm:chMax val="0"/>
          <dgm:chPref val="0"/>
          <dgm:bulletEnabled val="1"/>
        </dgm:presLayoutVars>
      </dgm:prSet>
      <dgm:spPr/>
    </dgm:pt>
    <dgm:pt modelId="{02AE188C-7EBD-4A37-82D3-32624C725CE2}" type="pres">
      <dgm:prSet presAssocID="{F9201FD5-33D1-4FDF-B95C-E9FFAF85E3B2}" presName="parTxOnlySpace" presStyleCnt="0"/>
      <dgm:spPr/>
    </dgm:pt>
    <dgm:pt modelId="{7E4BC0FA-BDE6-446F-9A47-DD3676080CF9}" type="pres">
      <dgm:prSet presAssocID="{1A0B3C71-8795-488C-A7A7-4CAC31BFFBE9}" presName="parTxOnly" presStyleLbl="node1" presStyleIdx="1" presStyleCnt="4" custLinFactNeighborY="-59703">
        <dgm:presLayoutVars>
          <dgm:chMax val="0"/>
          <dgm:chPref val="0"/>
          <dgm:bulletEnabled val="1"/>
        </dgm:presLayoutVars>
      </dgm:prSet>
      <dgm:spPr/>
    </dgm:pt>
    <dgm:pt modelId="{9A6C4F1A-B30D-4878-AE4E-FB78EA4C7F4C}" type="pres">
      <dgm:prSet presAssocID="{DC062585-638A-4C08-AC32-7CE3E6960E2E}" presName="parTxOnlySpace" presStyleCnt="0"/>
      <dgm:spPr/>
    </dgm:pt>
    <dgm:pt modelId="{80DFA2FB-37C8-4217-9D0A-4A272F1C4219}" type="pres">
      <dgm:prSet presAssocID="{51A11B4B-277D-4685-A117-8B9598BB84D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95CA7DB-352F-4A8B-AFDC-2AB1B4B2F9AC}" type="pres">
      <dgm:prSet presAssocID="{BB032587-D8E7-40EE-98A5-E90F05D24829}" presName="parTxOnlySpace" presStyleCnt="0"/>
      <dgm:spPr/>
    </dgm:pt>
    <dgm:pt modelId="{53E7AC1F-46FC-4A0E-B5FF-F3FF4801E66B}" type="pres">
      <dgm:prSet presAssocID="{51DFA006-CDE5-465B-AE48-AA2ED5AE57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7F3FB10-6F39-486A-ADE8-558FA732C4AD}" srcId="{0B2B0417-D65A-48CF-8684-4D8424D7BC8F}" destId="{1A0B3C71-8795-488C-A7A7-4CAC31BFFBE9}" srcOrd="1" destOrd="0" parTransId="{67C7F72A-271D-4EAB-AB47-D4F034983FFF}" sibTransId="{DC062585-638A-4C08-AC32-7CE3E6960E2E}"/>
    <dgm:cxn modelId="{907FD815-1F8E-4EC1-B135-864FE80FEA7D}" srcId="{0B2B0417-D65A-48CF-8684-4D8424D7BC8F}" destId="{51A11B4B-277D-4685-A117-8B9598BB84D3}" srcOrd="2" destOrd="0" parTransId="{C0AE0CBF-ABA0-43E2-B97F-DEE2A125F926}" sibTransId="{BB032587-D8E7-40EE-98A5-E90F05D24829}"/>
    <dgm:cxn modelId="{F9BE0323-951C-4666-80B6-EDD1DE855DBB}" type="presOf" srcId="{51A11B4B-277D-4685-A117-8B9598BB84D3}" destId="{80DFA2FB-37C8-4217-9D0A-4A272F1C4219}" srcOrd="0" destOrd="0" presId="urn:microsoft.com/office/officeart/2005/8/layout/chevron1"/>
    <dgm:cxn modelId="{77DC6F63-04A4-432A-B0BD-6196ECC5C251}" srcId="{0B2B0417-D65A-48CF-8684-4D8424D7BC8F}" destId="{796C1375-61B2-4523-8AB4-568D5940B909}" srcOrd="0" destOrd="0" parTransId="{16A8FB48-E4B2-497B-B049-31D90F624CFA}" sibTransId="{F9201FD5-33D1-4FDF-B95C-E9FFAF85E3B2}"/>
    <dgm:cxn modelId="{8E69A86F-9339-4FDE-AF62-5BB7F9B5BA01}" type="presOf" srcId="{796C1375-61B2-4523-8AB4-568D5940B909}" destId="{87C4F099-2130-46D7-84A5-C5798F20ED81}" srcOrd="0" destOrd="0" presId="urn:microsoft.com/office/officeart/2005/8/layout/chevron1"/>
    <dgm:cxn modelId="{7C93C0C8-D6E0-4B0A-B627-B71997EB7188}" srcId="{0B2B0417-D65A-48CF-8684-4D8424D7BC8F}" destId="{51DFA006-CDE5-465B-AE48-AA2ED5AE57F3}" srcOrd="3" destOrd="0" parTransId="{B5C9E32E-5583-4A47-9822-C9F053F72FA1}" sibTransId="{5C88D10D-1B68-4033-A3A2-1FFD1756C36F}"/>
    <dgm:cxn modelId="{C5922BDE-71B7-412B-8DFE-6D2F198D3171}" type="presOf" srcId="{51DFA006-CDE5-465B-AE48-AA2ED5AE57F3}" destId="{53E7AC1F-46FC-4A0E-B5FF-F3FF4801E66B}" srcOrd="0" destOrd="0" presId="urn:microsoft.com/office/officeart/2005/8/layout/chevron1"/>
    <dgm:cxn modelId="{2B7B75DE-7CF4-474F-B019-869834A40AE0}" type="presOf" srcId="{1A0B3C71-8795-488C-A7A7-4CAC31BFFBE9}" destId="{7E4BC0FA-BDE6-446F-9A47-DD3676080CF9}" srcOrd="0" destOrd="0" presId="urn:microsoft.com/office/officeart/2005/8/layout/chevron1"/>
    <dgm:cxn modelId="{E0B3E3EB-C5F6-4781-9631-179702786A28}" type="presOf" srcId="{0B2B0417-D65A-48CF-8684-4D8424D7BC8F}" destId="{8BE6E39A-C6E7-4419-9DAC-650160743C5E}" srcOrd="0" destOrd="0" presId="urn:microsoft.com/office/officeart/2005/8/layout/chevron1"/>
    <dgm:cxn modelId="{DF43D85D-3DBF-464E-88D5-0C6B59DCE47D}" type="presParOf" srcId="{8BE6E39A-C6E7-4419-9DAC-650160743C5E}" destId="{87C4F099-2130-46D7-84A5-C5798F20ED81}" srcOrd="0" destOrd="0" presId="urn:microsoft.com/office/officeart/2005/8/layout/chevron1"/>
    <dgm:cxn modelId="{FD4BC7B7-C7F2-46BD-97CC-0C763F3F313A}" type="presParOf" srcId="{8BE6E39A-C6E7-4419-9DAC-650160743C5E}" destId="{02AE188C-7EBD-4A37-82D3-32624C725CE2}" srcOrd="1" destOrd="0" presId="urn:microsoft.com/office/officeart/2005/8/layout/chevron1"/>
    <dgm:cxn modelId="{1964DB4F-B978-43F7-BC52-1C632467869B}" type="presParOf" srcId="{8BE6E39A-C6E7-4419-9DAC-650160743C5E}" destId="{7E4BC0FA-BDE6-446F-9A47-DD3676080CF9}" srcOrd="2" destOrd="0" presId="urn:microsoft.com/office/officeart/2005/8/layout/chevron1"/>
    <dgm:cxn modelId="{A80E65CE-2FD8-4581-A86D-2786FE9FABA9}" type="presParOf" srcId="{8BE6E39A-C6E7-4419-9DAC-650160743C5E}" destId="{9A6C4F1A-B30D-4878-AE4E-FB78EA4C7F4C}" srcOrd="3" destOrd="0" presId="urn:microsoft.com/office/officeart/2005/8/layout/chevron1"/>
    <dgm:cxn modelId="{A88EB024-63B5-48E7-99E2-A9F44D8469CB}" type="presParOf" srcId="{8BE6E39A-C6E7-4419-9DAC-650160743C5E}" destId="{80DFA2FB-37C8-4217-9D0A-4A272F1C4219}" srcOrd="4" destOrd="0" presId="urn:microsoft.com/office/officeart/2005/8/layout/chevron1"/>
    <dgm:cxn modelId="{28237B79-E1A3-4BA7-8036-D242EB4DC2C2}" type="presParOf" srcId="{8BE6E39A-C6E7-4419-9DAC-650160743C5E}" destId="{795CA7DB-352F-4A8B-AFDC-2AB1B4B2F9AC}" srcOrd="5" destOrd="0" presId="urn:microsoft.com/office/officeart/2005/8/layout/chevron1"/>
    <dgm:cxn modelId="{99A2B34D-9509-4F00-B6D7-22C5D5D373E2}" type="presParOf" srcId="{8BE6E39A-C6E7-4419-9DAC-650160743C5E}" destId="{53E7AC1F-46FC-4A0E-B5FF-F3FF4801E66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234CC-EA9A-4DDD-AB83-A5A95181D361}">
      <dsp:nvSpPr>
        <dsp:cNvPr id="0" name=""/>
        <dsp:cNvSpPr/>
      </dsp:nvSpPr>
      <dsp:spPr>
        <a:xfrm>
          <a:off x="0" y="0"/>
          <a:ext cx="6467866" cy="0"/>
        </a:xfrm>
        <a:prstGeom prst="lin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1A616-058D-4E92-B81B-C49560AAA765}">
      <dsp:nvSpPr>
        <dsp:cNvPr id="0" name=""/>
        <dsp:cNvSpPr/>
      </dsp:nvSpPr>
      <dsp:spPr>
        <a:xfrm>
          <a:off x="0" y="0"/>
          <a:ext cx="6467866" cy="86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Motivation</a:t>
          </a:r>
        </a:p>
      </dsp:txBody>
      <dsp:txXfrm>
        <a:off x="0" y="0"/>
        <a:ext cx="6467866" cy="862653"/>
      </dsp:txXfrm>
    </dsp:sp>
    <dsp:sp modelId="{DEE0DB9B-87EB-46D2-A2CB-62C4846686CF}">
      <dsp:nvSpPr>
        <dsp:cNvPr id="0" name=""/>
        <dsp:cNvSpPr/>
      </dsp:nvSpPr>
      <dsp:spPr>
        <a:xfrm>
          <a:off x="0" y="862653"/>
          <a:ext cx="6467866" cy="0"/>
        </a:xfrm>
        <a:prstGeom prst="line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accent1">
              <a:shade val="80000"/>
              <a:hueOff val="116428"/>
              <a:satOff val="-2085"/>
              <a:lumOff val="88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8A681-5C9B-40BE-B553-951B4F3908E6}">
      <dsp:nvSpPr>
        <dsp:cNvPr id="0" name=""/>
        <dsp:cNvSpPr/>
      </dsp:nvSpPr>
      <dsp:spPr>
        <a:xfrm>
          <a:off x="0" y="862653"/>
          <a:ext cx="6467866" cy="86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Power BI Analysis</a:t>
          </a:r>
        </a:p>
      </dsp:txBody>
      <dsp:txXfrm>
        <a:off x="0" y="862653"/>
        <a:ext cx="6467866" cy="862653"/>
      </dsp:txXfrm>
    </dsp:sp>
    <dsp:sp modelId="{B2F1AE94-8B0D-4215-93F1-5277EB995552}">
      <dsp:nvSpPr>
        <dsp:cNvPr id="0" name=""/>
        <dsp:cNvSpPr/>
      </dsp:nvSpPr>
      <dsp:spPr>
        <a:xfrm>
          <a:off x="0" y="1725306"/>
          <a:ext cx="6467866" cy="0"/>
        </a:xfrm>
        <a:prstGeom prst="line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accent1">
              <a:shade val="80000"/>
              <a:hueOff val="232855"/>
              <a:satOff val="-4171"/>
              <a:lumOff val="17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027DB-48E1-4E5F-89DB-C1206E121055}">
      <dsp:nvSpPr>
        <dsp:cNvPr id="0" name=""/>
        <dsp:cNvSpPr/>
      </dsp:nvSpPr>
      <dsp:spPr>
        <a:xfrm>
          <a:off x="0" y="1725306"/>
          <a:ext cx="6467866" cy="86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Machine Learning</a:t>
          </a:r>
        </a:p>
      </dsp:txBody>
      <dsp:txXfrm>
        <a:off x="0" y="1725306"/>
        <a:ext cx="6467866" cy="862653"/>
      </dsp:txXfrm>
    </dsp:sp>
    <dsp:sp modelId="{2A0EEEE4-8264-4D05-9D92-0703BAB192B0}">
      <dsp:nvSpPr>
        <dsp:cNvPr id="0" name=""/>
        <dsp:cNvSpPr/>
      </dsp:nvSpPr>
      <dsp:spPr>
        <a:xfrm>
          <a:off x="0" y="2587959"/>
          <a:ext cx="6467866" cy="0"/>
        </a:xfrm>
        <a:prstGeom prst="line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4E422-016D-4F91-884A-645997F95E6B}">
      <dsp:nvSpPr>
        <dsp:cNvPr id="0" name=""/>
        <dsp:cNvSpPr/>
      </dsp:nvSpPr>
      <dsp:spPr>
        <a:xfrm>
          <a:off x="0" y="2587959"/>
          <a:ext cx="6467866" cy="86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Analysis Conclusions</a:t>
          </a:r>
        </a:p>
      </dsp:txBody>
      <dsp:txXfrm>
        <a:off x="0" y="2587959"/>
        <a:ext cx="6467866" cy="862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4F099-2130-46D7-84A5-C5798F20ED81}">
      <dsp:nvSpPr>
        <dsp:cNvPr id="0" name=""/>
        <dsp:cNvSpPr/>
      </dsp:nvSpPr>
      <dsp:spPr>
        <a:xfrm>
          <a:off x="3749" y="0"/>
          <a:ext cx="2182710" cy="343985"/>
        </a:xfrm>
        <a:prstGeom prst="chevron">
          <a:avLst/>
        </a:prstGeom>
        <a:solidFill>
          <a:srgbClr val="4472C4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Motivation</a:t>
          </a:r>
        </a:p>
      </dsp:txBody>
      <dsp:txXfrm>
        <a:off x="175742" y="0"/>
        <a:ext cx="1838725" cy="343985"/>
      </dsp:txXfrm>
    </dsp:sp>
    <dsp:sp modelId="{7E4BC0FA-BDE6-446F-9A47-DD3676080CF9}">
      <dsp:nvSpPr>
        <dsp:cNvPr id="0" name=""/>
        <dsp:cNvSpPr/>
      </dsp:nvSpPr>
      <dsp:spPr>
        <a:xfrm>
          <a:off x="1968188" y="0"/>
          <a:ext cx="2182710" cy="343985"/>
        </a:xfrm>
        <a:prstGeom prst="chevron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Power BI Analysis</a:t>
          </a:r>
        </a:p>
      </dsp:txBody>
      <dsp:txXfrm>
        <a:off x="2140181" y="0"/>
        <a:ext cx="1838725" cy="343985"/>
      </dsp:txXfrm>
    </dsp:sp>
    <dsp:sp modelId="{80DFA2FB-37C8-4217-9D0A-4A272F1C4219}">
      <dsp:nvSpPr>
        <dsp:cNvPr id="0" name=""/>
        <dsp:cNvSpPr/>
      </dsp:nvSpPr>
      <dsp:spPr>
        <a:xfrm>
          <a:off x="3932627" y="0"/>
          <a:ext cx="2182710" cy="343985"/>
        </a:xfrm>
        <a:prstGeom prst="chevron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Machine Learning</a:t>
          </a:r>
        </a:p>
      </dsp:txBody>
      <dsp:txXfrm>
        <a:off x="4104620" y="0"/>
        <a:ext cx="1838725" cy="343985"/>
      </dsp:txXfrm>
    </dsp:sp>
    <dsp:sp modelId="{53E7AC1F-46FC-4A0E-B5FF-F3FF4801E66B}">
      <dsp:nvSpPr>
        <dsp:cNvPr id="0" name=""/>
        <dsp:cNvSpPr/>
      </dsp:nvSpPr>
      <dsp:spPr>
        <a:xfrm>
          <a:off x="5897067" y="0"/>
          <a:ext cx="2182710" cy="343985"/>
        </a:xfrm>
        <a:prstGeom prst="chevron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Conclusions</a:t>
          </a:r>
        </a:p>
      </dsp:txBody>
      <dsp:txXfrm>
        <a:off x="6069060" y="0"/>
        <a:ext cx="1838725" cy="343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4F099-2130-46D7-84A5-C5798F20ED81}">
      <dsp:nvSpPr>
        <dsp:cNvPr id="0" name=""/>
        <dsp:cNvSpPr/>
      </dsp:nvSpPr>
      <dsp:spPr>
        <a:xfrm>
          <a:off x="3749" y="0"/>
          <a:ext cx="2182710" cy="343985"/>
        </a:xfrm>
        <a:prstGeom prst="chevron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Motivation</a:t>
          </a:r>
        </a:p>
      </dsp:txBody>
      <dsp:txXfrm>
        <a:off x="175742" y="0"/>
        <a:ext cx="1838725" cy="343985"/>
      </dsp:txXfrm>
    </dsp:sp>
    <dsp:sp modelId="{7E4BC0FA-BDE6-446F-9A47-DD3676080CF9}">
      <dsp:nvSpPr>
        <dsp:cNvPr id="0" name=""/>
        <dsp:cNvSpPr/>
      </dsp:nvSpPr>
      <dsp:spPr>
        <a:xfrm>
          <a:off x="1968188" y="0"/>
          <a:ext cx="2182710" cy="343985"/>
        </a:xfrm>
        <a:prstGeom prst="chevron">
          <a:avLst/>
        </a:prstGeom>
        <a:solidFill>
          <a:srgbClr val="4472C4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Power BI Analysis</a:t>
          </a:r>
        </a:p>
      </dsp:txBody>
      <dsp:txXfrm>
        <a:off x="2140181" y="0"/>
        <a:ext cx="1838725" cy="343985"/>
      </dsp:txXfrm>
    </dsp:sp>
    <dsp:sp modelId="{80DFA2FB-37C8-4217-9D0A-4A272F1C4219}">
      <dsp:nvSpPr>
        <dsp:cNvPr id="0" name=""/>
        <dsp:cNvSpPr/>
      </dsp:nvSpPr>
      <dsp:spPr>
        <a:xfrm>
          <a:off x="3932627" y="0"/>
          <a:ext cx="2182710" cy="343985"/>
        </a:xfrm>
        <a:prstGeom prst="chevron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Machine Learning</a:t>
          </a:r>
        </a:p>
      </dsp:txBody>
      <dsp:txXfrm>
        <a:off x="4104620" y="0"/>
        <a:ext cx="1838725" cy="343985"/>
      </dsp:txXfrm>
    </dsp:sp>
    <dsp:sp modelId="{53E7AC1F-46FC-4A0E-B5FF-F3FF4801E66B}">
      <dsp:nvSpPr>
        <dsp:cNvPr id="0" name=""/>
        <dsp:cNvSpPr/>
      </dsp:nvSpPr>
      <dsp:spPr>
        <a:xfrm>
          <a:off x="5897067" y="0"/>
          <a:ext cx="2182710" cy="343985"/>
        </a:xfrm>
        <a:prstGeom prst="chevron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Conclusions</a:t>
          </a:r>
        </a:p>
      </dsp:txBody>
      <dsp:txXfrm>
        <a:off x="6069060" y="0"/>
        <a:ext cx="1838725" cy="343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4F099-2130-46D7-84A5-C5798F20ED81}">
      <dsp:nvSpPr>
        <dsp:cNvPr id="0" name=""/>
        <dsp:cNvSpPr/>
      </dsp:nvSpPr>
      <dsp:spPr>
        <a:xfrm>
          <a:off x="3749" y="0"/>
          <a:ext cx="2182710" cy="343985"/>
        </a:xfrm>
        <a:prstGeom prst="chevron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Motivation</a:t>
          </a:r>
        </a:p>
      </dsp:txBody>
      <dsp:txXfrm>
        <a:off x="175742" y="0"/>
        <a:ext cx="1838725" cy="343985"/>
      </dsp:txXfrm>
    </dsp:sp>
    <dsp:sp modelId="{7E4BC0FA-BDE6-446F-9A47-DD3676080CF9}">
      <dsp:nvSpPr>
        <dsp:cNvPr id="0" name=""/>
        <dsp:cNvSpPr/>
      </dsp:nvSpPr>
      <dsp:spPr>
        <a:xfrm>
          <a:off x="1968188" y="0"/>
          <a:ext cx="2182710" cy="343985"/>
        </a:xfrm>
        <a:prstGeom prst="chevron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Power BI Analysis</a:t>
          </a:r>
        </a:p>
      </dsp:txBody>
      <dsp:txXfrm>
        <a:off x="2140181" y="0"/>
        <a:ext cx="1838725" cy="343985"/>
      </dsp:txXfrm>
    </dsp:sp>
    <dsp:sp modelId="{80DFA2FB-37C8-4217-9D0A-4A272F1C4219}">
      <dsp:nvSpPr>
        <dsp:cNvPr id="0" name=""/>
        <dsp:cNvSpPr/>
      </dsp:nvSpPr>
      <dsp:spPr>
        <a:xfrm>
          <a:off x="3932627" y="0"/>
          <a:ext cx="2182710" cy="343985"/>
        </a:xfrm>
        <a:prstGeom prst="chevron">
          <a:avLst/>
        </a:prstGeom>
        <a:solidFill>
          <a:srgbClr val="4472C4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Machine Learning</a:t>
          </a:r>
        </a:p>
      </dsp:txBody>
      <dsp:txXfrm>
        <a:off x="4104620" y="0"/>
        <a:ext cx="1838725" cy="343985"/>
      </dsp:txXfrm>
    </dsp:sp>
    <dsp:sp modelId="{53E7AC1F-46FC-4A0E-B5FF-F3FF4801E66B}">
      <dsp:nvSpPr>
        <dsp:cNvPr id="0" name=""/>
        <dsp:cNvSpPr/>
      </dsp:nvSpPr>
      <dsp:spPr>
        <a:xfrm>
          <a:off x="5897067" y="0"/>
          <a:ext cx="2182710" cy="343985"/>
        </a:xfrm>
        <a:prstGeom prst="chevron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Conclusions</a:t>
          </a:r>
        </a:p>
      </dsp:txBody>
      <dsp:txXfrm>
        <a:off x="6069060" y="0"/>
        <a:ext cx="1838725" cy="343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724F8-3018-479D-AA07-011C9171A4C6}">
      <dsp:nvSpPr>
        <dsp:cNvPr id="0" name=""/>
        <dsp:cNvSpPr/>
      </dsp:nvSpPr>
      <dsp:spPr>
        <a:xfrm rot="5400000">
          <a:off x="-163110" y="163577"/>
          <a:ext cx="1087403" cy="7611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Collection</a:t>
          </a:r>
        </a:p>
      </dsp:txBody>
      <dsp:txXfrm rot="-5400000">
        <a:off x="1" y="381057"/>
        <a:ext cx="761182" cy="326221"/>
      </dsp:txXfrm>
    </dsp:sp>
    <dsp:sp modelId="{A3421C60-C33E-4C0E-9C3E-2969BD117E9E}">
      <dsp:nvSpPr>
        <dsp:cNvPr id="0" name=""/>
        <dsp:cNvSpPr/>
      </dsp:nvSpPr>
      <dsp:spPr>
        <a:xfrm rot="5400000">
          <a:off x="3773061" y="-3011411"/>
          <a:ext cx="706812" cy="67305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For educational purposes, a simple customer churn </a:t>
          </a:r>
          <a:r>
            <a:rPr lang="en-US" sz="1800" b="1" kern="1200" dirty="0"/>
            <a:t>dataset from Kaggle</a:t>
          </a:r>
          <a:r>
            <a:rPr lang="en-US" sz="1800" kern="1200" dirty="0"/>
            <a:t> was used to demonstrate all steps of the data science process</a:t>
          </a:r>
        </a:p>
      </dsp:txBody>
      <dsp:txXfrm rot="-5400000">
        <a:off x="761183" y="34971"/>
        <a:ext cx="6696065" cy="637804"/>
      </dsp:txXfrm>
    </dsp:sp>
    <dsp:sp modelId="{128E3795-72EC-477A-A90D-AD018C43CCD5}">
      <dsp:nvSpPr>
        <dsp:cNvPr id="0" name=""/>
        <dsp:cNvSpPr/>
      </dsp:nvSpPr>
      <dsp:spPr>
        <a:xfrm rot="5400000">
          <a:off x="-163110" y="1154595"/>
          <a:ext cx="1087403" cy="7611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Cleaning</a:t>
          </a:r>
        </a:p>
      </dsp:txBody>
      <dsp:txXfrm rot="-5400000">
        <a:off x="1" y="1372075"/>
        <a:ext cx="761182" cy="326221"/>
      </dsp:txXfrm>
    </dsp:sp>
    <dsp:sp modelId="{7D4D4C74-6A63-4647-9278-28158CB9D7D4}">
      <dsp:nvSpPr>
        <dsp:cNvPr id="0" name=""/>
        <dsp:cNvSpPr/>
      </dsp:nvSpPr>
      <dsp:spPr>
        <a:xfrm rot="5400000">
          <a:off x="3773061" y="-2020393"/>
          <a:ext cx="706812" cy="67305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Understand </a:t>
          </a:r>
          <a:r>
            <a:rPr lang="en-US" sz="1800" b="1" kern="1200" dirty="0"/>
            <a:t>data types</a:t>
          </a:r>
          <a:r>
            <a:rPr lang="en-US" sz="1800" kern="1200" dirty="0"/>
            <a:t>, identify and deal with </a:t>
          </a:r>
          <a:r>
            <a:rPr lang="en-US" sz="1800" b="1" kern="1200" dirty="0"/>
            <a:t>missing values</a:t>
          </a:r>
          <a:r>
            <a:rPr lang="en-US" sz="1800" kern="1200" dirty="0"/>
            <a:t>, and create aggregate features</a:t>
          </a:r>
        </a:p>
      </dsp:txBody>
      <dsp:txXfrm rot="-5400000">
        <a:off x="761183" y="1025989"/>
        <a:ext cx="6696065" cy="637804"/>
      </dsp:txXfrm>
    </dsp:sp>
    <dsp:sp modelId="{EF7AF5AD-6547-42F7-9C98-F74F9873FD6E}">
      <dsp:nvSpPr>
        <dsp:cNvPr id="0" name=""/>
        <dsp:cNvSpPr/>
      </dsp:nvSpPr>
      <dsp:spPr>
        <a:xfrm rot="5400000">
          <a:off x="-163110" y="2145613"/>
          <a:ext cx="1087403" cy="7611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Analysis</a:t>
          </a:r>
        </a:p>
      </dsp:txBody>
      <dsp:txXfrm rot="-5400000">
        <a:off x="1" y="2363093"/>
        <a:ext cx="761182" cy="326221"/>
      </dsp:txXfrm>
    </dsp:sp>
    <dsp:sp modelId="{BBB5BEFA-9D68-457A-A2F5-9F0212064F10}">
      <dsp:nvSpPr>
        <dsp:cNvPr id="0" name=""/>
        <dsp:cNvSpPr/>
      </dsp:nvSpPr>
      <dsp:spPr>
        <a:xfrm rot="5400000">
          <a:off x="3773061" y="-1029375"/>
          <a:ext cx="706812" cy="67305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Identify reasons for churn, </a:t>
          </a:r>
          <a:r>
            <a:rPr lang="en-US" sz="1800" b="1" kern="1200" dirty="0"/>
            <a:t>detect outliers</a:t>
          </a:r>
          <a:r>
            <a:rPr lang="en-US" sz="1800" kern="1200" dirty="0"/>
            <a:t>, and </a:t>
          </a:r>
          <a:r>
            <a:rPr lang="en-US" sz="1800" b="1" kern="1200" dirty="0"/>
            <a:t>determine correlation</a:t>
          </a:r>
          <a:r>
            <a:rPr lang="en-US" sz="1800" kern="1200" dirty="0"/>
            <a:t> of variables in the dataset</a:t>
          </a:r>
        </a:p>
      </dsp:txBody>
      <dsp:txXfrm rot="-5400000">
        <a:off x="761183" y="2017007"/>
        <a:ext cx="6696065" cy="637804"/>
      </dsp:txXfrm>
    </dsp:sp>
    <dsp:sp modelId="{DE523E5C-D834-4DD1-AFF9-A52C09F39AB1}">
      <dsp:nvSpPr>
        <dsp:cNvPr id="0" name=""/>
        <dsp:cNvSpPr/>
      </dsp:nvSpPr>
      <dsp:spPr>
        <a:xfrm rot="5400000">
          <a:off x="-163110" y="3136631"/>
          <a:ext cx="1087403" cy="7611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Training</a:t>
          </a:r>
        </a:p>
      </dsp:txBody>
      <dsp:txXfrm rot="-5400000">
        <a:off x="1" y="3354111"/>
        <a:ext cx="761182" cy="326221"/>
      </dsp:txXfrm>
    </dsp:sp>
    <dsp:sp modelId="{C28E6E98-4E8F-491C-BDC9-65C7FA5AB6D4}">
      <dsp:nvSpPr>
        <dsp:cNvPr id="0" name=""/>
        <dsp:cNvSpPr/>
      </dsp:nvSpPr>
      <dsp:spPr>
        <a:xfrm rot="5400000">
          <a:off x="3773061" y="-38357"/>
          <a:ext cx="706812" cy="67305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Conduct feature </a:t>
          </a:r>
          <a:r>
            <a:rPr lang="en-US" sz="1800" b="1" kern="1200" dirty="0"/>
            <a:t>scaling and encoding</a:t>
          </a:r>
          <a:r>
            <a:rPr lang="en-US" sz="1800" kern="1200" dirty="0"/>
            <a:t>, split dataset in </a:t>
          </a:r>
          <a:r>
            <a:rPr lang="en-US" sz="1800" b="1" kern="1200" dirty="0"/>
            <a:t>training and test</a:t>
          </a:r>
          <a:r>
            <a:rPr lang="en-US" sz="1800" kern="1200" dirty="0"/>
            <a:t> sets, and compare multiple algorithms using </a:t>
          </a:r>
          <a:r>
            <a:rPr lang="en-US" sz="1800" b="1" kern="1200" dirty="0"/>
            <a:t>evaluation metrics</a:t>
          </a:r>
        </a:p>
      </dsp:txBody>
      <dsp:txXfrm rot="-5400000">
        <a:off x="761183" y="3008025"/>
        <a:ext cx="6696065" cy="637804"/>
      </dsp:txXfrm>
    </dsp:sp>
    <dsp:sp modelId="{D72676FC-B085-406D-BD38-C73DD1AF5352}">
      <dsp:nvSpPr>
        <dsp:cNvPr id="0" name=""/>
        <dsp:cNvSpPr/>
      </dsp:nvSpPr>
      <dsp:spPr>
        <a:xfrm rot="5400000">
          <a:off x="-163110" y="4127649"/>
          <a:ext cx="1087403" cy="7611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Optimization</a:t>
          </a:r>
        </a:p>
      </dsp:txBody>
      <dsp:txXfrm rot="-5400000">
        <a:off x="1" y="4345129"/>
        <a:ext cx="761182" cy="326221"/>
      </dsp:txXfrm>
    </dsp:sp>
    <dsp:sp modelId="{4793C1D6-D2E8-455D-BDF1-95DDD161C38C}">
      <dsp:nvSpPr>
        <dsp:cNvPr id="0" name=""/>
        <dsp:cNvSpPr/>
      </dsp:nvSpPr>
      <dsp:spPr>
        <a:xfrm rot="5400000">
          <a:off x="3773061" y="952660"/>
          <a:ext cx="706812" cy="67305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Utilize </a:t>
          </a:r>
          <a:r>
            <a:rPr lang="en-US" sz="1800" b="1" kern="1200" dirty="0"/>
            <a:t>oversampling</a:t>
          </a:r>
          <a:r>
            <a:rPr lang="en-US" sz="1800" kern="1200" dirty="0"/>
            <a:t> to balance dataset and </a:t>
          </a:r>
          <a:r>
            <a:rPr lang="en-US" sz="1800" b="1" kern="1200" dirty="0"/>
            <a:t>randomized grid search </a:t>
          </a:r>
          <a:r>
            <a:rPr lang="en-US" sz="1800" kern="1200" dirty="0"/>
            <a:t>to determine best </a:t>
          </a:r>
          <a:r>
            <a:rPr lang="en-US" sz="1800" b="1" kern="1200" dirty="0"/>
            <a:t>hyperparameters</a:t>
          </a:r>
          <a:r>
            <a:rPr lang="en-US" sz="1800" kern="1200" dirty="0"/>
            <a:t> for the selected model</a:t>
          </a:r>
        </a:p>
      </dsp:txBody>
      <dsp:txXfrm rot="-5400000">
        <a:off x="761183" y="3999042"/>
        <a:ext cx="6696065" cy="637804"/>
      </dsp:txXfrm>
    </dsp:sp>
    <dsp:sp modelId="{D937B79B-E52D-4BA4-AD99-7F52DA94B1C1}">
      <dsp:nvSpPr>
        <dsp:cNvPr id="0" name=""/>
        <dsp:cNvSpPr/>
      </dsp:nvSpPr>
      <dsp:spPr>
        <a:xfrm rot="5400000">
          <a:off x="-163110" y="5118667"/>
          <a:ext cx="1087403" cy="7611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Evaluation</a:t>
          </a:r>
        </a:p>
      </dsp:txBody>
      <dsp:txXfrm rot="-5400000">
        <a:off x="1" y="5336147"/>
        <a:ext cx="761182" cy="326221"/>
      </dsp:txXfrm>
    </dsp:sp>
    <dsp:sp modelId="{BFB3F70F-5FE9-4BE5-BB79-392D32EE5CD9}">
      <dsp:nvSpPr>
        <dsp:cNvPr id="0" name=""/>
        <dsp:cNvSpPr/>
      </dsp:nvSpPr>
      <dsp:spPr>
        <a:xfrm rot="5400000">
          <a:off x="3773061" y="1943679"/>
          <a:ext cx="706812" cy="67305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Compare</a:t>
          </a:r>
          <a:r>
            <a:rPr lang="en-US" sz="1800" kern="1200" dirty="0"/>
            <a:t> unbalanced, oversampled, and hyperparameter optimized models to determine most </a:t>
          </a:r>
          <a:r>
            <a:rPr lang="en-US" sz="1800" b="1" kern="1200" dirty="0"/>
            <a:t>efficient model</a:t>
          </a:r>
        </a:p>
      </dsp:txBody>
      <dsp:txXfrm rot="-5400000">
        <a:off x="761183" y="4990061"/>
        <a:ext cx="6696065" cy="6378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4F099-2130-46D7-84A5-C5798F20ED81}">
      <dsp:nvSpPr>
        <dsp:cNvPr id="0" name=""/>
        <dsp:cNvSpPr/>
      </dsp:nvSpPr>
      <dsp:spPr>
        <a:xfrm>
          <a:off x="3749" y="0"/>
          <a:ext cx="2182710" cy="343985"/>
        </a:xfrm>
        <a:prstGeom prst="chevron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Motivation</a:t>
          </a:r>
        </a:p>
      </dsp:txBody>
      <dsp:txXfrm>
        <a:off x="175742" y="0"/>
        <a:ext cx="1838725" cy="343985"/>
      </dsp:txXfrm>
    </dsp:sp>
    <dsp:sp modelId="{7E4BC0FA-BDE6-446F-9A47-DD3676080CF9}">
      <dsp:nvSpPr>
        <dsp:cNvPr id="0" name=""/>
        <dsp:cNvSpPr/>
      </dsp:nvSpPr>
      <dsp:spPr>
        <a:xfrm>
          <a:off x="1968188" y="0"/>
          <a:ext cx="2182710" cy="343985"/>
        </a:xfrm>
        <a:prstGeom prst="chevron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Power BI Analysis</a:t>
          </a:r>
        </a:p>
      </dsp:txBody>
      <dsp:txXfrm>
        <a:off x="2140181" y="0"/>
        <a:ext cx="1838725" cy="343985"/>
      </dsp:txXfrm>
    </dsp:sp>
    <dsp:sp modelId="{80DFA2FB-37C8-4217-9D0A-4A272F1C4219}">
      <dsp:nvSpPr>
        <dsp:cNvPr id="0" name=""/>
        <dsp:cNvSpPr/>
      </dsp:nvSpPr>
      <dsp:spPr>
        <a:xfrm>
          <a:off x="3932627" y="0"/>
          <a:ext cx="2182710" cy="343985"/>
        </a:xfrm>
        <a:prstGeom prst="chevron">
          <a:avLst/>
        </a:prstGeom>
        <a:solidFill>
          <a:srgbClr val="4472C4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Machine Learning</a:t>
          </a:r>
        </a:p>
      </dsp:txBody>
      <dsp:txXfrm>
        <a:off x="4104620" y="0"/>
        <a:ext cx="1838725" cy="343985"/>
      </dsp:txXfrm>
    </dsp:sp>
    <dsp:sp modelId="{53E7AC1F-46FC-4A0E-B5FF-F3FF4801E66B}">
      <dsp:nvSpPr>
        <dsp:cNvPr id="0" name=""/>
        <dsp:cNvSpPr/>
      </dsp:nvSpPr>
      <dsp:spPr>
        <a:xfrm>
          <a:off x="5897067" y="0"/>
          <a:ext cx="2182710" cy="343985"/>
        </a:xfrm>
        <a:prstGeom prst="chevron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Conclusions</a:t>
          </a:r>
        </a:p>
      </dsp:txBody>
      <dsp:txXfrm>
        <a:off x="6069060" y="0"/>
        <a:ext cx="1838725" cy="3439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4F099-2130-46D7-84A5-C5798F20ED81}">
      <dsp:nvSpPr>
        <dsp:cNvPr id="0" name=""/>
        <dsp:cNvSpPr/>
      </dsp:nvSpPr>
      <dsp:spPr>
        <a:xfrm>
          <a:off x="0" y="0"/>
          <a:ext cx="2182710" cy="343985"/>
        </a:xfrm>
        <a:prstGeom prst="chevron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Motivation</a:t>
          </a:r>
        </a:p>
      </dsp:txBody>
      <dsp:txXfrm>
        <a:off x="171993" y="0"/>
        <a:ext cx="1838725" cy="343985"/>
      </dsp:txXfrm>
    </dsp:sp>
    <dsp:sp modelId="{7E4BC0FA-BDE6-446F-9A47-DD3676080CF9}">
      <dsp:nvSpPr>
        <dsp:cNvPr id="0" name=""/>
        <dsp:cNvSpPr/>
      </dsp:nvSpPr>
      <dsp:spPr>
        <a:xfrm>
          <a:off x="1968188" y="0"/>
          <a:ext cx="2182710" cy="343985"/>
        </a:xfrm>
        <a:prstGeom prst="chevron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Power BI Analysis</a:t>
          </a:r>
        </a:p>
      </dsp:txBody>
      <dsp:txXfrm>
        <a:off x="2140181" y="0"/>
        <a:ext cx="1838725" cy="343985"/>
      </dsp:txXfrm>
    </dsp:sp>
    <dsp:sp modelId="{80DFA2FB-37C8-4217-9D0A-4A272F1C4219}">
      <dsp:nvSpPr>
        <dsp:cNvPr id="0" name=""/>
        <dsp:cNvSpPr/>
      </dsp:nvSpPr>
      <dsp:spPr>
        <a:xfrm>
          <a:off x="3932627" y="0"/>
          <a:ext cx="2182710" cy="343985"/>
        </a:xfrm>
        <a:prstGeom prst="chevron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Machine Learning</a:t>
          </a:r>
        </a:p>
      </dsp:txBody>
      <dsp:txXfrm>
        <a:off x="4104620" y="0"/>
        <a:ext cx="1838725" cy="343985"/>
      </dsp:txXfrm>
    </dsp:sp>
    <dsp:sp modelId="{53E7AC1F-46FC-4A0E-B5FF-F3FF4801E66B}">
      <dsp:nvSpPr>
        <dsp:cNvPr id="0" name=""/>
        <dsp:cNvSpPr/>
      </dsp:nvSpPr>
      <dsp:spPr>
        <a:xfrm>
          <a:off x="5897067" y="0"/>
          <a:ext cx="2182710" cy="343985"/>
        </a:xfrm>
        <a:prstGeom prst="chevron">
          <a:avLst/>
        </a:prstGeom>
        <a:solidFill>
          <a:srgbClr val="4472C4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Conclusions</a:t>
          </a:r>
        </a:p>
      </dsp:txBody>
      <dsp:txXfrm>
        <a:off x="6069060" y="0"/>
        <a:ext cx="1838725" cy="343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F80B-7E92-4537-A319-1AF490A02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5A120-99BC-4D7F-9698-B57FB0B20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EDD7B-E45C-4EE5-85FE-48143987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83CB-EC81-4912-81FE-F4ED13F8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D052-35E2-4AB6-BFAA-CCBDF6D6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1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4FCD-4F15-4F8C-9CE6-792474C9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B499D-92AA-426A-B850-66FD1CEC6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58FFD-1EA9-4FF1-9AE8-4B6EE648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26BFD-AC9A-4167-B9AB-6B55FE79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0596E-A6C1-4B97-8E16-07DEA40D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9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6B786-D2FF-4ED5-A0A3-9B3B0835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9BBAC-B3CC-4DEB-A172-A2598B6E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458DE-BDC6-419F-8A2F-274ACC94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94A11-5A34-4356-9AE0-636BEFF0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4353-8F69-48C0-9CAE-26AF0B88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9308-DBC8-48CF-B4F2-5EA5D46A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460D-B897-48E8-8A9D-FBF489A44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5A1D-72F5-4D63-9AF0-A2923F66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01047-F88A-42C6-9024-6CA0EE20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37C3E-6321-4282-9EF9-0F5079B4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1787-86A4-4A29-8FA7-BC975132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E1F8F-C8A8-4EC6-951D-9773C87B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0EFB6-E35F-4D41-ABE0-2684774F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9234C-65C9-42B4-A875-1AC49BBF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78339-038A-45E6-8EE3-D82DEFAD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AE43-E962-42B1-95D6-130B97E4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5D982-5F86-4754-9778-9AA449116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04969-05B5-4981-AFBA-EECEC72BD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7A082-4B1B-45F1-8A90-E413E28A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1A945-9FB0-4449-9F3A-904C139A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0481C-D78C-470C-AC1B-3D1B1315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3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0F67-825D-4C41-8B52-86EE849A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CA220-3C93-4B4C-9C66-8EEFB9526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F2A97-4DC3-4710-9F4A-86B80E8E8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C85DF-A00B-49ED-82DF-3DD6B5F1D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C7B22-A561-492C-9A97-FFD81B851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4F984-603B-476F-9AD5-91F734AE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B71D4-9D29-4A75-9878-02E593F1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89E42-2C22-429D-888A-EF35F0ED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6244-CA0D-404C-AA91-11A87151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7B6B1-23DE-40B0-8AC0-1D9B7570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53E08-E084-4E7B-BAAD-C251AB63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38E86-11CC-462B-B157-C53A99F1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5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334D3-4F04-4212-AE1F-AC1B1FBB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9BE24-9611-4D14-9394-703E39F5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56EAE-11C9-423A-8E15-5EF99B61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3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5D29-8A0B-48CD-9FAD-ED944828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04FE-3EFD-4FC2-887C-7DA6C145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26025-5715-4F8B-8BBC-202BDA3B3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6726A-AD36-44A8-8FEB-BD83C29B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2DB12-B333-4F75-8E86-72E267A6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75E53-64BF-4CF2-A51F-0EC3287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7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4C63-28AF-4C33-A170-A851ACBD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9D86E-21F9-40E9-9CAE-44D9E8109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467F1-FDDD-40C1-A1BE-6D68476E5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80E14-A067-423B-8DD1-5CFCFF46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EBCED-10BA-459C-BA3E-3CC769E3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727C6-5C32-41E3-A17F-6940F9A6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3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1F602-02C0-4932-8446-36DCEECD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211E0-3979-4CDF-846A-4EB9323D3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705F3-911C-42AC-BB4E-63BD87266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B8CC-86D4-4612-8D24-B3BA805B0E9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35420-D022-4AB8-851E-E6557BFC2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E34C3-0550-4E63-9218-B265DF805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hyperlink" Target="https://www.kaggle.com/blastchar/telco-customer-chur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12.sv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4.svg"/><Relationship Id="rId7" Type="http://schemas.openxmlformats.org/officeDocument/2006/relationships/diagramColors" Target="../diagrams/colors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7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ilalmajeed199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599E8-6565-4413-B892-072FE4F7A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08536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AdalegIT</a:t>
            </a:r>
            <a:r>
              <a:rPr lang="en-US" dirty="0">
                <a:solidFill>
                  <a:srgbClr val="FFFFFF"/>
                </a:solidFill>
              </a:rPr>
              <a:t> Showcase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0475F-A3E7-4D1C-BB7B-C83F828A1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472" y="4919451"/>
            <a:ext cx="9297055" cy="1069294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Showcasing the skills acquired in both modules: Data Analytics and Business Intelligence, and Data Science and Machine Learning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B229C8E6-6FAD-4AF0-BD57-8C30E97E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6CE3B-6616-4350-B3C3-08F66ADB0406}"/>
              </a:ext>
            </a:extLst>
          </p:cNvPr>
          <p:cNvSpPr txBox="1">
            <a:spLocks/>
          </p:cNvSpPr>
          <p:nvPr/>
        </p:nvSpPr>
        <p:spPr>
          <a:xfrm>
            <a:off x="3469638" y="6009065"/>
            <a:ext cx="5252721" cy="53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</a:rPr>
              <a:t>Presented by: Bilal Majeed</a:t>
            </a:r>
          </a:p>
        </p:txBody>
      </p:sp>
    </p:spTree>
    <p:extLst>
      <p:ext uri="{BB962C8B-B14F-4D97-AF65-F5344CB8AC3E}">
        <p14:creationId xmlns:p14="http://schemas.microsoft.com/office/powerpoint/2010/main" val="334035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0DF3-7351-4877-9F13-7A097D3A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E2B54C-B436-42D1-8C6B-BF7A97932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28894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Circles with arrows">
            <a:extLst>
              <a:ext uri="{FF2B5EF4-FFF2-40B4-BE49-F238E27FC236}">
                <a16:creationId xmlns:a16="http://schemas.microsoft.com/office/drawing/2014/main" id="{2B74F321-C1E0-4E4E-8BBA-2D85E2F76A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29464" y="2672977"/>
            <a:ext cx="1512044" cy="1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4FB84-F803-4206-A4A1-66597603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Motivation</a:t>
            </a:r>
          </a:p>
        </p:txBody>
      </p:sp>
      <p:pic>
        <p:nvPicPr>
          <p:cNvPr id="5" name="Graphic 4" descr="Target Audience">
            <a:extLst>
              <a:ext uri="{FF2B5EF4-FFF2-40B4-BE49-F238E27FC236}">
                <a16:creationId xmlns:a16="http://schemas.microsoft.com/office/drawing/2014/main" id="{59482907-44D5-4B99-8DC1-FA1380B41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0160" y="1939473"/>
            <a:ext cx="1300671" cy="13006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AF56-2A65-4ABC-B9F2-9D607BAB6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r>
              <a:rPr lang="en-US" dirty="0"/>
              <a:t>The dataset contains customer demographic, account, and telecommunication services information</a:t>
            </a:r>
          </a:p>
          <a:p>
            <a:r>
              <a:rPr lang="en-US" dirty="0"/>
              <a:t>In addition to </a:t>
            </a:r>
            <a:r>
              <a:rPr lang="en-US" b="1" dirty="0"/>
              <a:t>loss of revenue </a:t>
            </a:r>
            <a:r>
              <a:rPr lang="en-US" dirty="0"/>
              <a:t>from a churned customer, the </a:t>
            </a:r>
            <a:r>
              <a:rPr lang="en-US" b="1" dirty="0"/>
              <a:t>cost of acquiring </a:t>
            </a:r>
            <a:r>
              <a:rPr lang="en-US" dirty="0"/>
              <a:t>that customer may not be covered</a:t>
            </a:r>
          </a:p>
          <a:p>
            <a:r>
              <a:rPr lang="en-US" dirty="0"/>
              <a:t>Understand </a:t>
            </a:r>
            <a:r>
              <a:rPr lang="en-US" b="1" dirty="0"/>
              <a:t>customer behavior </a:t>
            </a:r>
            <a:r>
              <a:rPr lang="en-US" dirty="0"/>
              <a:t>and factors that influence the decision to </a:t>
            </a:r>
            <a:r>
              <a:rPr lang="en-US" b="1" dirty="0"/>
              <a:t>opt out</a:t>
            </a:r>
          </a:p>
          <a:p>
            <a:r>
              <a:rPr lang="en-US" dirty="0"/>
              <a:t>The analysis would allow for </a:t>
            </a:r>
            <a:r>
              <a:rPr lang="en-US" b="1" dirty="0"/>
              <a:t>actions to retain </a:t>
            </a:r>
            <a:r>
              <a:rPr lang="en-US" dirty="0"/>
              <a:t>customers and help build a stronger </a:t>
            </a:r>
            <a:r>
              <a:rPr lang="en-US" b="1" dirty="0"/>
              <a:t>brand image</a:t>
            </a:r>
            <a:r>
              <a:rPr lang="en-US" dirty="0"/>
              <a:t> by increasing customer satisfaction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7D5AA16E-EF69-4341-9496-CB91D1A0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41327"/>
              </p:ext>
            </p:extLst>
          </p:nvPr>
        </p:nvGraphicFramePr>
        <p:xfrm>
          <a:off x="3966233" y="6380480"/>
          <a:ext cx="8083527" cy="343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7E8B2FA-13BE-4EE1-94D2-36BE542C517D}"/>
              </a:ext>
            </a:extLst>
          </p:cNvPr>
          <p:cNvSpPr/>
          <p:nvPr/>
        </p:nvSpPr>
        <p:spPr>
          <a:xfrm>
            <a:off x="552305" y="4182030"/>
            <a:ext cx="2756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Telco Customer Churn Dataset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44A97-EF0D-4D4F-BDBE-2630EE75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Dataset Columns</a:t>
            </a:r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BB5CCA38-4F7C-475D-93B3-D73F034CE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8D31-1C1B-4DC7-A5C7-01F5A45A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310714"/>
            <a:ext cx="7289799" cy="622324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Services that each customer has signed up for:</a:t>
            </a:r>
          </a:p>
          <a:p>
            <a:pPr lvl="1"/>
            <a:r>
              <a:rPr lang="en-US" sz="1500" dirty="0"/>
              <a:t>Phone</a:t>
            </a:r>
          </a:p>
          <a:p>
            <a:pPr lvl="1"/>
            <a:r>
              <a:rPr lang="en-US" sz="1500" dirty="0"/>
              <a:t>Multiple lines (phone)</a:t>
            </a:r>
          </a:p>
          <a:p>
            <a:pPr lvl="1"/>
            <a:r>
              <a:rPr lang="en-US" sz="1500" dirty="0"/>
              <a:t>Internet</a:t>
            </a:r>
          </a:p>
          <a:p>
            <a:pPr lvl="1"/>
            <a:r>
              <a:rPr lang="en-US" sz="1500" dirty="0"/>
              <a:t>Online security</a:t>
            </a:r>
          </a:p>
          <a:p>
            <a:pPr lvl="1"/>
            <a:r>
              <a:rPr lang="en-US" sz="1500" dirty="0"/>
              <a:t>Online backup</a:t>
            </a:r>
          </a:p>
          <a:p>
            <a:pPr lvl="1"/>
            <a:r>
              <a:rPr lang="en-US" sz="1500" dirty="0"/>
              <a:t>Device protection</a:t>
            </a:r>
          </a:p>
          <a:p>
            <a:pPr lvl="1"/>
            <a:r>
              <a:rPr lang="en-US" sz="1500" dirty="0"/>
              <a:t>Tech support</a:t>
            </a:r>
          </a:p>
          <a:p>
            <a:pPr lvl="1"/>
            <a:r>
              <a:rPr lang="en-US" sz="1500" dirty="0"/>
              <a:t>Streaming TV</a:t>
            </a:r>
          </a:p>
          <a:p>
            <a:pPr lvl="1"/>
            <a:r>
              <a:rPr lang="en-US" sz="1500" dirty="0"/>
              <a:t>Streaming movies</a:t>
            </a:r>
          </a:p>
          <a:p>
            <a:r>
              <a:rPr lang="en-US" dirty="0"/>
              <a:t>Customer account information:</a:t>
            </a:r>
          </a:p>
          <a:p>
            <a:pPr lvl="1"/>
            <a:r>
              <a:rPr lang="en-US" sz="1500" dirty="0"/>
              <a:t>Tenure</a:t>
            </a:r>
          </a:p>
          <a:p>
            <a:pPr lvl="1"/>
            <a:r>
              <a:rPr lang="en-US" sz="1500" dirty="0"/>
              <a:t>Contract</a:t>
            </a:r>
          </a:p>
          <a:p>
            <a:pPr lvl="1"/>
            <a:r>
              <a:rPr lang="en-US" sz="1500" dirty="0"/>
              <a:t>Payment method</a:t>
            </a:r>
          </a:p>
          <a:p>
            <a:pPr lvl="1"/>
            <a:r>
              <a:rPr lang="en-US" sz="1500" dirty="0"/>
              <a:t>Paperless billing</a:t>
            </a:r>
          </a:p>
          <a:p>
            <a:pPr lvl="1"/>
            <a:r>
              <a:rPr lang="en-US" sz="1500" dirty="0"/>
              <a:t>Monthly charges</a:t>
            </a:r>
          </a:p>
          <a:p>
            <a:pPr lvl="1"/>
            <a:r>
              <a:rPr lang="en-US" sz="1500" dirty="0"/>
              <a:t>Total charges</a:t>
            </a:r>
          </a:p>
          <a:p>
            <a:r>
              <a:rPr lang="en-US" dirty="0"/>
              <a:t>Demographic info about customers:</a:t>
            </a:r>
          </a:p>
          <a:p>
            <a:pPr lvl="1"/>
            <a:r>
              <a:rPr lang="en-US" sz="1500" dirty="0"/>
              <a:t>Gender</a:t>
            </a:r>
          </a:p>
          <a:p>
            <a:pPr lvl="1"/>
            <a:r>
              <a:rPr lang="en-US" sz="1500" dirty="0"/>
              <a:t>Senior citizen</a:t>
            </a:r>
          </a:p>
          <a:p>
            <a:pPr lvl="1"/>
            <a:r>
              <a:rPr lang="en-US" sz="1500" dirty="0"/>
              <a:t>Partners</a:t>
            </a:r>
          </a:p>
          <a:p>
            <a:pPr lvl="1"/>
            <a:r>
              <a:rPr lang="en-US" sz="1500" dirty="0"/>
              <a:t>Dependents</a:t>
            </a:r>
          </a:p>
          <a:p>
            <a:r>
              <a:rPr lang="en-US" dirty="0"/>
              <a:t>Churn status</a:t>
            </a:r>
          </a:p>
        </p:txBody>
      </p:sp>
    </p:spTree>
    <p:extLst>
      <p:ext uri="{BB962C8B-B14F-4D97-AF65-F5344CB8AC3E}">
        <p14:creationId xmlns:p14="http://schemas.microsoft.com/office/powerpoint/2010/main" val="65478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4FB84-F803-4206-A4A1-66597603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Power BI Analysis</a:t>
            </a:r>
          </a:p>
        </p:txBody>
      </p:sp>
      <p:pic>
        <p:nvPicPr>
          <p:cNvPr id="6" name="Content Placeholder 5" descr="Bar chart">
            <a:extLst>
              <a:ext uri="{FF2B5EF4-FFF2-40B4-BE49-F238E27FC236}">
                <a16:creationId xmlns:a16="http://schemas.microsoft.com/office/drawing/2014/main" id="{86B0447E-C598-4FA1-B5B0-A2743D578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0160" y="1939473"/>
            <a:ext cx="1298448" cy="1298448"/>
          </a:xfr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3F091D1-535B-4231-BCDB-DE4E666411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133934"/>
              </p:ext>
            </p:extLst>
          </p:nvPr>
        </p:nvGraphicFramePr>
        <p:xfrm>
          <a:off x="3966233" y="6380480"/>
          <a:ext cx="8083527" cy="343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4D5FB4-C3F7-4D61-801A-FDC3A6F37B2E}"/>
              </a:ext>
            </a:extLst>
          </p:cNvPr>
          <p:cNvSpPr txBox="1">
            <a:spLocks/>
          </p:cNvSpPr>
          <p:nvPr/>
        </p:nvSpPr>
        <p:spPr>
          <a:xfrm>
            <a:off x="4330719" y="641615"/>
            <a:ext cx="7289799" cy="259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analysis tools in Power BI to visualize and understand customer behavior</a:t>
            </a:r>
          </a:p>
          <a:p>
            <a:r>
              <a:rPr lang="en-US" dirty="0"/>
              <a:t>Features used: Bar charts, scatter plots with play axis, key influencer analysis, conditional formatting, and bookmarks</a:t>
            </a:r>
          </a:p>
          <a:p>
            <a:endParaRPr lang="en-US" dirty="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22AF8A2F-D8AC-4886-87DC-8F6D1336F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340396"/>
              </p:ext>
            </p:extLst>
          </p:nvPr>
        </p:nvGraphicFramePr>
        <p:xfrm>
          <a:off x="4446297" y="2856274"/>
          <a:ext cx="7144813" cy="33223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226310">
                  <a:extLst>
                    <a:ext uri="{9D8B030D-6E8A-4147-A177-3AD203B41FA5}">
                      <a16:colId xmlns:a16="http://schemas.microsoft.com/office/drawing/2014/main" val="3233298628"/>
                    </a:ext>
                  </a:extLst>
                </a:gridCol>
                <a:gridCol w="4918503">
                  <a:extLst>
                    <a:ext uri="{9D8B030D-6E8A-4147-A177-3AD203B41FA5}">
                      <a16:colId xmlns:a16="http://schemas.microsoft.com/office/drawing/2014/main" val="1332722936"/>
                    </a:ext>
                  </a:extLst>
                </a:gridCol>
              </a:tblGrid>
              <a:tr h="286943">
                <a:tc>
                  <a:txBody>
                    <a:bodyPr/>
                    <a:lstStyle/>
                    <a:p>
                      <a:r>
                        <a:rPr lang="en-US" sz="1600" dirty="0"/>
                        <a:t>Analyze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Facts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1713"/>
                  </a:ext>
                </a:extLst>
              </a:tr>
              <a:tr h="239119">
                <a:tc>
                  <a:txBody>
                    <a:bodyPr/>
                    <a:lstStyle/>
                    <a:p>
                      <a:r>
                        <a:rPr lang="en-US" sz="1400" dirty="0"/>
                        <a:t>Phone Service</a:t>
                      </a: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~90% customers have phone service, </a:t>
                      </a:r>
                      <a:r>
                        <a:rPr lang="en-US" sz="1400" b="1" dirty="0"/>
                        <a:t>~1 of 3 customers churn</a:t>
                      </a:r>
                    </a:p>
                  </a:txBody>
                  <a:tcPr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3316625"/>
                  </a:ext>
                </a:extLst>
              </a:tr>
              <a:tr h="239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Internet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~80% customers have internet, </a:t>
                      </a:r>
                      <a:r>
                        <a:rPr lang="en-US" sz="1400" b="1" dirty="0"/>
                        <a:t>~1 of 2 customers with fiber optic internet churn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46713"/>
                  </a:ext>
                </a:extLst>
              </a:tr>
              <a:tr h="239119">
                <a:tc>
                  <a:txBody>
                    <a:bodyPr/>
                    <a:lstStyle/>
                    <a:p>
                      <a:r>
                        <a:rPr lang="en-US" sz="1400" dirty="0"/>
                        <a:t>Additional Internet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Customer with no additional or more than 6 internet services are less likely to churn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932979"/>
                  </a:ext>
                </a:extLst>
              </a:tr>
              <a:tr h="239119">
                <a:tc>
                  <a:txBody>
                    <a:bodyPr/>
                    <a:lstStyle/>
                    <a:p>
                      <a:r>
                        <a:rPr lang="en-US" sz="1400" dirty="0"/>
                        <a:t>Contract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~55% customers are on a month-to-month contract, </a:t>
                      </a:r>
                      <a:r>
                        <a:rPr lang="en-US" sz="1400" b="1" dirty="0"/>
                        <a:t>~1 of 2 customers</a:t>
                      </a:r>
                      <a:r>
                        <a:rPr lang="en-US" sz="1400" dirty="0"/>
                        <a:t> with a </a:t>
                      </a:r>
                      <a:r>
                        <a:rPr lang="en-US" sz="1400" b="1" dirty="0"/>
                        <a:t>month-to-month</a:t>
                      </a:r>
                      <a:r>
                        <a:rPr lang="en-US" sz="1400" dirty="0"/>
                        <a:t> contract </a:t>
                      </a:r>
                      <a:r>
                        <a:rPr lang="en-US" sz="1400" b="1" dirty="0"/>
                        <a:t>churn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97811"/>
                  </a:ext>
                </a:extLst>
              </a:tr>
              <a:tr h="239119">
                <a:tc>
                  <a:txBody>
                    <a:bodyPr/>
                    <a:lstStyle/>
                    <a:p>
                      <a:r>
                        <a:rPr lang="en-US" sz="1400" dirty="0"/>
                        <a:t>Tenure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Over 50% of customers churn after the first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50"/>
                  </a:ext>
                </a:extLst>
              </a:tr>
              <a:tr h="239119">
                <a:tc>
                  <a:txBody>
                    <a:bodyPr/>
                    <a:lstStyle/>
                    <a:p>
                      <a:r>
                        <a:rPr lang="en-US" sz="1400" dirty="0"/>
                        <a:t>Monthly Charges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Monthly charges of </a:t>
                      </a:r>
                      <a:r>
                        <a:rPr lang="en-US" sz="1400" b="1" dirty="0"/>
                        <a:t>$65 - $110 are more likely to churn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548888"/>
                  </a:ext>
                </a:extLst>
              </a:tr>
              <a:tr h="304186">
                <a:tc>
                  <a:txBody>
                    <a:bodyPr/>
                    <a:lstStyle/>
                    <a:p>
                      <a:r>
                        <a:rPr lang="en-US" sz="1400" dirty="0"/>
                        <a:t>Services and Charges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Equivalent number of services (e.g. 2) with a higher monthly charge increase the likelihood of churning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5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16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4FB84-F803-4206-A4A1-66597603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Machine Learning Steps</a:t>
            </a:r>
          </a:p>
        </p:txBody>
      </p:sp>
      <p:pic>
        <p:nvPicPr>
          <p:cNvPr id="6" name="Content Placeholder 5" descr="Workflow">
            <a:extLst>
              <a:ext uri="{FF2B5EF4-FFF2-40B4-BE49-F238E27FC236}">
                <a16:creationId xmlns:a16="http://schemas.microsoft.com/office/drawing/2014/main" id="{8A1676E3-011A-4ED8-8A33-C0F3AF8B9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62006" y="1939473"/>
            <a:ext cx="1298448" cy="1298448"/>
          </a:xfr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A24CA53-9D2A-4FEF-8B14-E89DD7146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755505"/>
              </p:ext>
            </p:extLst>
          </p:nvPr>
        </p:nvGraphicFramePr>
        <p:xfrm>
          <a:off x="3966233" y="6380480"/>
          <a:ext cx="8083527" cy="343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4BEAFA6-ECB9-4BB3-9D52-9C5C1255B8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5020936"/>
              </p:ext>
            </p:extLst>
          </p:nvPr>
        </p:nvGraphicFramePr>
        <p:xfrm>
          <a:off x="4263368" y="151290"/>
          <a:ext cx="7491752" cy="604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30456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4FB84-F803-4206-A4A1-66597603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Machine Learning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6" name="Content Placeholder 5" descr="Head with gears">
            <a:extLst>
              <a:ext uri="{FF2B5EF4-FFF2-40B4-BE49-F238E27FC236}">
                <a16:creationId xmlns:a16="http://schemas.microsoft.com/office/drawing/2014/main" id="{8A1676E3-011A-4ED8-8A33-C0F3AF8B9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2006" y="1939473"/>
            <a:ext cx="1298448" cy="1298448"/>
          </a:xfr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A24CA53-9D2A-4FEF-8B14-E89DD7146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166734"/>
              </p:ext>
            </p:extLst>
          </p:nvPr>
        </p:nvGraphicFramePr>
        <p:xfrm>
          <a:off x="3966233" y="6380480"/>
          <a:ext cx="8083527" cy="343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3F74A5-FF29-4D04-B4E3-CCC13F7BFD9F}"/>
              </a:ext>
            </a:extLst>
          </p:cNvPr>
          <p:cNvSpPr txBox="1">
            <a:spLocks/>
          </p:cNvSpPr>
          <p:nvPr/>
        </p:nvSpPr>
        <p:spPr>
          <a:xfrm>
            <a:off x="4330719" y="456721"/>
            <a:ext cx="7289799" cy="1148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packages used: </a:t>
            </a:r>
            <a:r>
              <a:rPr lang="en-US" dirty="0" err="1"/>
              <a:t>Numpy</a:t>
            </a:r>
            <a:r>
              <a:rPr lang="en-US" dirty="0"/>
              <a:t>, Pandas, Seaborn,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XGBoost</a:t>
            </a:r>
            <a:r>
              <a:rPr lang="en-US" dirty="0"/>
              <a:t>, and </a:t>
            </a:r>
            <a:r>
              <a:rPr lang="en-US" dirty="0" err="1"/>
              <a:t>imblearn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E7F566-6EAB-4D0A-B3B0-160090CE9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02520"/>
              </p:ext>
            </p:extLst>
          </p:nvPr>
        </p:nvGraphicFramePr>
        <p:xfrm>
          <a:off x="4446297" y="2333188"/>
          <a:ext cx="7075143" cy="36271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294910">
                  <a:extLst>
                    <a:ext uri="{9D8B030D-6E8A-4147-A177-3AD203B41FA5}">
                      <a16:colId xmlns:a16="http://schemas.microsoft.com/office/drawing/2014/main" val="3233298628"/>
                    </a:ext>
                  </a:extLst>
                </a:gridCol>
                <a:gridCol w="1228052">
                  <a:extLst>
                    <a:ext uri="{9D8B030D-6E8A-4147-A177-3AD203B41FA5}">
                      <a16:colId xmlns:a16="http://schemas.microsoft.com/office/drawing/2014/main" val="5375463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290390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288348939"/>
                    </a:ext>
                  </a:extLst>
                </a:gridCol>
                <a:gridCol w="1123941">
                  <a:extLst>
                    <a:ext uri="{9D8B030D-6E8A-4147-A177-3AD203B41FA5}">
                      <a16:colId xmlns:a16="http://schemas.microsoft.com/office/drawing/2014/main" val="1332722936"/>
                    </a:ext>
                  </a:extLst>
                </a:gridCol>
              </a:tblGrid>
              <a:tr h="286943">
                <a:tc>
                  <a:txBody>
                    <a:bodyPr/>
                    <a:lstStyle/>
                    <a:p>
                      <a:r>
                        <a:rPr lang="en-US" sz="1600" dirty="0"/>
                        <a:t>Classifier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Unbalanced Accuracy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Unbalanced F1-Score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Balanced Accuracy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Balanced F1-Score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1713"/>
                  </a:ext>
                </a:extLst>
              </a:tr>
              <a:tr h="239119">
                <a:tc>
                  <a:txBody>
                    <a:bodyPr/>
                    <a:lstStyle/>
                    <a:p>
                      <a:r>
                        <a:rPr lang="en-US" sz="1400" dirty="0"/>
                        <a:t>Decision Tree</a:t>
                      </a: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0.728040</a:t>
                      </a:r>
                      <a:endParaRPr lang="en-US" sz="1100" dirty="0"/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0.735310</a:t>
                      </a:r>
                      <a:endParaRPr lang="en-US" sz="1100" dirty="0"/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0.738329</a:t>
                      </a: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0.792759</a:t>
                      </a:r>
                    </a:p>
                  </a:txBody>
                  <a:tcPr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3316625"/>
                  </a:ext>
                </a:extLst>
              </a:tr>
              <a:tr h="239119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0.770618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0.776632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0.805585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0.849590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07816"/>
                  </a:ext>
                </a:extLst>
              </a:tr>
              <a:tr h="239119">
                <a:tc>
                  <a:txBody>
                    <a:bodyPr/>
                    <a:lstStyle/>
                    <a:p>
                      <a:r>
                        <a:rPr lang="en-US" sz="1400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0.695657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0.713452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0.749132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0.744251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46713"/>
                  </a:ext>
                </a:extLst>
              </a:tr>
              <a:tr h="239119">
                <a:tc>
                  <a:txBody>
                    <a:bodyPr/>
                    <a:lstStyle/>
                    <a:p>
                      <a:r>
                        <a:rPr lang="en-US" sz="1400" dirty="0" err="1"/>
                        <a:t>KNeighbors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0.763787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0.749209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0.732136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0.778261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932979"/>
                  </a:ext>
                </a:extLst>
              </a:tr>
              <a:tr h="239119"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0.785933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0.784548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0.777745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0.799809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97811"/>
                  </a:ext>
                </a:extLst>
              </a:tr>
              <a:tr h="239119">
                <a:tc>
                  <a:txBody>
                    <a:bodyPr/>
                    <a:lstStyle/>
                    <a:p>
                      <a:r>
                        <a:rPr lang="en-US" sz="1400" dirty="0"/>
                        <a:t>Logistic Regression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0.797287</a:t>
                      </a:r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0.794607</a:t>
                      </a:r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0.766517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0.771868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50"/>
                  </a:ext>
                </a:extLst>
              </a:tr>
              <a:tr h="239119">
                <a:tc>
                  <a:txBody>
                    <a:bodyPr/>
                    <a:lstStyle/>
                    <a:p>
                      <a:r>
                        <a:rPr lang="en-US" sz="1400" dirty="0" err="1"/>
                        <a:t>ExtraTrees</a:t>
                      </a:r>
                      <a:r>
                        <a:rPr lang="en-US" sz="1400" dirty="0"/>
                        <a:t> Classifier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0.765501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0.766702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0.800168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0.851084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252405"/>
                  </a:ext>
                </a:extLst>
              </a:tr>
              <a:tr h="239119">
                <a:tc>
                  <a:txBody>
                    <a:bodyPr/>
                    <a:lstStyle/>
                    <a:p>
                      <a:r>
                        <a:rPr lang="en-US" sz="1400" dirty="0"/>
                        <a:t>AdaBoost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0.787609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0.787318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0.802861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0.808051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548888"/>
                  </a:ext>
                </a:extLst>
              </a:tr>
              <a:tr h="304186">
                <a:tc>
                  <a:txBody>
                    <a:bodyPr/>
                    <a:lstStyle/>
                    <a:p>
                      <a:r>
                        <a:rPr lang="en-US" sz="1400" dirty="0" err="1"/>
                        <a:t>GradientBoosting</a:t>
                      </a:r>
                      <a:r>
                        <a:rPr lang="en-US" sz="1400" dirty="0"/>
                        <a:t> Classifier</a:t>
                      </a:r>
                    </a:p>
                  </a:txBody>
                  <a:tcPr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0.796726</a:t>
                      </a:r>
                      <a:endParaRPr lang="en-US" sz="11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0.786374</a:t>
                      </a:r>
                      <a:endParaRPr lang="en-US" sz="11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0.823738</a:t>
                      </a:r>
                    </a:p>
                  </a:txBody>
                  <a:tcPr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0.833141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1282"/>
                  </a:ext>
                </a:extLst>
              </a:tr>
              <a:tr h="239119">
                <a:tc>
                  <a:txBody>
                    <a:bodyPr/>
                    <a:lstStyle/>
                    <a:p>
                      <a:r>
                        <a:rPr lang="en-US" sz="1400" dirty="0" err="1"/>
                        <a:t>XGBoost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0.774008</a:t>
                      </a:r>
                      <a:endParaRPr lang="en-US" sz="1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0.771278</a:t>
                      </a:r>
                      <a:endParaRPr lang="en-US" sz="1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0.821794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0.849986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556401"/>
                  </a:ext>
                </a:extLst>
              </a:tr>
            </a:tbl>
          </a:graphicData>
        </a:graphic>
      </p:graphicFrame>
      <p:pic>
        <p:nvPicPr>
          <p:cNvPr id="1030" name="Picture 6" descr="Computing precision, recall, and F1-score - Python Data Analysis Cookbook">
            <a:extLst>
              <a:ext uri="{FF2B5EF4-FFF2-40B4-BE49-F238E27FC236}">
                <a16:creationId xmlns:a16="http://schemas.microsoft.com/office/drawing/2014/main" id="{A4250F1D-0C7B-4F6B-B94D-7F5FF89DF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8" t="1132" r="485" b="74072"/>
          <a:stretch/>
        </p:blipFill>
        <p:spPr bwMode="auto">
          <a:xfrm>
            <a:off x="4126698" y="1586498"/>
            <a:ext cx="2242993" cy="53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omputing precision, recall, and F1-score - Python Data Analysis Cookbook">
            <a:extLst>
              <a:ext uri="{FF2B5EF4-FFF2-40B4-BE49-F238E27FC236}">
                <a16:creationId xmlns:a16="http://schemas.microsoft.com/office/drawing/2014/main" id="{A4888585-666D-41FE-A896-33F99CAFF8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7" t="52310" r="33582" b="23279"/>
          <a:stretch/>
        </p:blipFill>
        <p:spPr bwMode="auto">
          <a:xfrm>
            <a:off x="8280577" y="1586498"/>
            <a:ext cx="1316183" cy="53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omputing precision, recall, and F1-score - Python Data Analysis Cookbook">
            <a:extLst>
              <a:ext uri="{FF2B5EF4-FFF2-40B4-BE49-F238E27FC236}">
                <a16:creationId xmlns:a16="http://schemas.microsoft.com/office/drawing/2014/main" id="{428A8D54-1638-4270-BE7A-160DDEC2C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8" t="25928" r="22325" b="49276"/>
          <a:stretch/>
        </p:blipFill>
        <p:spPr bwMode="auto">
          <a:xfrm>
            <a:off x="6536080" y="1586498"/>
            <a:ext cx="1631375" cy="53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omputing precision, recall, and F1-score - Python Data Analysis Cookbook">
            <a:extLst>
              <a:ext uri="{FF2B5EF4-FFF2-40B4-BE49-F238E27FC236}">
                <a16:creationId xmlns:a16="http://schemas.microsoft.com/office/drawing/2014/main" id="{ABF2A5BC-D763-4F81-8B88-4DBD077A0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6" t="76721" r="6537" b="461"/>
          <a:stretch/>
        </p:blipFill>
        <p:spPr bwMode="auto">
          <a:xfrm>
            <a:off x="9727638" y="1586498"/>
            <a:ext cx="2073547" cy="53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7794FC-290E-42BF-9A19-15B27157EC85}"/>
              </a:ext>
            </a:extLst>
          </p:cNvPr>
          <p:cNvCxnSpPr/>
          <p:nvPr/>
        </p:nvCxnSpPr>
        <p:spPr>
          <a:xfrm>
            <a:off x="6471849" y="1611004"/>
            <a:ext cx="0" cy="48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BE58FC-B096-442A-8439-040B8352F6B0}"/>
              </a:ext>
            </a:extLst>
          </p:cNvPr>
          <p:cNvCxnSpPr/>
          <p:nvPr/>
        </p:nvCxnSpPr>
        <p:spPr>
          <a:xfrm>
            <a:off x="8224343" y="1604254"/>
            <a:ext cx="0" cy="48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CAA18C-A158-4FC6-815A-C7A8F005DA3E}"/>
              </a:ext>
            </a:extLst>
          </p:cNvPr>
          <p:cNvCxnSpPr/>
          <p:nvPr/>
        </p:nvCxnSpPr>
        <p:spPr>
          <a:xfrm>
            <a:off x="9665494" y="1604254"/>
            <a:ext cx="0" cy="48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4FB84-F803-4206-A4A1-66597603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Conclusions</a:t>
            </a:r>
          </a:p>
        </p:txBody>
      </p:sp>
      <p:pic>
        <p:nvPicPr>
          <p:cNvPr id="6" name="Graphic 5" descr="Lightbulb and gear">
            <a:extLst>
              <a:ext uri="{FF2B5EF4-FFF2-40B4-BE49-F238E27FC236}">
                <a16:creationId xmlns:a16="http://schemas.microsoft.com/office/drawing/2014/main" id="{01E50DDF-25D0-494C-B53D-8245389BE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2383" y="1939473"/>
            <a:ext cx="1298448" cy="12984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AF56-2A65-4ABC-B9F2-9D607BAB6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r>
              <a:rPr lang="en-US" dirty="0"/>
              <a:t>Actions based on Power BI analysis (organizational):</a:t>
            </a:r>
          </a:p>
          <a:p>
            <a:pPr lvl="1"/>
            <a:r>
              <a:rPr lang="en-US" sz="2000" dirty="0"/>
              <a:t>Reduce price of or optimize </a:t>
            </a:r>
            <a:r>
              <a:rPr lang="en-US" sz="2000" b="1" dirty="0"/>
              <a:t>phone service </a:t>
            </a:r>
            <a:r>
              <a:rPr lang="en-US" sz="2000" dirty="0"/>
              <a:t>quality</a:t>
            </a:r>
          </a:p>
          <a:p>
            <a:pPr lvl="1"/>
            <a:r>
              <a:rPr lang="en-US" sz="2000" dirty="0"/>
              <a:t>Reduce </a:t>
            </a:r>
            <a:r>
              <a:rPr lang="en-US" sz="2000" b="1" dirty="0"/>
              <a:t>price of fiber optic</a:t>
            </a:r>
            <a:r>
              <a:rPr lang="en-US" sz="2000" dirty="0"/>
              <a:t> internet or optimize internet service quality</a:t>
            </a:r>
          </a:p>
          <a:p>
            <a:pPr lvl="1"/>
            <a:r>
              <a:rPr lang="en-US" sz="2000" dirty="0"/>
              <a:t>Develop an </a:t>
            </a:r>
            <a:r>
              <a:rPr lang="en-US" sz="2000" b="1" dirty="0"/>
              <a:t>incentive for annual contracts </a:t>
            </a:r>
            <a:r>
              <a:rPr lang="en-US" sz="2000" dirty="0"/>
              <a:t>or run promotions for new customers with month-to-month contracts</a:t>
            </a:r>
          </a:p>
          <a:p>
            <a:pPr lvl="1"/>
            <a:r>
              <a:rPr lang="en-US" sz="2000" dirty="0"/>
              <a:t>Design </a:t>
            </a:r>
            <a:r>
              <a:rPr lang="en-US" sz="2000" b="1" dirty="0"/>
              <a:t>loyalty programs </a:t>
            </a:r>
            <a:r>
              <a:rPr lang="en-US" sz="2000" dirty="0"/>
              <a:t>to retain older customers</a:t>
            </a:r>
          </a:p>
          <a:p>
            <a:pPr lvl="1"/>
            <a:r>
              <a:rPr lang="en-US" sz="2000" b="1" dirty="0"/>
              <a:t>Better packaging of services </a:t>
            </a:r>
            <a:r>
              <a:rPr lang="en-US" sz="2000" dirty="0"/>
              <a:t>to allow customers to see value of the broad </a:t>
            </a:r>
            <a:r>
              <a:rPr lang="en-US" sz="2000" b="1" dirty="0"/>
              <a:t>range of services</a:t>
            </a:r>
          </a:p>
          <a:p>
            <a:r>
              <a:rPr lang="en-US" dirty="0"/>
              <a:t>Actions based on Machine Learning predictions (customer):</a:t>
            </a:r>
          </a:p>
          <a:p>
            <a:pPr lvl="1"/>
            <a:r>
              <a:rPr lang="en-US" sz="2000" dirty="0"/>
              <a:t>Once a customer is </a:t>
            </a:r>
            <a:r>
              <a:rPr lang="en-US" sz="2000" b="1" dirty="0"/>
              <a:t>predicted</a:t>
            </a:r>
            <a:r>
              <a:rPr lang="en-US" sz="2000" dirty="0"/>
              <a:t> to churn, </a:t>
            </a:r>
            <a:r>
              <a:rPr lang="en-US" sz="2000" b="1" dirty="0"/>
              <a:t>understand why </a:t>
            </a:r>
            <a:r>
              <a:rPr lang="en-US" sz="2000" dirty="0"/>
              <a:t>the customer might churn to determine </a:t>
            </a:r>
            <a:r>
              <a:rPr lang="en-US" sz="2000" b="1" dirty="0"/>
              <a:t>optimal changes to current service offering or promotional deals </a:t>
            </a:r>
            <a:r>
              <a:rPr lang="en-US" sz="2000" dirty="0"/>
              <a:t>to retain customer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5789E9E9-12AF-46F3-B08E-357F364FC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60955"/>
              </p:ext>
            </p:extLst>
          </p:nvPr>
        </p:nvGraphicFramePr>
        <p:xfrm>
          <a:off x="3966233" y="6380480"/>
          <a:ext cx="8083527" cy="343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863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A0530-F9B9-4D50-A628-8DCC11A5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4CAEDAE7-4F13-4277-BCCA-89C2535EF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2006" y="1941696"/>
            <a:ext cx="1298448" cy="12984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4206-4FCB-4C97-A337-87A5F015B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If you would like to access the code presented, or any of my other work, you may find it on GitHub: </a:t>
            </a:r>
            <a:r>
              <a:rPr lang="en-US" dirty="0">
                <a:hlinkClick r:id="rId4"/>
              </a:rPr>
              <a:t>https://github.com/Bilalmajeed1995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9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705</Words>
  <Application>Microsoft Office PowerPoint</Application>
  <PresentationFormat>Widescreen</PresentationFormat>
  <Paragraphs>158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AdalegIT Showcase Presentation</vt:lpstr>
      <vt:lpstr>Table of Contents</vt:lpstr>
      <vt:lpstr>Motivation</vt:lpstr>
      <vt:lpstr>Dataset Columns</vt:lpstr>
      <vt:lpstr>Power BI Analysis</vt:lpstr>
      <vt:lpstr>Machine Learning Steps</vt:lpstr>
      <vt:lpstr>Machine Learning Results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AdalegIT Showcase Presentation</dc:title>
  <dc:creator>Bilal Majeed</dc:creator>
  <cp:lastModifiedBy>Bilal Majeed</cp:lastModifiedBy>
  <cp:revision>7</cp:revision>
  <dcterms:created xsi:type="dcterms:W3CDTF">2020-09-02T23:32:43Z</dcterms:created>
  <dcterms:modified xsi:type="dcterms:W3CDTF">2020-09-09T21:04:03Z</dcterms:modified>
</cp:coreProperties>
</file>