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5" r:id="rId4"/>
    <p:sldId id="264" r:id="rId5"/>
    <p:sldId id="258" r:id="rId6"/>
    <p:sldId id="263" r:id="rId7"/>
    <p:sldId id="259" r:id="rId8"/>
    <p:sldId id="262" r:id="rId9"/>
    <p:sldId id="261" r:id="rId10"/>
    <p:sldId id="267" r:id="rId11"/>
    <p:sldId id="26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C1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0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03452E5-2724-4210-A9D6-6EE63B65B545}" type="datetimeFigureOut">
              <a:rPr lang="tr-TR" smtClean="0"/>
              <a:t>14.05.2020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31B1E09-88BF-4187-B5D8-2208C7B6EF14}" type="slidenum">
              <a:rPr lang="tr-TR" smtClean="0"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104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52E5-2724-4210-A9D6-6EE63B65B545}" type="datetimeFigureOut">
              <a:rPr lang="tr-TR" smtClean="0"/>
              <a:t>14.05.2020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B1E09-88BF-4187-B5D8-2208C7B6EF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92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52E5-2724-4210-A9D6-6EE63B65B545}" type="datetimeFigureOut">
              <a:rPr lang="tr-TR" smtClean="0"/>
              <a:t>14.05.2020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B1E09-88BF-4187-B5D8-2208C7B6EF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029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52E5-2724-4210-A9D6-6EE63B65B545}" type="datetimeFigureOut">
              <a:rPr lang="tr-TR" smtClean="0"/>
              <a:t>14.05.2020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B1E09-88BF-4187-B5D8-2208C7B6EF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56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52E5-2724-4210-A9D6-6EE63B65B545}" type="datetimeFigureOut">
              <a:rPr lang="tr-TR" smtClean="0"/>
              <a:t>14.05.2020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B1E09-88BF-4187-B5D8-2208C7B6EF14}" type="slidenum">
              <a:rPr lang="tr-TR" smtClean="0"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23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52E5-2724-4210-A9D6-6EE63B65B545}" type="datetimeFigureOut">
              <a:rPr lang="tr-TR" smtClean="0"/>
              <a:t>14.05.2020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B1E09-88BF-4187-B5D8-2208C7B6EF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709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52E5-2724-4210-A9D6-6EE63B65B545}" type="datetimeFigureOut">
              <a:rPr lang="tr-TR" smtClean="0"/>
              <a:t>14.05.2020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B1E09-88BF-4187-B5D8-2208C7B6EF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443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52E5-2724-4210-A9D6-6EE63B65B545}" type="datetimeFigureOut">
              <a:rPr lang="tr-TR" smtClean="0"/>
              <a:t>14.05.2020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B1E09-88BF-4187-B5D8-2208C7B6EF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298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52E5-2724-4210-A9D6-6EE63B65B545}" type="datetimeFigureOut">
              <a:rPr lang="tr-TR" smtClean="0"/>
              <a:t>14.05.2020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B1E09-88BF-4187-B5D8-2208C7B6EF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791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52E5-2724-4210-A9D6-6EE63B65B545}" type="datetimeFigureOut">
              <a:rPr lang="tr-TR" smtClean="0"/>
              <a:t>14.05.2020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B1E09-88BF-4187-B5D8-2208C7B6EF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789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52E5-2724-4210-A9D6-6EE63B65B545}" type="datetimeFigureOut">
              <a:rPr lang="tr-TR" smtClean="0"/>
              <a:t>14.05.2020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B1E09-88BF-4187-B5D8-2208C7B6EF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496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03452E5-2724-4210-A9D6-6EE63B65B545}" type="datetimeFigureOut">
              <a:rPr lang="tr-TR" smtClean="0"/>
              <a:t>14.05.2020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31B1E09-88BF-4187-B5D8-2208C7B6EF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1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B6EDDD-F997-43BE-9627-12B742EFA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607" y="55689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tr-TR" sz="2800" b="1" dirty="0"/>
              <a:t>ÜNİVERSİTE KULÜPLERİNİN ETKİNLİKLERİNİ PAYLAŞACAĞI MOBİL UYGULAMA</a:t>
            </a:r>
            <a:br>
              <a:rPr lang="tr-TR" sz="2800" dirty="0"/>
            </a:br>
            <a:endParaRPr lang="tr-TR" sz="28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02AB433-ABA2-46E5-A0C5-B91F0DB07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tr-TR" sz="1800" dirty="0">
                <a:solidFill>
                  <a:schemeClr val="tx1"/>
                </a:solidFill>
              </a:rPr>
              <a:t>Bilal Nadir KARATAŞ – 171816033</a:t>
            </a:r>
          </a:p>
          <a:p>
            <a:pPr algn="r"/>
            <a:r>
              <a:rPr lang="tr-TR" sz="1800" dirty="0">
                <a:solidFill>
                  <a:schemeClr val="tx1"/>
                </a:solidFill>
              </a:rPr>
              <a:t>Şeyma Sultan SÖZEN- 171816046</a:t>
            </a:r>
          </a:p>
          <a:p>
            <a:pPr algn="r"/>
            <a:endParaRPr lang="tr-TR" sz="1800" dirty="0">
              <a:solidFill>
                <a:srgbClr val="FFFFFF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F0031CC-9205-4107-AF02-6B8CAA89D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469" y="699265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80CB95-7D29-4621-8967-86F8E10E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574" y="158619"/>
            <a:ext cx="9692640" cy="823575"/>
          </a:xfrm>
        </p:spPr>
        <p:txBody>
          <a:bodyPr/>
          <a:lstStyle/>
          <a:p>
            <a:pPr algn="ctr"/>
            <a:r>
              <a:rPr lang="tr-TR" dirty="0"/>
              <a:t>UYGULAMA İŞLEVLERİ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1A6C7B48-97A8-4C61-AED2-D21FACF8D30E}"/>
              </a:ext>
            </a:extLst>
          </p:cNvPr>
          <p:cNvSpPr txBox="1"/>
          <p:nvPr/>
        </p:nvSpPr>
        <p:spPr>
          <a:xfrm>
            <a:off x="7896003" y="1367789"/>
            <a:ext cx="33901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/>
              <a:t>Fotoğraf ekleme </a:t>
            </a:r>
            <a:r>
              <a:rPr lang="tr-TR" dirty="0" err="1"/>
              <a:t>itemi</a:t>
            </a:r>
            <a:r>
              <a:rPr lang="tr-TR" dirty="0"/>
              <a:t> ile gönderi </a:t>
            </a:r>
            <a:r>
              <a:rPr lang="tr-TR" dirty="0" err="1"/>
              <a:t>activity</a:t>
            </a:r>
            <a:r>
              <a:rPr lang="tr-TR" dirty="0"/>
              <a:t> açılır. İstenilen fotoğraf seçildikten sonra fotoğraf hakkında kısmı da doldurulduktan sonra gönder butonu ile </a:t>
            </a:r>
            <a:r>
              <a:rPr lang="tr-TR" dirty="0" err="1"/>
              <a:t>veritabanına</a:t>
            </a:r>
            <a:r>
              <a:rPr lang="tr-TR" dirty="0"/>
              <a:t> gönderi kaydedilir.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tr-T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/>
              <a:t>Gönderi yüklendikten sonra bu </a:t>
            </a:r>
            <a:r>
              <a:rPr lang="tr-TR" dirty="0" err="1"/>
              <a:t>activity</a:t>
            </a:r>
            <a:r>
              <a:rPr lang="tr-TR" dirty="0"/>
              <a:t>’ den ana </a:t>
            </a:r>
            <a:r>
              <a:rPr lang="tr-TR" dirty="0" err="1"/>
              <a:t>activity</a:t>
            </a:r>
            <a:r>
              <a:rPr lang="tr-TR" dirty="0"/>
              <a:t>’ ye yönlendirme yapılır. Ana </a:t>
            </a:r>
            <a:r>
              <a:rPr lang="tr-TR" dirty="0" err="1"/>
              <a:t>activity</a:t>
            </a:r>
            <a:r>
              <a:rPr lang="tr-TR" dirty="0"/>
              <a:t> de bulunan akış yenilenerek yüklenen gönderi akışa eklenir.</a:t>
            </a:r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887B496E-3448-448B-97A3-4E2BE111BD49}"/>
              </a:ext>
            </a:extLst>
          </p:cNvPr>
          <p:cNvGrpSpPr/>
          <p:nvPr/>
        </p:nvGrpSpPr>
        <p:grpSpPr>
          <a:xfrm>
            <a:off x="300188" y="1367789"/>
            <a:ext cx="7400023" cy="5331592"/>
            <a:chOff x="0" y="0"/>
            <a:chExt cx="6096000" cy="4034155"/>
          </a:xfrm>
        </p:grpSpPr>
        <p:pic>
          <p:nvPicPr>
            <p:cNvPr id="13" name="Resim 12">
              <a:extLst>
                <a:ext uri="{FF2B5EF4-FFF2-40B4-BE49-F238E27FC236}">
                  <a16:creationId xmlns:a16="http://schemas.microsoft.com/office/drawing/2014/main" id="{278A4300-C922-45EA-B0DB-2AF5A731D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7660" y="7620"/>
              <a:ext cx="1958340" cy="40265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Resim 13">
              <a:extLst>
                <a:ext uri="{FF2B5EF4-FFF2-40B4-BE49-F238E27FC236}">
                  <a16:creationId xmlns:a16="http://schemas.microsoft.com/office/drawing/2014/main" id="{BA0F43D9-5E8B-4859-A2AF-5B4895585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55165" cy="40208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Resim 14">
              <a:extLst>
                <a:ext uri="{FF2B5EF4-FFF2-40B4-BE49-F238E27FC236}">
                  <a16:creationId xmlns:a16="http://schemas.microsoft.com/office/drawing/2014/main" id="{94EE50E4-77F6-4B70-BE85-5EE7C4F4D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4540" y="0"/>
              <a:ext cx="1941830" cy="399288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2533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80CB95-7D29-4621-8967-86F8E10E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574" y="158619"/>
            <a:ext cx="9692640" cy="823575"/>
          </a:xfrm>
        </p:spPr>
        <p:txBody>
          <a:bodyPr/>
          <a:lstStyle/>
          <a:p>
            <a:pPr algn="ctr"/>
            <a:r>
              <a:rPr lang="tr-TR" dirty="0"/>
              <a:t>UYGULAMA İŞLEVLERİ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1A6C7B48-97A8-4C61-AED2-D21FACF8D30E}"/>
              </a:ext>
            </a:extLst>
          </p:cNvPr>
          <p:cNvSpPr txBox="1"/>
          <p:nvPr/>
        </p:nvSpPr>
        <p:spPr>
          <a:xfrm>
            <a:off x="7840491" y="1859339"/>
            <a:ext cx="33901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/>
              <a:t>Kulüp hesabının profili başka bir kullanıcı hesabı tarafından ziyaret edildiğinde, kulübün paylaştığı gönderiler görünür.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tr-T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/>
              <a:t>Ayrıca </a:t>
            </a:r>
            <a:r>
              <a:rPr lang="tr-TR" u="sng" dirty="0"/>
              <a:t>Bu Kulübe Katıl </a:t>
            </a:r>
            <a:r>
              <a:rPr lang="tr-TR" dirty="0"/>
              <a:t>butonu ile kullanıcı o kulübe bir kayıt formu doldurarak kayıt olabilir.</a:t>
            </a: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AE2CC5DB-F42F-4A0E-960D-99F6D7D84B09}"/>
              </a:ext>
            </a:extLst>
          </p:cNvPr>
          <p:cNvGrpSpPr/>
          <p:nvPr/>
        </p:nvGrpSpPr>
        <p:grpSpPr>
          <a:xfrm>
            <a:off x="283343" y="1209407"/>
            <a:ext cx="7557147" cy="5489973"/>
            <a:chOff x="0" y="0"/>
            <a:chExt cx="6042660" cy="4022090"/>
          </a:xfrm>
        </p:grpSpPr>
        <p:pic>
          <p:nvPicPr>
            <p:cNvPr id="10" name="Resim 9">
              <a:extLst>
                <a:ext uri="{FF2B5EF4-FFF2-40B4-BE49-F238E27FC236}">
                  <a16:creationId xmlns:a16="http://schemas.microsoft.com/office/drawing/2014/main" id="{0D8CEFDB-975C-4CDA-BCF2-7862E5781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50720" cy="40081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Resim 10">
              <a:extLst>
                <a:ext uri="{FF2B5EF4-FFF2-40B4-BE49-F238E27FC236}">
                  <a16:creationId xmlns:a16="http://schemas.microsoft.com/office/drawing/2014/main" id="{93619525-CDCF-417E-B0FC-9A58B198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5020" y="15240"/>
              <a:ext cx="1950720" cy="4006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Resim 11">
              <a:extLst>
                <a:ext uri="{FF2B5EF4-FFF2-40B4-BE49-F238E27FC236}">
                  <a16:creationId xmlns:a16="http://schemas.microsoft.com/office/drawing/2014/main" id="{10CAFEBE-ED5F-43A9-A04A-ECE752277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9560" y="30480"/>
              <a:ext cx="1943100" cy="399161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0595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D7B214F6-C1C7-4358-ABEF-A4049346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80" y="2590165"/>
            <a:ext cx="10515600" cy="1325563"/>
          </a:xfrm>
        </p:spPr>
        <p:txBody>
          <a:bodyPr/>
          <a:lstStyle/>
          <a:p>
            <a:pPr algn="ctr"/>
            <a:r>
              <a:rPr lang="tr-TR" dirty="0"/>
              <a:t>TEŞEKKÜRLER</a:t>
            </a:r>
          </a:p>
        </p:txBody>
      </p:sp>
    </p:spTree>
    <p:extLst>
      <p:ext uri="{BB962C8B-B14F-4D97-AF65-F5344CB8AC3E}">
        <p14:creationId xmlns:p14="http://schemas.microsoft.com/office/powerpoint/2010/main" val="392023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A2388E-E429-4CBB-A8A0-B7733831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65329"/>
            <a:ext cx="6118704" cy="1692794"/>
          </a:xfrm>
        </p:spPr>
        <p:txBody>
          <a:bodyPr>
            <a:normAutofit fontScale="90000"/>
          </a:bodyPr>
          <a:lstStyle/>
          <a:p>
            <a:r>
              <a:rPr lang="tr-TR" sz="4100" dirty="0"/>
              <a:t>UYGULAMANIN AMACI  VE HEDEF KİTLESİ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7C8C13-FC7A-405F-A715-BEA77D08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tr-TR" sz="1800" dirty="0"/>
              <a:t> Uygulamamız  üniversite kulüplerini hedef almaktadır. </a:t>
            </a:r>
          </a:p>
          <a:p>
            <a:r>
              <a:rPr lang="tr-TR" sz="1800" dirty="0"/>
              <a:t>Üniversite kulüplerinin yaptığı etkinliklerden haberdar olabilmek ve bu etkinliklerin daha çok kişiye ulaşmasını sağlamaktır.</a:t>
            </a:r>
          </a:p>
          <a:p>
            <a:r>
              <a:rPr lang="tr-TR" sz="1800" dirty="0"/>
              <a:t>Afiş hazırlarken çok zaman kaybeden kulüpler ,bu uygulama sayesinde  artık etkinliklerini zaman kaybetmeden duyurabilecektir.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9B638E6-040E-4FD7-8903-F0E2AC5B4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9" r="6556"/>
          <a:stretch/>
        </p:blipFill>
        <p:spPr>
          <a:xfrm>
            <a:off x="5464389" y="65329"/>
            <a:ext cx="5841201" cy="6354132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252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731DBA-032B-45D0-9E2A-7DD64083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53158"/>
            <a:ext cx="9692640" cy="935541"/>
          </a:xfrm>
        </p:spPr>
        <p:txBody>
          <a:bodyPr/>
          <a:lstStyle/>
          <a:p>
            <a:r>
              <a:rPr lang="tr-TR" dirty="0"/>
              <a:t>Pazar Araştırması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8E01A4-25F0-413A-9B58-3D0F3CF4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033" y="1839932"/>
            <a:ext cx="5602472" cy="4052757"/>
          </a:xfrm>
        </p:spPr>
        <p:txBody>
          <a:bodyPr>
            <a:normAutofit/>
          </a:bodyPr>
          <a:lstStyle/>
          <a:p>
            <a:r>
              <a:rPr lang="tr-TR" sz="2000" dirty="0"/>
              <a:t>Uygulama mağazalarına bakıldığında üniversite kulüplerini tam anlamıyla kapsayan bir uygulamaya rastlanılmamıştır.</a:t>
            </a:r>
          </a:p>
          <a:p>
            <a:endParaRPr lang="tr-TR" sz="2000" dirty="0"/>
          </a:p>
          <a:p>
            <a:pPr marL="0" indent="0">
              <a:buNone/>
            </a:pPr>
            <a:endParaRPr lang="tr-TR" sz="2000" dirty="0"/>
          </a:p>
          <a:p>
            <a:r>
              <a:rPr lang="tr-TR" sz="2000" dirty="0"/>
              <a:t>Uygulama pazarı araştırıldığında UNICLUB projesine en yakın </a:t>
            </a:r>
            <a:r>
              <a:rPr lang="tr-TR" sz="2000" dirty="0" err="1"/>
              <a:t>üniaktivite</a:t>
            </a:r>
            <a:r>
              <a:rPr lang="tr-TR" sz="2000" dirty="0"/>
              <a:t>[1] adlı bir yapıya rastlanmıştır.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1EFAE2E8-A1E9-4CD9-AE1B-4FF27FC59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32" y="1552486"/>
            <a:ext cx="2602252" cy="4627651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6FC42E24-AC60-4CC5-9697-15F27A731BC8}"/>
              </a:ext>
            </a:extLst>
          </p:cNvPr>
          <p:cNvSpPr/>
          <p:nvPr/>
        </p:nvSpPr>
        <p:spPr>
          <a:xfrm>
            <a:off x="1111332" y="6197065"/>
            <a:ext cx="2385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i="1" dirty="0"/>
              <a:t>[1] </a:t>
            </a:r>
            <a:r>
              <a:rPr lang="tr-TR" sz="1400" i="1" dirty="0" err="1"/>
              <a:t>üniaktivite</a:t>
            </a:r>
            <a:r>
              <a:rPr lang="tr-TR" sz="1400" i="1" dirty="0"/>
              <a:t> uygulaması</a:t>
            </a:r>
          </a:p>
        </p:txBody>
      </p:sp>
    </p:spTree>
    <p:extLst>
      <p:ext uri="{BB962C8B-B14F-4D97-AF65-F5344CB8AC3E}">
        <p14:creationId xmlns:p14="http://schemas.microsoft.com/office/powerpoint/2010/main" val="10222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FF309A-DB1B-4072-B86E-5C877F86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8579"/>
            <a:ext cx="9692640" cy="916881"/>
          </a:xfrm>
        </p:spPr>
        <p:txBody>
          <a:bodyPr/>
          <a:lstStyle/>
          <a:p>
            <a:r>
              <a:rPr lang="tr-TR" dirty="0"/>
              <a:t>Pazar Araştırması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CD18185-CF1C-49AF-94EB-26A91AA42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491420"/>
            <a:ext cx="2694308" cy="4791355"/>
          </a:xfrm>
          <a:prstGeom prst="rect">
            <a:avLst/>
          </a:prstGeom>
        </p:spPr>
      </p:pic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BF006A59-EFDC-45A7-9006-C9572522A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223" y="1850734"/>
            <a:ext cx="5225143" cy="4432041"/>
          </a:xfrm>
        </p:spPr>
        <p:txBody>
          <a:bodyPr/>
          <a:lstStyle/>
          <a:p>
            <a:r>
              <a:rPr lang="tr-TR" sz="2000" dirty="0" err="1"/>
              <a:t>Üniaktivite</a:t>
            </a:r>
            <a:r>
              <a:rPr lang="tr-TR" sz="2000" dirty="0"/>
              <a:t>, daha çok etkinliğe dayalı ve metin odaklı paylaşım sunmaktadır. Etkinliklerini fotoğrafları ile sunmak isteyen kulüpler için kullanışlı değildir. </a:t>
            </a:r>
          </a:p>
          <a:p>
            <a:endParaRPr lang="tr-TR" sz="2000" dirty="0"/>
          </a:p>
          <a:p>
            <a:r>
              <a:rPr lang="tr-TR" sz="2000" dirty="0"/>
              <a:t>UNICLUB ile etkinliklere fotoğraf desteği sağlanacaktır. </a:t>
            </a:r>
          </a:p>
          <a:p>
            <a:endParaRPr lang="tr-TR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79213480-4E5F-493C-8EF3-2CDBE1406033}"/>
              </a:ext>
            </a:extLst>
          </p:cNvPr>
          <p:cNvSpPr/>
          <p:nvPr/>
        </p:nvSpPr>
        <p:spPr>
          <a:xfrm>
            <a:off x="1298080" y="6282775"/>
            <a:ext cx="2385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i="1" dirty="0" err="1"/>
              <a:t>üniaktivite</a:t>
            </a:r>
            <a:r>
              <a:rPr lang="tr-TR" sz="1600" i="1" dirty="0"/>
              <a:t> uygulaması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49297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41C5F0-0AA6-4C82-B67D-C73A4D20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19" y="297022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 UYGULAMA İŞLEVLERİ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C3FAFBC6-7CBE-4B15-AC8C-2D4630AC017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996" y="1269508"/>
            <a:ext cx="2369043" cy="496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1799897-3E98-43B9-AA8A-B1698C6D7D9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9" y="1269508"/>
            <a:ext cx="2369043" cy="496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3E070A1-1468-4F46-973C-F80D2D3105E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052" y="1269509"/>
            <a:ext cx="2369043" cy="496830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EE7CD945-81DD-4668-9E28-A76F1296530E}"/>
              </a:ext>
            </a:extLst>
          </p:cNvPr>
          <p:cNvSpPr txBox="1"/>
          <p:nvPr/>
        </p:nvSpPr>
        <p:spPr>
          <a:xfrm>
            <a:off x="7933763" y="2290178"/>
            <a:ext cx="3309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Uygulamayı kullanabilmek için önce kayıt olunmalı, daha sonra giriş yapılmalıdır.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B3C095C5-A868-49C0-8979-E4497902D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7164" y="393700"/>
            <a:ext cx="1006198" cy="100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4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6DAD4E-E4F3-421D-9301-6002964D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61257"/>
            <a:ext cx="9692640" cy="767591"/>
          </a:xfrm>
        </p:spPr>
        <p:txBody>
          <a:bodyPr/>
          <a:lstStyle/>
          <a:p>
            <a:pPr algn="ctr"/>
            <a:r>
              <a:rPr lang="tr-TR" dirty="0"/>
              <a:t>UYGULAMA İŞLEVLERİ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3B5BD60D-68C6-498D-9F4D-64B3B48A6584}"/>
              </a:ext>
            </a:extLst>
          </p:cNvPr>
          <p:cNvSpPr txBox="1"/>
          <p:nvPr/>
        </p:nvSpPr>
        <p:spPr>
          <a:xfrm>
            <a:off x="7566168" y="2413337"/>
            <a:ext cx="38984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Uygulamaya giriş yapıldığında yandaki gibi boş bir akış görüntülenir. Bunun sebebi kullanıcının takip ettiği hesap ve gönderisinin olmamasıdır. Arama kısmından ‘</a:t>
            </a:r>
            <a:r>
              <a:rPr lang="tr-TR" dirty="0" err="1"/>
              <a:t>skylab</a:t>
            </a:r>
            <a:r>
              <a:rPr lang="tr-TR" dirty="0"/>
              <a:t>’ hesabı takip edilmiştir.</a:t>
            </a: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9BD24FCF-590B-47F9-B886-0FC40667CFC3}"/>
              </a:ext>
            </a:extLst>
          </p:cNvPr>
          <p:cNvGrpSpPr/>
          <p:nvPr/>
        </p:nvGrpSpPr>
        <p:grpSpPr>
          <a:xfrm>
            <a:off x="121919" y="1333901"/>
            <a:ext cx="7080985" cy="5262842"/>
            <a:chOff x="0" y="0"/>
            <a:chExt cx="5974080" cy="3901440"/>
          </a:xfrm>
        </p:grpSpPr>
        <p:pic>
          <p:nvPicPr>
            <p:cNvPr id="10" name="Resim 9">
              <a:extLst>
                <a:ext uri="{FF2B5EF4-FFF2-40B4-BE49-F238E27FC236}">
                  <a16:creationId xmlns:a16="http://schemas.microsoft.com/office/drawing/2014/main" id="{CFF5AADB-D3F1-450D-B834-81DC40DEA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860"/>
              <a:ext cx="1885950" cy="3878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Resim 10">
              <a:extLst>
                <a:ext uri="{FF2B5EF4-FFF2-40B4-BE49-F238E27FC236}">
                  <a16:creationId xmlns:a16="http://schemas.microsoft.com/office/drawing/2014/main" id="{F62728FB-87FA-48D6-A481-6D332C594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780" y="7620"/>
              <a:ext cx="1882140" cy="38646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Resim 11">
              <a:extLst>
                <a:ext uri="{FF2B5EF4-FFF2-40B4-BE49-F238E27FC236}">
                  <a16:creationId xmlns:a16="http://schemas.microsoft.com/office/drawing/2014/main" id="{C1C5CEC1-6DF5-426F-B292-C9F4D97D4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1940" y="0"/>
              <a:ext cx="1882140" cy="386969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6405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6CF675-DEAB-4FE7-946D-07B708EB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904" y="223934"/>
            <a:ext cx="9692640" cy="767591"/>
          </a:xfrm>
        </p:spPr>
        <p:txBody>
          <a:bodyPr/>
          <a:lstStyle/>
          <a:p>
            <a:pPr algn="ctr"/>
            <a:r>
              <a:rPr lang="tr-TR" dirty="0"/>
              <a:t>UYGULAMA İŞLEVLERİ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F033CF-939E-44A6-A2C2-D6641CDAE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                             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DC22DEF1-55F9-4B31-8C4A-B718A2BED403}"/>
              </a:ext>
            </a:extLst>
          </p:cNvPr>
          <p:cNvSpPr txBox="1"/>
          <p:nvPr/>
        </p:nvSpPr>
        <p:spPr>
          <a:xfrm>
            <a:off x="8080310" y="1554481"/>
            <a:ext cx="33590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Kullanıcı takip etmek istediği kulüp hesaplarını arama kısmından takip ettikten sonra artık ana sayfasında o kulübe ait paylaşımları görebilmektedir. Paylaşımları beğenip yorum yapabilmektedir.</a:t>
            </a:r>
          </a:p>
          <a:p>
            <a:endParaRPr lang="tr-TR" sz="2000" dirty="0">
              <a:solidFill>
                <a:schemeClr val="bg1"/>
              </a:solidFill>
            </a:endParaRPr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AD54EC36-1495-43CA-9F93-FAFE297BA0C6}"/>
              </a:ext>
            </a:extLst>
          </p:cNvPr>
          <p:cNvGrpSpPr/>
          <p:nvPr/>
        </p:nvGrpSpPr>
        <p:grpSpPr>
          <a:xfrm>
            <a:off x="297122" y="1313718"/>
            <a:ext cx="7629138" cy="5320348"/>
            <a:chOff x="0" y="0"/>
            <a:chExt cx="5684520" cy="3782695"/>
          </a:xfrm>
        </p:grpSpPr>
        <p:pic>
          <p:nvPicPr>
            <p:cNvPr id="12" name="Resim 11">
              <a:extLst>
                <a:ext uri="{FF2B5EF4-FFF2-40B4-BE49-F238E27FC236}">
                  <a16:creationId xmlns:a16="http://schemas.microsoft.com/office/drawing/2014/main" id="{957DE4CF-5E2D-4717-8BBD-9ECA7808F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20"/>
              <a:ext cx="1836420" cy="377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Resim 13">
              <a:extLst>
                <a:ext uri="{FF2B5EF4-FFF2-40B4-BE49-F238E27FC236}">
                  <a16:creationId xmlns:a16="http://schemas.microsoft.com/office/drawing/2014/main" id="{45767812-0D78-4345-B76F-F13D25EFB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5480" y="15240"/>
              <a:ext cx="1830070" cy="3764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Resim 14">
              <a:extLst>
                <a:ext uri="{FF2B5EF4-FFF2-40B4-BE49-F238E27FC236}">
                  <a16:creationId xmlns:a16="http://schemas.microsoft.com/office/drawing/2014/main" id="{8A465601-8D64-45CE-ABF4-839739538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00" y="0"/>
              <a:ext cx="1836420" cy="377571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015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C9D41E-5FC6-44F3-A5D4-09F9FC7E8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816" y="74644"/>
            <a:ext cx="9418320" cy="983253"/>
          </a:xfrm>
        </p:spPr>
        <p:txBody>
          <a:bodyPr>
            <a:noAutofit/>
          </a:bodyPr>
          <a:lstStyle/>
          <a:p>
            <a:pPr algn="ctr"/>
            <a:r>
              <a:rPr lang="tr-TR" sz="4000" dirty="0"/>
              <a:t>UYGULAMA</a:t>
            </a:r>
            <a:r>
              <a:rPr lang="tr-TR" sz="4000" dirty="0">
                <a:solidFill>
                  <a:schemeClr val="bg1"/>
                </a:solidFill>
              </a:rPr>
              <a:t> </a:t>
            </a:r>
            <a:r>
              <a:rPr lang="tr-TR" sz="4000" dirty="0"/>
              <a:t>İŞLEVLERİ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8B0E6004-83A4-4DB9-B943-E4E6A807A34A}"/>
              </a:ext>
            </a:extLst>
          </p:cNvPr>
          <p:cNvSpPr txBox="1"/>
          <p:nvPr/>
        </p:nvSpPr>
        <p:spPr>
          <a:xfrm>
            <a:off x="8851640" y="1443841"/>
            <a:ext cx="3340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/>
              <a:t>Her hesabın bir profili vardır. Burada hesap ile ilgili bilgiler, paylaşılan gönderiler yer almaktadır.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tr-T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u="sng" dirty="0"/>
              <a:t>Profili Düzenle</a:t>
            </a:r>
            <a:r>
              <a:rPr lang="tr-TR" dirty="0"/>
              <a:t> butonu ile bu bilgiler güncellenebilmektedir.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tr-TR" dirty="0"/>
          </a:p>
          <a:p>
            <a:endParaRPr lang="tr-TR" dirty="0">
              <a:solidFill>
                <a:schemeClr val="bg1"/>
              </a:solidFill>
            </a:endParaRPr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6B75FDE8-9D70-41CF-A8DE-1E3EC3B28601}"/>
              </a:ext>
            </a:extLst>
          </p:cNvPr>
          <p:cNvGrpSpPr/>
          <p:nvPr/>
        </p:nvGrpSpPr>
        <p:grpSpPr>
          <a:xfrm>
            <a:off x="383800" y="1057896"/>
            <a:ext cx="8467839" cy="5725459"/>
            <a:chOff x="0" y="0"/>
            <a:chExt cx="5913120" cy="3712210"/>
          </a:xfrm>
        </p:grpSpPr>
        <p:pic>
          <p:nvPicPr>
            <p:cNvPr id="13" name="Resim 12">
              <a:extLst>
                <a:ext uri="{FF2B5EF4-FFF2-40B4-BE49-F238E27FC236}">
                  <a16:creationId xmlns:a16="http://schemas.microsoft.com/office/drawing/2014/main" id="{30E87B60-38B6-4124-9BEF-BC82E9FC1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240"/>
              <a:ext cx="1905000" cy="36969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Resim 13">
              <a:extLst>
                <a:ext uri="{FF2B5EF4-FFF2-40B4-BE49-F238E27FC236}">
                  <a16:creationId xmlns:a16="http://schemas.microsoft.com/office/drawing/2014/main" id="{85FC78A4-0419-4A86-8D9B-49DF0460E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920" y="0"/>
              <a:ext cx="1927860" cy="3681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Resim 14">
              <a:extLst>
                <a:ext uri="{FF2B5EF4-FFF2-40B4-BE49-F238E27FC236}">
                  <a16:creationId xmlns:a16="http://schemas.microsoft.com/office/drawing/2014/main" id="{E298921F-580F-48F9-AB8C-EF30E936F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1460" y="7620"/>
              <a:ext cx="1851660" cy="368236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1766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192C5A-B3EF-49BB-ACB8-7B45D174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43282"/>
            <a:ext cx="9692640" cy="804228"/>
          </a:xfrm>
        </p:spPr>
        <p:txBody>
          <a:bodyPr/>
          <a:lstStyle/>
          <a:p>
            <a:pPr algn="ctr"/>
            <a:r>
              <a:rPr lang="tr-TR" dirty="0"/>
              <a:t>UYGULAMA İŞLEVLERİ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F88CC8E1-DDA6-40E4-9B1C-0F6B0A6403E0}"/>
              </a:ext>
            </a:extLst>
          </p:cNvPr>
          <p:cNvSpPr txBox="1"/>
          <p:nvPr/>
        </p:nvSpPr>
        <p:spPr>
          <a:xfrm>
            <a:off x="8312334" y="1463092"/>
            <a:ext cx="29131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/>
              <a:t>Uygulamaya kayıt olan kullanıcı, ayarlar kısmından hesabını kulüp hesabına çevirebilir.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tr-T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/>
              <a:t>Kulüp hesabına çevrildiğinde </a:t>
            </a:r>
            <a:r>
              <a:rPr lang="tr-TR" dirty="0" err="1"/>
              <a:t>navigation</a:t>
            </a:r>
            <a:r>
              <a:rPr lang="tr-TR" dirty="0"/>
              <a:t> </a:t>
            </a:r>
            <a:r>
              <a:rPr lang="tr-TR" dirty="0" err="1"/>
              <a:t>bar’a</a:t>
            </a:r>
            <a:r>
              <a:rPr lang="tr-TR" dirty="0"/>
              <a:t>  gönderi ekleme </a:t>
            </a:r>
            <a:r>
              <a:rPr lang="tr-TR" dirty="0" err="1"/>
              <a:t>icon’u</a:t>
            </a:r>
            <a:r>
              <a:rPr lang="tr-TR" dirty="0"/>
              <a:t> gelir.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tr-T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/>
              <a:t>Profil hesabı bir kulübe ait ise  </a:t>
            </a:r>
            <a:r>
              <a:rPr lang="tr-TR" u="sng" dirty="0"/>
              <a:t>Üyeleri Gör </a:t>
            </a:r>
            <a:r>
              <a:rPr lang="tr-TR" dirty="0"/>
              <a:t>butonundan üyelerini görebilmektedir.</a:t>
            </a:r>
          </a:p>
          <a:p>
            <a:endParaRPr lang="tr-TR" dirty="0"/>
          </a:p>
        </p:txBody>
      </p:sp>
      <p:grpSp>
        <p:nvGrpSpPr>
          <p:cNvPr id="13" name="Grup 12">
            <a:extLst>
              <a:ext uri="{FF2B5EF4-FFF2-40B4-BE49-F238E27FC236}">
                <a16:creationId xmlns:a16="http://schemas.microsoft.com/office/drawing/2014/main" id="{7587F5E5-C136-4308-BF3F-E6792C84114C}"/>
              </a:ext>
            </a:extLst>
          </p:cNvPr>
          <p:cNvGrpSpPr/>
          <p:nvPr/>
        </p:nvGrpSpPr>
        <p:grpSpPr>
          <a:xfrm>
            <a:off x="301591" y="1243063"/>
            <a:ext cx="7821198" cy="5371655"/>
            <a:chOff x="0" y="0"/>
            <a:chExt cx="5974080" cy="3954780"/>
          </a:xfrm>
        </p:grpSpPr>
        <p:pic>
          <p:nvPicPr>
            <p:cNvPr id="14" name="Resim 13">
              <a:extLst>
                <a:ext uri="{FF2B5EF4-FFF2-40B4-BE49-F238E27FC236}">
                  <a16:creationId xmlns:a16="http://schemas.microsoft.com/office/drawing/2014/main" id="{E8485F84-E589-4131-A5FB-7E16EC605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23415" cy="39547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Resim 14">
              <a:extLst>
                <a:ext uri="{FF2B5EF4-FFF2-40B4-BE49-F238E27FC236}">
                  <a16:creationId xmlns:a16="http://schemas.microsoft.com/office/drawing/2014/main" id="{E7E3F65E-4488-4D1E-A6CC-37546004D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920" y="0"/>
              <a:ext cx="1905000" cy="3916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Resim 15">
              <a:extLst>
                <a:ext uri="{FF2B5EF4-FFF2-40B4-BE49-F238E27FC236}">
                  <a16:creationId xmlns:a16="http://schemas.microsoft.com/office/drawing/2014/main" id="{ECF76D31-56BB-4721-BF82-DD5A93A94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700" y="0"/>
              <a:ext cx="1897380" cy="390080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28234080"/>
      </p:ext>
    </p:extLst>
  </p:cSld>
  <p:clrMapOvr>
    <a:masterClrMapping/>
  </p:clrMapOvr>
</p:sld>
</file>

<file path=ppt/theme/theme1.xml><?xml version="1.0" encoding="utf-8"?>
<a:theme xmlns:a="http://schemas.openxmlformats.org/drawingml/2006/main" name="Manzara">
  <a:themeElements>
    <a:clrScheme name="Mor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Manzar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nzar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TM03457515[[fn=Manzara]]</Template>
  <TotalTime>550</TotalTime>
  <Words>351</Words>
  <Application>Microsoft Office PowerPoint</Application>
  <PresentationFormat>Geniş ekran</PresentationFormat>
  <Paragraphs>44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Century Schoolbook</vt:lpstr>
      <vt:lpstr>Wingdings</vt:lpstr>
      <vt:lpstr>Wingdings 2</vt:lpstr>
      <vt:lpstr>Manzara</vt:lpstr>
      <vt:lpstr>ÜNİVERSİTE KULÜPLERİNİN ETKİNLİKLERİNİ PAYLAŞACAĞI MOBİL UYGULAMA </vt:lpstr>
      <vt:lpstr>UYGULAMANIN AMACI  VE HEDEF KİTLESİ</vt:lpstr>
      <vt:lpstr>Pazar Araştırması</vt:lpstr>
      <vt:lpstr>Pazar Araştırması</vt:lpstr>
      <vt:lpstr> UYGULAMA İŞLEVLERİ</vt:lpstr>
      <vt:lpstr>UYGULAMA İŞLEVLERİ</vt:lpstr>
      <vt:lpstr>UYGULAMA İŞLEVLERİ</vt:lpstr>
      <vt:lpstr>UYGULAMA İŞLEVLERİ</vt:lpstr>
      <vt:lpstr>UYGULAMA İŞLEVLERİ</vt:lpstr>
      <vt:lpstr>UYGULAMA İŞLEVLERİ</vt:lpstr>
      <vt:lpstr>UYGULAMA İŞLEVLERİ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UNICLUB</dc:title>
  <dc:creator>şeyma sultan sözen</dc:creator>
  <cp:lastModifiedBy>Bilal Karataş</cp:lastModifiedBy>
  <cp:revision>21</cp:revision>
  <dcterms:created xsi:type="dcterms:W3CDTF">2020-05-08T13:00:25Z</dcterms:created>
  <dcterms:modified xsi:type="dcterms:W3CDTF">2020-05-14T18:46:13Z</dcterms:modified>
</cp:coreProperties>
</file>