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742C-4B92-4593-B805-C3B13DC01DB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DC93-5298-4A82-ABF6-E5C206CA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DC93-5298-4A82-ABF6-E5C206CA5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8040-2103-4F2C-865E-A5DD248ED10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4"/>
                </a:solidFill>
              </a:rPr>
              <a:t>Arenathon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Luc &amp; Gonzalo</a:t>
            </a:r>
          </a:p>
          <a:p>
            <a:r>
              <a:rPr lang="en-US" dirty="0"/>
              <a:t>GAM 400 / 450</a:t>
            </a:r>
          </a:p>
          <a:p>
            <a:r>
              <a:rPr lang="en-US" sz="1800" dirty="0"/>
              <a:t>first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5947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Team Luc &amp; Gonzalo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Luc Kadletz</a:t>
            </a:r>
          </a:p>
          <a:p>
            <a:pPr marL="0" indent="0">
              <a:buNone/>
            </a:pPr>
            <a:r>
              <a:rPr lang="en-US" dirty="0"/>
              <a:t>GAM 400</a:t>
            </a:r>
          </a:p>
          <a:p>
            <a:pPr marL="0" indent="0">
              <a:buNone/>
            </a:pPr>
            <a:r>
              <a:rPr lang="en-US" dirty="0"/>
              <a:t>Splitting time with Sand Garden until GDC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Gonzalo Rojo</a:t>
            </a:r>
          </a:p>
          <a:p>
            <a:pPr marL="0" indent="0">
              <a:buNone/>
            </a:pPr>
            <a:r>
              <a:rPr lang="en-US" dirty="0"/>
              <a:t>GAM 450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Sand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IT-related blocks for 3 weeks . . .</a:t>
            </a:r>
          </a:p>
          <a:p>
            <a:pPr marL="0" indent="0">
              <a:buNone/>
            </a:pPr>
            <a:r>
              <a:rPr lang="en-US" dirty="0"/>
              <a:t>but we’re good to go now</a:t>
            </a:r>
          </a:p>
          <a:p>
            <a:r>
              <a:rPr lang="en-US" dirty="0"/>
              <a:t>In the next two weeks: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Critical bugfixes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flow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UI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Streamline rig setup </a:t>
            </a:r>
          </a:p>
          <a:p>
            <a:pPr marL="914400" lvl="2" indent="0">
              <a:buNone/>
            </a:pPr>
            <a:r>
              <a:rPr lang="en-US" dirty="0"/>
              <a:t>(2 hour setup window!)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2355886"/>
            <a:ext cx="3544078" cy="3544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9722" y="5899964"/>
            <a:ext cx="354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Business cards by Dakota </a:t>
            </a:r>
            <a:r>
              <a:rPr lang="en-US" sz="1200" dirty="0" err="1"/>
              <a:t>Galayde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6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Arenathon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35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1-2 player arcade action brawler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Semester Project in Unity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Gameplay programmer portfolio piece</a:t>
            </a:r>
          </a:p>
          <a:p>
            <a:r>
              <a:rPr lang="en-US" dirty="0"/>
              <a:t>Demonstrate breadth of skill with limited art &amp; time</a:t>
            </a:r>
          </a:p>
          <a:p>
            <a:r>
              <a:rPr lang="en-US" dirty="0"/>
              <a:t>Emphasis on gameplay mechanics, AI, and technical polish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65125"/>
            <a:ext cx="4000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79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Combat framework</a:t>
            </a:r>
          </a:p>
          <a:p>
            <a:pPr lvl="1"/>
            <a:r>
              <a:rPr lang="en-US" dirty="0"/>
              <a:t>Leverages Unity’s prefabs to modularize and reuse code as much as possible</a:t>
            </a:r>
          </a:p>
          <a:p>
            <a:pPr lvl="1"/>
            <a:r>
              <a:rPr lang="en-US" dirty="0"/>
              <a:t>Abilities use custom messaging system</a:t>
            </a:r>
          </a:p>
          <a:p>
            <a:pPr lvl="1"/>
            <a:r>
              <a:rPr lang="en-US" dirty="0"/>
              <a:t>Allows us to make and reuse abilities with minimal code editing</a:t>
            </a:r>
          </a:p>
          <a:p>
            <a:pPr marL="0" indent="0">
              <a:buNone/>
            </a:pPr>
            <a:r>
              <a:rPr lang="en-US" dirty="0"/>
              <a:t>Versatile AI system</a:t>
            </a:r>
          </a:p>
          <a:p>
            <a:pPr lvl="1"/>
            <a:r>
              <a:rPr lang="en-US" dirty="0"/>
              <a:t>Shared interface for AI and players for efficient code reuse</a:t>
            </a:r>
          </a:p>
          <a:p>
            <a:pPr lvl="1"/>
            <a:r>
              <a:rPr lang="en-US" dirty="0"/>
              <a:t>Allows for quick recombination of movement &amp; attack behaviors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Arenathon Gameplay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Arcade style waves of enemies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mode customization options</a:t>
            </a:r>
          </a:p>
          <a:p>
            <a:pPr lvl="1"/>
            <a:r>
              <a:rPr lang="en-US" dirty="0"/>
              <a:t>Friendly Fire</a:t>
            </a:r>
          </a:p>
          <a:p>
            <a:pPr lvl="1"/>
            <a:r>
              <a:rPr lang="en-US" dirty="0"/>
              <a:t>Ability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score system</a:t>
            </a:r>
          </a:p>
          <a:p>
            <a:pPr lvl="1"/>
            <a:r>
              <a:rPr lang="en-US" dirty="0"/>
              <a:t>Online leaderboards as a stretch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Polish and focus on gameplay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4"/>
                </a:solidFill>
              </a:rPr>
              <a:t>Thank you</a:t>
            </a:r>
            <a:endParaRPr lang="en-US" sz="8000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Luc &amp; Gonzalo</a:t>
            </a:r>
          </a:p>
          <a:p>
            <a:r>
              <a:rPr lang="en-US" dirty="0" smtClean="0"/>
              <a:t>Arenathon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11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180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Arenathon</vt:lpstr>
      <vt:lpstr>Team Luc &amp; Gonzalo</vt:lpstr>
      <vt:lpstr>Sand Garden</vt:lpstr>
      <vt:lpstr>Arenathon Overview</vt:lpstr>
      <vt:lpstr>Demo</vt:lpstr>
      <vt:lpstr>Features</vt:lpstr>
      <vt:lpstr>Arenathon Gameplay Goals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Arenathon</dc:title>
  <dc:creator>Luc Kadletz</dc:creator>
  <cp:lastModifiedBy>Luc Kadletz</cp:lastModifiedBy>
  <cp:revision>13</cp:revision>
  <dcterms:created xsi:type="dcterms:W3CDTF">2017-02-09T03:54:50Z</dcterms:created>
  <dcterms:modified xsi:type="dcterms:W3CDTF">2017-02-09T21:17:28Z</dcterms:modified>
</cp:coreProperties>
</file>