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203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2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6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48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386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20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97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0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516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3A38-10FF-42C0-A07E-5D96E766C6E3}" type="datetimeFigureOut">
              <a:rPr lang="es-ES_tradnl" smtClean="0"/>
              <a:t>18/12/2020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F838-5BEC-4B58-8357-A7129EA705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2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37242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8" y="3501008"/>
            <a:ext cx="81248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4664"/>
            <a:ext cx="3391842" cy="246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5400599" cy="349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262"/>
            <a:ext cx="7096671" cy="311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59" y="3645024"/>
            <a:ext cx="6120680" cy="295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3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</dc:creator>
  <cp:lastModifiedBy>Billy</cp:lastModifiedBy>
  <cp:revision>4</cp:revision>
  <dcterms:created xsi:type="dcterms:W3CDTF">2020-12-18T11:14:12Z</dcterms:created>
  <dcterms:modified xsi:type="dcterms:W3CDTF">2020-12-18T12:14:34Z</dcterms:modified>
</cp:coreProperties>
</file>