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10.xml" ContentType="application/vnd.openxmlformats-officedocument.theme+xml"/>
  <Override PartName="/ppt/theme/theme5.xml" ContentType="application/vnd.openxmlformats-officedocument.theme+xml"/>
  <Override PartName="/ppt/theme/theme11.xml" ContentType="application/vnd.openxmlformats-officedocument.theme+xml"/>
  <Override PartName="/ppt/theme/theme6.xml" ContentType="application/vnd.openxmlformats-officedocument.theme+xml"/>
  <Override PartName="/ppt/theme/theme12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_rels/presentation.xml.rels" ContentType="application/vnd.openxmlformats-package.relationships+xml"/>
  <Override PartName="/ppt/media/image9.wmf" ContentType="image/x-wmf"/>
  <Override PartName="/ppt/media/image13.wmf" ContentType="image/x-wmf"/>
  <Override PartName="/ppt/media/image8.wmf" ContentType="image/x-wmf"/>
  <Override PartName="/ppt/media/image12.wmf" ContentType="image/x-wmf"/>
  <Override PartName="/ppt/media/image27.png" ContentType="image/png"/>
  <Override PartName="/ppt/media/image7.wmf" ContentType="image/x-wmf"/>
  <Override PartName="/ppt/media/image11.wmf" ContentType="image/x-wmf"/>
  <Override PartName="/ppt/media/image26.png" ContentType="image/png"/>
  <Override PartName="/ppt/media/image6.wmf" ContentType="image/x-wmf"/>
  <Override PartName="/ppt/media/image10.wmf" ContentType="image/x-wmf"/>
  <Override PartName="/ppt/media/image5.wmf" ContentType="image/x-wmf"/>
  <Override PartName="/ppt/media/image4.wmf" ContentType="image/x-wmf"/>
  <Override PartName="/ppt/media/image3.wmf" ContentType="image/x-wmf"/>
  <Override PartName="/ppt/media/image2.wmf" ContentType="image/x-wmf"/>
  <Override PartName="/ppt/media/image25.wmf" ContentType="image/x-wmf"/>
  <Override PartName="/ppt/media/image24.jpeg" ContentType="image/jpeg"/>
  <Override PartName="/ppt/media/image23.wmf" ContentType="image/x-wmf"/>
  <Override PartName="/ppt/media/image22.wmf" ContentType="image/x-wmf"/>
  <Override PartName="/ppt/media/image20.wmf" ContentType="image/x-wmf"/>
  <Override PartName="/ppt/media/image21.png" ContentType="image/png"/>
  <Override PartName="/ppt/media/image19.png" ContentType="image/png"/>
  <Override PartName="/ppt/media/image14.wmf" ContentType="image/x-wmf"/>
  <Override PartName="/ppt/media/image28.jpeg" ContentType="image/jpeg"/>
  <Override PartName="/ppt/media/image18.png" ContentType="image/png"/>
  <Override PartName="/ppt/media/image17.wmf" ContentType="image/x-wmf"/>
  <Override PartName="/ppt/media/image16.wmf" ContentType="image/x-wmf"/>
  <Override PartName="/ppt/media/image15.wmf" ContentType="image/x-wmf"/>
  <Override PartName="/ppt/media/image1.wmf" ContentType="image/x-wmf"/>
  <Override PartName="/ppt/slideLayouts/_rels/slideLayout102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14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4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33.xml.rels" ContentType="application/vnd.openxmlformats-package.relationships+xml"/>
  <Override PartName="/ppt/slideLayouts/_rels/slideLayout142.xml.rels" ContentType="application/vnd.openxmlformats-package.relationships+xml"/>
  <Override PartName="/ppt/slideLayouts/_rels/slideLayout112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108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38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32.xml.rels" ContentType="application/vnd.openxmlformats-package.relationships+xml"/>
  <Override PartName="/ppt/slideLayouts/_rels/slideLayout141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37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3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1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143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113.xml.rels" ContentType="application/vnd.openxmlformats-package.relationships+xml"/>
  <Override PartName="/ppt/slideLayouts/_rels/slideLayout109.xml.rels" ContentType="application/vnd.openxmlformats-package.relationships+xml"/>
  <Override PartName="/ppt/slideLayouts/_rels/slideLayout120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15.xml.rels" ContentType="application/vnd.openxmlformats-package.relationships+xml"/>
  <Override PartName="/ppt/slideLayouts/_rels/slideLayout122.xml.rels" ContentType="application/vnd.openxmlformats-package.relationships+xml"/>
  <Override PartName="/ppt/slideLayouts/_rels/slideLayout110.xml.rels" ContentType="application/vnd.openxmlformats-package.relationships+xml"/>
  <Override PartName="/ppt/slideLayouts/_rels/slideLayout103.xml.rels" ContentType="application/vnd.openxmlformats-package.relationships+xml"/>
  <Override PartName="/ppt/slideLayouts/_rels/slideLayout118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123.xml.rels" ContentType="application/vnd.openxmlformats-package.relationships+xml"/>
  <Override PartName="/ppt/slideLayouts/_rels/slideLayout12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39.xml.rels" ContentType="application/vnd.openxmlformats-package.relationships+xml"/>
  <Override PartName="/ppt/slideLayouts/_rels/slideLayout131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130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3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2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27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12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125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2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119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1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29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3.xml.rels" ContentType="application/vnd.openxmlformats-package.relationships+xml"/>
  <Override PartName="/ppt/slideLayouts/slideLayout124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presProps.xml" ContentType="application/vnd.openxmlformats-officedocument.presentationml.presPro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  <p:sldMasterId id="2147483765" r:id="rId11"/>
    <p:sldMasterId id="2147483778" r:id="rId12"/>
    <p:sldMasterId id="2147483791" r:id="rId13"/>
  </p:sldMasterIdLst>
  <p:sldIdLst>
    <p:sldId id="256" r:id="rId14"/>
    <p:sldId id="257" r:id="rId15"/>
    <p:sldId id="258" r:id="rId16"/>
    <p:sldId id="259" r:id="rId17"/>
    <p:sldId id="260" r:id="rId18"/>
    <p:sldId id="261" r:id="rId19"/>
    <p:sldId id="262" r:id="rId20"/>
    <p:sldId id="263" r:id="rId21"/>
    <p:sldId id="264" r:id="rId22"/>
    <p:sldId id="265" r:id="rId23"/>
    <p:sldId id="266" r:id="rId24"/>
    <p:sldId id="267" r:id="rId25"/>
    <p:sldId id="268" r:id="rId26"/>
    <p:sldId id="269" r:id="rId27"/>
  </p:sldIdLst>
  <p:sldSz cx="9144000" cy="51435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" Target="slides/slide1.xml"/><Relationship Id="rId15" Type="http://schemas.openxmlformats.org/officeDocument/2006/relationships/slide" Target="slides/slide2.xml"/><Relationship Id="rId16" Type="http://schemas.openxmlformats.org/officeDocument/2006/relationships/slide" Target="slides/slide3.xml"/><Relationship Id="rId17" Type="http://schemas.openxmlformats.org/officeDocument/2006/relationships/slide" Target="slides/slide4.xml"/><Relationship Id="rId18" Type="http://schemas.openxmlformats.org/officeDocument/2006/relationships/slide" Target="slides/slide5.xml"/><Relationship Id="rId19" Type="http://schemas.openxmlformats.org/officeDocument/2006/relationships/slide" Target="slides/slide6.xml"/><Relationship Id="rId20" Type="http://schemas.openxmlformats.org/officeDocument/2006/relationships/slide" Target="slides/slide7.xml"/><Relationship Id="rId21" Type="http://schemas.openxmlformats.org/officeDocument/2006/relationships/slide" Target="slides/slide8.xml"/><Relationship Id="rId22" Type="http://schemas.openxmlformats.org/officeDocument/2006/relationships/slide" Target="slides/slide9.xml"/><Relationship Id="rId23" Type="http://schemas.openxmlformats.org/officeDocument/2006/relationships/slide" Target="slides/slide10.xml"/><Relationship Id="rId24" Type="http://schemas.openxmlformats.org/officeDocument/2006/relationships/slide" Target="slides/slide11.xml"/><Relationship Id="rId25" Type="http://schemas.openxmlformats.org/officeDocument/2006/relationships/slide" Target="slides/slide12.xml"/><Relationship Id="rId26" Type="http://schemas.openxmlformats.org/officeDocument/2006/relationships/slide" Target="slides/slide13.xml"/><Relationship Id="rId27" Type="http://schemas.openxmlformats.org/officeDocument/2006/relationships/slide" Target="slides/slide14.xml"/><Relationship Id="rId2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HTWBerlin Office"/>
            </a:endParaRPr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34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HTWBerlin Office"/>
            </a:endParaRPr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35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35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HTWBerlin Office"/>
            </a:endParaRPr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35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358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HTWBerlin Office"/>
            </a:endParaRPr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36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36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HTWBerlin Office"/>
            </a:endParaRPr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365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HTWBerlin Office"/>
            </a:endParaRPr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36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36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370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HTWBerlin Office"/>
            </a:endParaRPr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373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374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375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376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377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HTWBerlin Office"/>
            </a:endParaRPr>
          </a:p>
        </p:txBody>
      </p:sp>
    </p:spTree>
  </p:cSld>
</p:sldLayout>
</file>

<file path=ppt/slideLayouts/slideLayout10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C9CC93DD-F0E9-498B-94CC-26B644EFC182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HTWBerlin Office"/>
            </a:endParaRPr>
          </a:p>
        </p:txBody>
      </p:sp>
    </p:spTree>
  </p:cSld>
</p:sldLayout>
</file>

<file path=ppt/slideLayouts/slideLayout1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AA714890-CA9E-491D-8B35-537E5D89EC24}" type="slidenum">
              <a:t>&lt;#&gt;</a:t>
            </a:fld>
          </a:p>
        </p:txBody>
      </p:sp>
    </p:spTree>
  </p:cSld>
</p:sldLayout>
</file>

<file path=ppt/slideLayouts/slideLayout1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2234A145-03EA-43DA-B453-B52098CF97B1}" type="slidenum">
              <a:t>&lt;#&gt;</a:t>
            </a:fld>
          </a:p>
        </p:txBody>
      </p:sp>
    </p:spTree>
  </p:cSld>
</p:sldLayout>
</file>

<file path=ppt/slideLayouts/slideLayout1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39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B69DA374-6130-439D-97C7-3BCFEA3F50FD}" type="slidenum">
              <a:t>&lt;#&gt;</a:t>
            </a:fld>
          </a:p>
        </p:txBody>
      </p:sp>
    </p:spTree>
  </p:cSld>
</p:sldLayout>
</file>

<file path=ppt/slideLayouts/slideLayout1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BF4ADFF4-947B-488F-A516-24C8DB6EC863}" type="slidenum">
              <a:t>&lt;#&gt;</a:t>
            </a:fld>
          </a:p>
        </p:txBody>
      </p:sp>
    </p:spTree>
  </p:cSld>
</p:sldLayout>
</file>

<file path=ppt/slideLayouts/slideLayout1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A6F33986-5426-4D46-9365-0BAA99792C6A}" type="slidenum">
              <a:t>&lt;#&gt;</a:t>
            </a:fld>
          </a:p>
        </p:txBody>
      </p:sp>
    </p:spTree>
  </p:cSld>
</p:sldLayout>
</file>

<file path=ppt/slideLayouts/slideLayout1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39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39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98C79003-C803-4B90-977A-271058AF5ABF}" type="slidenum">
              <a:t>&lt;#&gt;</a:t>
            </a:fld>
          </a:p>
        </p:txBody>
      </p:sp>
    </p:spTree>
  </p:cSld>
</p:sldLayout>
</file>

<file path=ppt/slideLayouts/slideLayout1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39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400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C6E8B8E8-FF62-44D3-A6F8-13E469DD2C06}" type="slidenum">
              <a:t>&lt;#&gt;</a:t>
            </a:fld>
          </a:p>
        </p:txBody>
      </p:sp>
    </p:spTree>
  </p:cSld>
</p:sldLayout>
</file>

<file path=ppt/slideLayouts/slideLayout1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40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40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CD003FF2-E801-4126-AAC7-1CDB64487E0E}" type="slidenum">
              <a:t>&lt;#&gt;</a:t>
            </a:fld>
          </a:p>
        </p:txBody>
      </p:sp>
    </p:spTree>
  </p:cSld>
</p:sldLayout>
</file>

<file path=ppt/slideLayouts/slideLayout1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407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1F5972A9-8E7D-40C5-9AA7-D79E827533DF}" type="slidenum">
              <a:t>&lt;#&gt;</a:t>
            </a:fld>
          </a:p>
        </p:txBody>
      </p:sp>
    </p:spTree>
  </p:cSld>
</p:sldLayout>
</file>

<file path=ppt/slideLayouts/slideLayout1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41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41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412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93EB9BA1-F40A-43F8-95D5-E2544C7FD7EF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HTWBerlin Office"/>
            </a:endParaRPr>
          </a:p>
        </p:txBody>
      </p:sp>
    </p:spTree>
  </p:cSld>
</p:sldLayout>
</file>

<file path=ppt/slideLayouts/slideLayout1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415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416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417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418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419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BDD52C8B-7DF6-4A2D-A1C6-8BCFD13681C1}" type="slidenum">
              <a:t>&lt;#&gt;</a:t>
            </a:fld>
          </a:p>
        </p:txBody>
      </p:sp>
    </p:spTree>
  </p:cSld>
</p:sldLayout>
</file>

<file path=ppt/slideLayouts/slideLayout1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6"/>
          </p:nvPr>
        </p:nvSpPr>
        <p:spPr/>
        <p:txBody>
          <a:bodyPr/>
          <a:p>
            <a:fld id="{AD160EBC-4C82-4FF3-92BF-DB2527CD0148}" type="slidenum">
              <a:t>&lt;#&gt;</a:t>
            </a:fld>
          </a:p>
        </p:txBody>
      </p:sp>
    </p:spTree>
  </p:cSld>
</p:sldLayout>
</file>

<file path=ppt/slideLayouts/slideLayout1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6"/>
          </p:nvPr>
        </p:nvSpPr>
        <p:spPr/>
        <p:txBody>
          <a:bodyPr/>
          <a:p>
            <a:fld id="{653B4CCE-8613-4899-BDCC-ABE5E1402108}" type="slidenum">
              <a:t>&lt;#&gt;</a:t>
            </a:fld>
          </a:p>
        </p:txBody>
      </p:sp>
    </p:spTree>
  </p:cSld>
</p:sldLayout>
</file>

<file path=ppt/slideLayouts/slideLayout1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6"/>
          </p:nvPr>
        </p:nvSpPr>
        <p:spPr/>
        <p:txBody>
          <a:bodyPr/>
          <a:p>
            <a:fld id="{30380696-A8B9-48C5-9696-751CF096BEA5}" type="slidenum">
              <a:t>&lt;#&gt;</a:t>
            </a:fld>
          </a:p>
        </p:txBody>
      </p:sp>
    </p:spTree>
  </p:cSld>
</p:sldLayout>
</file>

<file path=ppt/slideLayouts/slideLayout1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43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6"/>
          </p:nvPr>
        </p:nvSpPr>
        <p:spPr/>
        <p:txBody>
          <a:bodyPr/>
          <a:p>
            <a:fld id="{3EE4A0D3-7439-4732-9CC6-46346E26770D}" type="slidenum">
              <a:t>&lt;#&gt;</a:t>
            </a:fld>
          </a:p>
        </p:txBody>
      </p:sp>
    </p:spTree>
  </p:cSld>
</p:sldLayout>
</file>

<file path=ppt/slideLayouts/slideLayout1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6"/>
          </p:nvPr>
        </p:nvSpPr>
        <p:spPr/>
        <p:txBody>
          <a:bodyPr/>
          <a:p>
            <a:fld id="{C6476F88-D898-4296-AA88-FAB296B3F521}" type="slidenum">
              <a:t>&lt;#&gt;</a:t>
            </a:fld>
          </a:p>
        </p:txBody>
      </p:sp>
    </p:spTree>
  </p:cSld>
</p:sldLayout>
</file>

<file path=ppt/slideLayouts/slideLayout1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6"/>
          </p:nvPr>
        </p:nvSpPr>
        <p:spPr/>
        <p:txBody>
          <a:bodyPr/>
          <a:p>
            <a:fld id="{C87E1F68-EA04-49B3-BD5D-74051F9010FA}" type="slidenum">
              <a:t>&lt;#&gt;</a:t>
            </a:fld>
          </a:p>
        </p:txBody>
      </p:sp>
    </p:spTree>
  </p:cSld>
</p:sldLayout>
</file>

<file path=ppt/slideLayouts/slideLayout1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43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43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6"/>
          </p:nvPr>
        </p:nvSpPr>
        <p:spPr/>
        <p:txBody>
          <a:bodyPr/>
          <a:p>
            <a:fld id="{BCBF12F6-035C-42E6-9500-DCEA50C59104}" type="slidenum">
              <a:t>&lt;#&gt;</a:t>
            </a:fld>
          </a:p>
        </p:txBody>
      </p:sp>
    </p:spTree>
  </p:cSld>
</p:sldLayout>
</file>

<file path=ppt/slideLayouts/slideLayout1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44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441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6"/>
          </p:nvPr>
        </p:nvSpPr>
        <p:spPr/>
        <p:txBody>
          <a:bodyPr/>
          <a:p>
            <a:fld id="{92267CA6-8A9B-4C7D-8E7F-6BDFED0EFE5D}" type="slidenum">
              <a:t>&lt;#&gt;</a:t>
            </a:fld>
          </a:p>
        </p:txBody>
      </p:sp>
    </p:spTree>
  </p:cSld>
</p:sldLayout>
</file>

<file path=ppt/slideLayouts/slideLayout1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44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44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6"/>
          </p:nvPr>
        </p:nvSpPr>
        <p:spPr/>
        <p:txBody>
          <a:bodyPr/>
          <a:p>
            <a:fld id="{93F40131-EAD4-4DAD-9112-C4EDD2102380}" type="slidenum">
              <a:t>&lt;#&gt;</a:t>
            </a:fld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FED8470-935A-46A5-886E-A659FDDF6094}" type="slidenum">
              <a:t>&lt;#&gt;</a:t>
            </a:fld>
          </a:p>
        </p:txBody>
      </p:sp>
    </p:spTree>
  </p:cSld>
</p:sldLayout>
</file>

<file path=ppt/slideLayouts/slideLayout1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448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6"/>
          </p:nvPr>
        </p:nvSpPr>
        <p:spPr/>
        <p:txBody>
          <a:bodyPr/>
          <a:p>
            <a:fld id="{A47798AE-02C7-491D-9401-14F4238CEE5B}" type="slidenum">
              <a:t>&lt;#&gt;</a:t>
            </a:fld>
          </a:p>
        </p:txBody>
      </p:sp>
    </p:spTree>
  </p:cSld>
</p:sldLayout>
</file>

<file path=ppt/slideLayouts/slideLayout1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45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45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453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6"/>
          </p:nvPr>
        </p:nvSpPr>
        <p:spPr/>
        <p:txBody>
          <a:bodyPr/>
          <a:p>
            <a:fld id="{7529A2E9-B04C-4ECE-ADDB-1A62BD1C6F9B}" type="slidenum">
              <a:t>&lt;#&gt;</a:t>
            </a:fld>
          </a:p>
        </p:txBody>
      </p:sp>
    </p:spTree>
  </p:cSld>
</p:sldLayout>
</file>

<file path=ppt/slideLayouts/slideLayout1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456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457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458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459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460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6"/>
          </p:nvPr>
        </p:nvSpPr>
        <p:spPr/>
        <p:txBody>
          <a:bodyPr/>
          <a:p>
            <a:fld id="{7753A58D-7C9F-4315-8040-510D62506C83}" type="slidenum">
              <a:t>&lt;#&gt;</a:t>
            </a:fld>
          </a:p>
        </p:txBody>
      </p:sp>
    </p:spTree>
  </p:cSld>
</p:sldLayout>
</file>

<file path=ppt/slideLayouts/slideLayout1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94015C1E-78C4-4022-ACF1-E1D9BC9E07E6}" type="slidenum">
              <a:t>&lt;#&gt;</a:t>
            </a:fld>
          </a:p>
        </p:txBody>
      </p:sp>
    </p:spTree>
  </p:cSld>
</p:sldLayout>
</file>

<file path=ppt/slideLayouts/slideLayout1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6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7A771736-531D-40FC-B05D-A8A207AE989A}" type="slidenum">
              <a:t>&lt;#&gt;</a:t>
            </a:fld>
          </a:p>
        </p:txBody>
      </p:sp>
    </p:spTree>
  </p:cSld>
</p:sldLayout>
</file>

<file path=ppt/slideLayouts/slideLayout1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6CB92CBB-C7B4-44EE-8DBE-85F3A05ADDE8}" type="slidenum">
              <a:t>&lt;#&gt;</a:t>
            </a:fld>
          </a:p>
        </p:txBody>
      </p:sp>
    </p:spTree>
  </p:cSld>
</p:sldLayout>
</file>

<file path=ppt/slideLayouts/slideLayout1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47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47C7C758-D3A3-46B0-88D3-AAFE1DF89F95}" type="slidenum">
              <a:t>&lt;#&gt;</a:t>
            </a:fld>
          </a:p>
        </p:txBody>
      </p:sp>
    </p:spTree>
  </p:cSld>
</p:sldLayout>
</file>

<file path=ppt/slideLayouts/slideLayout1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93FC9B9B-EB79-4862-A713-E49E80F2DAE0}" type="slidenum">
              <a:t>&lt;#&gt;</a:t>
            </a:fld>
          </a:p>
        </p:txBody>
      </p:sp>
    </p:spTree>
  </p:cSld>
</p:sldLayout>
</file>

<file path=ppt/slideLayouts/slideLayout1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BCB2654D-E6D9-4EAA-8810-4EEFF5F642E7}" type="slidenum">
              <a:t>&lt;#&gt;</a:t>
            </a:fld>
          </a:p>
        </p:txBody>
      </p:sp>
    </p:spTree>
  </p:cSld>
</p:sldLayout>
</file>

<file path=ppt/slideLayouts/slideLayout1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47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47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EDB2191C-C2A3-4EAC-9033-A987260785DB}" type="slidenum">
              <a:t>&lt;#&gt;</a:t>
            </a:fld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EAB6C73-B589-4EEE-B8D0-F85880B919AB}" type="slidenum">
              <a:t>&lt;#&gt;</a:t>
            </a:fld>
          </a:p>
        </p:txBody>
      </p:sp>
    </p:spTree>
  </p:cSld>
</p:sldLayout>
</file>

<file path=ppt/slideLayouts/slideLayout1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48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483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8619DDA0-8CC3-4CAD-911B-3620E8AB2D18}" type="slidenum">
              <a:t>&lt;#&gt;</a:t>
            </a:fld>
          </a:p>
        </p:txBody>
      </p:sp>
    </p:spTree>
  </p:cSld>
</p:sldLayout>
</file>

<file path=ppt/slideLayouts/slideLayout1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48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48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2A9910D0-EF0B-4987-85A5-93712095A789}" type="slidenum">
              <a:t>&lt;#&gt;</a:t>
            </a:fld>
          </a:p>
        </p:txBody>
      </p:sp>
    </p:spTree>
  </p:cSld>
</p:sldLayout>
</file>

<file path=ppt/slideLayouts/slideLayout1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490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D3791527-508C-4456-A623-4D2F750CD223}" type="slidenum">
              <a:t>&lt;#&gt;</a:t>
            </a:fld>
          </a:p>
        </p:txBody>
      </p:sp>
    </p:spTree>
  </p:cSld>
</p:sldLayout>
</file>

<file path=ppt/slideLayouts/slideLayout1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49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49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495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62E17759-2D51-4ABD-8A3B-FFBCD2665277}" type="slidenum">
              <a:t>&lt;#&gt;</a:t>
            </a:fld>
          </a:p>
        </p:txBody>
      </p:sp>
    </p:spTree>
  </p:cSld>
</p:sldLayout>
</file>

<file path=ppt/slideLayouts/slideLayout1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498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499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500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501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502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1AD6591C-F330-47BA-9B79-3D63FF51F5ED}" type="slidenum">
              <a:t>&lt;#&gt;</a:t>
            </a:fld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A4BA41E-67C0-4B95-9DB0-6F4147167918}" type="slidenum">
              <a:t>&lt;#&gt;</a:t>
            </a:fld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4E43DB9-D7E0-4536-A15A-8A70F42FF368}" type="slidenum">
              <a:t>&lt;#&gt;</a:t>
            </a:fld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44632EF-28DE-4239-9E28-07EE3D8FC46A}" type="slidenum">
              <a:t>&lt;#&gt;</a:t>
            </a:fld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D65162C-779A-4E10-AD81-8FE8AE77FBF7}" type="slidenum">
              <a:t>&lt;#&gt;</a:t>
            </a:fld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13397F6-B31B-4541-A8A9-EC33E5852256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E73978C-CDAA-4E2D-9716-78DEF22313E2}" type="slidenum">
              <a:t>&lt;#&gt;</a:t>
            </a:fld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403E8E9-61BB-4884-891F-9A8DCF229869}" type="slidenum">
              <a:t>&lt;#&gt;</a:t>
            </a:fld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E4A9434-80D1-4628-8F6D-9088B924CE5F}" type="slidenum">
              <a:t>&lt;#&gt;</a:t>
            </a:fld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E869224-4210-4571-93B1-8CDD5EF53FED}" type="slidenum">
              <a:t>&lt;#&gt;</a:t>
            </a:fld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5464E02-975A-4D5B-989D-DD0B513E6C8A}" type="slidenum">
              <a:t>&lt;#&gt;</a:t>
            </a:fld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943B1EC4-A474-4F25-86FF-5FC482B4B895}" type="slidenum">
              <a:t>&lt;#&gt;</a:t>
            </a:fld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0BC08393-51A4-4722-B797-41D381E54CCC}" type="slidenum">
              <a:t>&lt;#&gt;</a:t>
            </a:fld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7E89A56D-57E5-4B55-A3EB-7A9D9A105F40}" type="slidenum">
              <a:t>&lt;#&gt;</a:t>
            </a:fld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9B401D3C-9ABA-4E61-8F92-C9AF2BF4AA86}" type="slidenum">
              <a:t>&lt;#&gt;</a:t>
            </a:fld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FF1CD626-498C-433F-BFD7-DAA7CE15F023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HTWBerlin Office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492CA4DA-0186-45F7-A5FD-054FC2934635}" type="slidenum">
              <a:t>&lt;#&gt;</a:t>
            </a:fld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0548D08D-1BB2-4973-9F99-FE4BB881CDAC}" type="slidenum">
              <a:t>&lt;#&gt;</a:t>
            </a:fld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46335238-FA88-469F-9AA5-D2686DBAB2D2}" type="slidenum">
              <a:t>&lt;#&gt;</a:t>
            </a:fld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B89C3B0B-732C-4FEF-BB77-12DF89E0F1F1}" type="slidenum">
              <a:t>&lt;#&gt;</a:t>
            </a:fld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63CE15C9-A4A2-4CCA-B839-4F64553B9A0A}" type="slidenum">
              <a:t>&lt;#&gt;</a:t>
            </a:fld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65751C44-26B8-4817-80DD-07551904BE13}" type="slidenum">
              <a:t>&lt;#&gt;</a:t>
            </a:fld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125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126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127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90DBC29D-27EF-4067-BAEE-BCC659A47508}" type="slidenum">
              <a:t>&lt;#&gt;</a:t>
            </a:fld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A789101-4597-4F1F-9585-900C8A8878A0}" type="slidenum">
              <a:t>&lt;#&gt;</a:t>
            </a:fld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F791DBD-EDA6-4EA1-A143-1180366F64D2}" type="slidenum">
              <a:t>&lt;#&gt;</a:t>
            </a:fld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59F133A-C5FE-4EAD-92CF-60A4AB77CE8B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HTWBerlin Office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D1FEEAF-7229-44ED-8655-9BB77E7C5DA2}" type="slidenum">
              <a:t>&lt;#&gt;</a:t>
            </a:fld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09F37C3-031D-4523-942B-C097465FA36D}" type="slidenum">
              <a:t>&lt;#&gt;</a:t>
            </a:fld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3FB35BD-E9E1-42E1-8EE0-FDDA6629F259}" type="slidenum">
              <a:t>&lt;#&gt;</a:t>
            </a:fld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DB4251C-C535-43B3-9CB0-39328B5A55A0}" type="slidenum">
              <a:t>&lt;#&gt;</a:t>
            </a:fld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AC6AD40-E5CD-4760-9EF2-2A1F322BB033}" type="slidenum">
              <a:t>&lt;#&gt;</a:t>
            </a:fld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D7EB7A2-C552-4AFC-BEA7-1B21D87A2487}" type="slidenum">
              <a:t>&lt;#&gt;</a:t>
            </a:fld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10BCC11-B7A3-46AA-804F-484BACECECE4}" type="slidenum">
              <a:t>&lt;#&gt;</a:t>
            </a:fld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B29FD7B-4013-4B50-882F-4D0A0E7C572C}" type="slidenum">
              <a:t>&lt;#&gt;</a:t>
            </a:fld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165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166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167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168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1C6EE69-0A4C-4791-8830-1AE0E6BCF110}" type="slidenum">
              <a:t>&lt;#&gt;</a:t>
            </a:fld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151ED10-6560-403A-A622-BBDF4CFC2B9C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17D6E76-B736-4C4D-91AD-4B68811A4B82}" type="slidenum">
              <a:t>&lt;#&gt;</a:t>
            </a:fld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00AFE84-4F37-4744-81E4-585197EFC25B}" type="slidenum">
              <a:t>&lt;#&gt;</a:t>
            </a:fld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3D12AEA-4A04-48CF-ADBC-D639E8CA708C}" type="slidenum">
              <a:t>&lt;#&gt;</a:t>
            </a:fld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5C9ECF3-533D-4B58-B5FF-DDF89FF53E4F}" type="slidenum">
              <a:t>&lt;#&gt;</a:t>
            </a:fld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0AD37AF-A4F8-41EF-AA8E-D9528EF8B9FA}" type="slidenum">
              <a:t>&lt;#&gt;</a:t>
            </a:fld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327AF96-0D27-4BDF-87D6-D5E17109818E}" type="slidenum">
              <a:t>&lt;#&gt;</a:t>
            </a:fld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190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69B95EA-5B82-42A6-8ACF-B7B9F031111D}" type="slidenum">
              <a:t>&lt;#&gt;</a:t>
            </a:fld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19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C979FA5-099F-47CC-91D7-A74ABA3B7182}" type="slidenum">
              <a:t>&lt;#&gt;</a:t>
            </a:fld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0A09113-2083-4E74-A113-7E8118754851}" type="slidenum">
              <a:t>&lt;#&gt;</a:t>
            </a:fld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20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202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CF34E1F-74A5-47A2-AD54-C32773BB996E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206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207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208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209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3211327-E698-4DE2-8D8A-18CD71219FB8}" type="slidenum">
              <a:t>&lt;#&gt;</a:t>
            </a:fld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49F7DED0-3FA9-400E-A28D-BA1410AFD171}" type="slidenum">
              <a:t>&lt;#&gt;</a:t>
            </a:fld>
          </a:p>
        </p:txBody>
      </p:sp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4AF5C708-D905-45E7-84EE-C0FAB3A9864E}" type="slidenum">
              <a:t>&lt;#&gt;</a:t>
            </a:fld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ABCB778C-B358-4293-9D46-31F110ACEDB2}" type="slidenum">
              <a:t>&lt;#&gt;</a:t>
            </a:fld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552C37F6-691E-47C6-AE71-47FA7FCF6A80}" type="slidenum">
              <a:t>&lt;#&gt;</a:t>
            </a:fld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934150EA-3B24-4AA9-B9BB-CF2B1AE306EC}" type="slidenum">
              <a:t>&lt;#&gt;</a:t>
            </a:fld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03655DA7-1505-4D5E-87F5-86F49C8F1292}" type="slidenum">
              <a:t>&lt;#&gt;</a:t>
            </a:fld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22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22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F23BDE6B-94C9-4726-BD08-E913E05EAD66}" type="slidenum">
              <a:t>&lt;#&gt;</a:t>
            </a:fld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23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233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0DDECB38-4349-4E09-956D-43976E571740}" type="slidenum">
              <a:t>&lt;#&gt;</a:t>
            </a:fld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23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23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94C28C0C-9916-481E-8246-D711F0539954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HTWBerlin Office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240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B73F131B-4E85-4AD4-80D0-9BE17A2103C0}" type="slidenum">
              <a:t>&lt;#&gt;</a:t>
            </a:fld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24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24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245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CC828821-2E39-42A8-BB46-5A097AC9A98D}" type="slidenum">
              <a:t>&lt;#&gt;</a:t>
            </a:fld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248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249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250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251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252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B571E8C0-7DBE-47B9-AED7-DD1BB14A3ECB}" type="slidenum">
              <a:t>&lt;#&gt;</a:t>
            </a:fld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C762A8FC-DCE0-40EF-AF68-370197ECC341}" type="slidenum">
              <a:t>&lt;#&gt;</a:t>
            </a:fld>
          </a:p>
        </p:txBody>
      </p:sp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13C6C315-7CE7-44EA-AC4F-C26C1CBD134E}" type="slidenum">
              <a:t>&lt;#&gt;</a:t>
            </a:fld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B74FE927-6B70-43D6-9B5D-F349039ABC7D}" type="slidenum">
              <a:t>&lt;#&gt;</a:t>
            </a:fld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26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5D41D693-85B4-4102-AFDB-0A5D5EA0AEDF}" type="slidenum">
              <a:t>&lt;#&gt;</a:t>
            </a:fld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679130C7-659E-4F83-9F6E-1EA476BABA6B}" type="slidenum">
              <a:t>&lt;#&gt;</a:t>
            </a:fld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BFB2BF15-9837-4B1C-9056-AB557A7F0C3F}" type="slidenum">
              <a:t>&lt;#&gt;</a:t>
            </a:fld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27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27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9221E00D-AF7A-4DC0-A443-14777AF22DD9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HTWBerlin Office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27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275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D4707889-E82A-4CF7-B194-33EB2760DCC0}" type="slidenum">
              <a:t>&lt;#&gt;</a:t>
            </a:fld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27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27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BDE38EA4-39D9-4B3B-AED7-A3F0B7FA7520}" type="slidenum">
              <a:t>&lt;#&gt;</a:t>
            </a:fld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282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FF7C7220-C619-401C-B4DD-FA2CA6F608E1}" type="slidenum">
              <a:t>&lt;#&gt;</a:t>
            </a:fld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28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28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287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B2D4030A-D3AA-4011-B77B-B7298E5CFF17}" type="slidenum">
              <a:t>&lt;#&gt;</a:t>
            </a:fld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290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291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292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293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294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3C18C1B1-8DC5-49BE-81B7-3B0AAD222889}" type="slidenum">
              <a:t>&lt;#&gt;</a:t>
            </a:fld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HTWBerlin Office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30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HTWBerlin Office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HTWBerlin Office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31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31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HTWBerlin Office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31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316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HTWBerlin Office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31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32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HTWBerlin Office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323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HTWBerlin Office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32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32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328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HTWBerlin Office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331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332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333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334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335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HTWBerlin Office"/>
            </a:endParaRPr>
          </a:p>
        </p:txBody>
      </p:sp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HTWBerlin Office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wmf"/><Relationship Id="rId3" Type="http://schemas.openxmlformats.org/officeDocument/2006/relationships/image" Target="../media/image2.wmf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image" Target="../media/image15.wmf"/><Relationship Id="rId3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2.xml"/><Relationship Id="rId7" Type="http://schemas.openxmlformats.org/officeDocument/2006/relationships/slideLayout" Target="../slideLayouts/slideLayout113.xml"/><Relationship Id="rId8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17.xml"/><Relationship Id="rId12" Type="http://schemas.openxmlformats.org/officeDocument/2006/relationships/slideLayout" Target="../slideLayouts/slideLayout118.xml"/><Relationship Id="rId13" Type="http://schemas.openxmlformats.org/officeDocument/2006/relationships/slideLayout" Target="../slideLayouts/slideLayout119.xml"/><Relationship Id="rId14" Type="http://schemas.openxmlformats.org/officeDocument/2006/relationships/slideLayout" Target="../slideLayouts/slideLayout12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image" Target="../media/image16.wmf"/><Relationship Id="rId3" Type="http://schemas.openxmlformats.org/officeDocument/2006/relationships/slideLayout" Target="../slideLayouts/slideLayout121.xml"/><Relationship Id="rId4" Type="http://schemas.openxmlformats.org/officeDocument/2006/relationships/slideLayout" Target="../slideLayouts/slideLayout122.xml"/><Relationship Id="rId5" Type="http://schemas.openxmlformats.org/officeDocument/2006/relationships/slideLayout" Target="../slideLayouts/slideLayout123.xml"/><Relationship Id="rId6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5.xml"/><Relationship Id="rId8" Type="http://schemas.openxmlformats.org/officeDocument/2006/relationships/slideLayout" Target="../slideLayouts/slideLayout126.xml"/><Relationship Id="rId9" Type="http://schemas.openxmlformats.org/officeDocument/2006/relationships/slideLayout" Target="../slideLayouts/slideLayout127.xml"/><Relationship Id="rId10" Type="http://schemas.openxmlformats.org/officeDocument/2006/relationships/slideLayout" Target="../slideLayouts/slideLayout128.xml"/><Relationship Id="rId11" Type="http://schemas.openxmlformats.org/officeDocument/2006/relationships/slideLayout" Target="../slideLayouts/slideLayout129.xml"/><Relationship Id="rId12" Type="http://schemas.openxmlformats.org/officeDocument/2006/relationships/slideLayout" Target="../slideLayouts/slideLayout130.xml"/><Relationship Id="rId13" Type="http://schemas.openxmlformats.org/officeDocument/2006/relationships/slideLayout" Target="../slideLayouts/slideLayout131.xml"/><Relationship Id="rId14" Type="http://schemas.openxmlformats.org/officeDocument/2006/relationships/slideLayout" Target="../slideLayouts/slideLayout132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image" Target="../media/image17.wmf"/><Relationship Id="rId3" Type="http://schemas.openxmlformats.org/officeDocument/2006/relationships/slideLayout" Target="../slideLayouts/slideLayout133.xml"/><Relationship Id="rId4" Type="http://schemas.openxmlformats.org/officeDocument/2006/relationships/slideLayout" Target="../slideLayouts/slideLayout134.xml"/><Relationship Id="rId5" Type="http://schemas.openxmlformats.org/officeDocument/2006/relationships/slideLayout" Target="../slideLayouts/slideLayout135.xml"/><Relationship Id="rId6" Type="http://schemas.openxmlformats.org/officeDocument/2006/relationships/slideLayout" Target="../slideLayouts/slideLayout136.xml"/><Relationship Id="rId7" Type="http://schemas.openxmlformats.org/officeDocument/2006/relationships/slideLayout" Target="../slideLayouts/slideLayout137.xml"/><Relationship Id="rId8" Type="http://schemas.openxmlformats.org/officeDocument/2006/relationships/slideLayout" Target="../slideLayouts/slideLayout138.xml"/><Relationship Id="rId9" Type="http://schemas.openxmlformats.org/officeDocument/2006/relationships/slideLayout" Target="../slideLayouts/slideLayout139.xml"/><Relationship Id="rId10" Type="http://schemas.openxmlformats.org/officeDocument/2006/relationships/slideLayout" Target="../slideLayouts/slideLayout140.xml"/><Relationship Id="rId11" Type="http://schemas.openxmlformats.org/officeDocument/2006/relationships/slideLayout" Target="../slideLayouts/slideLayout141.xml"/><Relationship Id="rId12" Type="http://schemas.openxmlformats.org/officeDocument/2006/relationships/slideLayout" Target="../slideLayouts/slideLayout142.xml"/><Relationship Id="rId13" Type="http://schemas.openxmlformats.org/officeDocument/2006/relationships/slideLayout" Target="../slideLayouts/slideLayout143.xml"/><Relationship Id="rId14" Type="http://schemas.openxmlformats.org/officeDocument/2006/relationships/slideLayout" Target="../slideLayouts/slideLayout144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wmf"/><Relationship Id="rId3" Type="http://schemas.openxmlformats.org/officeDocument/2006/relationships/image" Target="../media/image4.wmf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5.wmf"/><Relationship Id="rId3" Type="http://schemas.openxmlformats.org/officeDocument/2006/relationships/image" Target="../media/image6.wmf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7.wmf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8.wmf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9.wmf"/><Relationship Id="rId3" Type="http://schemas.openxmlformats.org/officeDocument/2006/relationships/slideLayout" Target="../slideLayouts/slideLayout61.xml"/><Relationship Id="rId4" Type="http://schemas.openxmlformats.org/officeDocument/2006/relationships/slideLayout" Target="../slideLayouts/slideLayout62.xml"/><Relationship Id="rId5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5.xml"/><Relationship Id="rId8" Type="http://schemas.openxmlformats.org/officeDocument/2006/relationships/slideLayout" Target="../slideLayouts/slideLayout66.xml"/><Relationship Id="rId9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70.xml"/><Relationship Id="rId13" Type="http://schemas.openxmlformats.org/officeDocument/2006/relationships/slideLayout" Target="../slideLayouts/slideLayout71.xml"/><Relationship Id="rId14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10.wmf"/><Relationship Id="rId3" Type="http://schemas.openxmlformats.org/officeDocument/2006/relationships/slideLayout" Target="../slideLayouts/slideLayout73.xml"/><Relationship Id="rId4" Type="http://schemas.openxmlformats.org/officeDocument/2006/relationships/slideLayout" Target="../slideLayouts/slideLayout74.xml"/><Relationship Id="rId5" Type="http://schemas.openxmlformats.org/officeDocument/2006/relationships/slideLayout" Target="../slideLayouts/slideLayout75.xml"/><Relationship Id="rId6" Type="http://schemas.openxmlformats.org/officeDocument/2006/relationships/slideLayout" Target="../slideLayouts/slideLayout76.xml"/><Relationship Id="rId7" Type="http://schemas.openxmlformats.org/officeDocument/2006/relationships/slideLayout" Target="../slideLayouts/slideLayout77.xml"/><Relationship Id="rId8" Type="http://schemas.openxmlformats.org/officeDocument/2006/relationships/slideLayout" Target="../slideLayouts/slideLayout78.xml"/><Relationship Id="rId9" Type="http://schemas.openxmlformats.org/officeDocument/2006/relationships/slideLayout" Target="../slideLayouts/slideLayout79.xml"/><Relationship Id="rId10" Type="http://schemas.openxmlformats.org/officeDocument/2006/relationships/slideLayout" Target="../slideLayouts/slideLayout80.xml"/><Relationship Id="rId11" Type="http://schemas.openxmlformats.org/officeDocument/2006/relationships/slideLayout" Target="../slideLayouts/slideLayout81.xml"/><Relationship Id="rId12" Type="http://schemas.openxmlformats.org/officeDocument/2006/relationships/slideLayout" Target="../slideLayouts/slideLayout82.xml"/><Relationship Id="rId13" Type="http://schemas.openxmlformats.org/officeDocument/2006/relationships/slideLayout" Target="../slideLayouts/slideLayout83.xml"/><Relationship Id="rId14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11.wmf"/><Relationship Id="rId3" Type="http://schemas.openxmlformats.org/officeDocument/2006/relationships/image" Target="../media/image12.wmf"/><Relationship Id="rId4" Type="http://schemas.openxmlformats.org/officeDocument/2006/relationships/slideLayout" Target="../slideLayouts/slideLayout85.xml"/><Relationship Id="rId5" Type="http://schemas.openxmlformats.org/officeDocument/2006/relationships/slideLayout" Target="../slideLayouts/slideLayout86.xml"/><Relationship Id="rId6" Type="http://schemas.openxmlformats.org/officeDocument/2006/relationships/slideLayout" Target="../slideLayouts/slideLayout87.xml"/><Relationship Id="rId7" Type="http://schemas.openxmlformats.org/officeDocument/2006/relationships/slideLayout" Target="../slideLayouts/slideLayout88.xml"/><Relationship Id="rId8" Type="http://schemas.openxmlformats.org/officeDocument/2006/relationships/slideLayout" Target="../slideLayouts/slideLayout89.xml"/><Relationship Id="rId9" Type="http://schemas.openxmlformats.org/officeDocument/2006/relationships/slideLayout" Target="../slideLayouts/slideLayout90.xml"/><Relationship Id="rId10" Type="http://schemas.openxmlformats.org/officeDocument/2006/relationships/slideLayout" Target="../slideLayouts/slideLayout91.xml"/><Relationship Id="rId11" Type="http://schemas.openxmlformats.org/officeDocument/2006/relationships/slideLayout" Target="../slideLayouts/slideLayout92.xml"/><Relationship Id="rId12" Type="http://schemas.openxmlformats.org/officeDocument/2006/relationships/slideLayout" Target="../slideLayouts/slideLayout93.xml"/><Relationship Id="rId13" Type="http://schemas.openxmlformats.org/officeDocument/2006/relationships/slideLayout" Target="../slideLayouts/slideLayout94.xml"/><Relationship Id="rId14" Type="http://schemas.openxmlformats.org/officeDocument/2006/relationships/slideLayout" Target="../slideLayouts/slideLayout95.xml"/><Relationship Id="rId15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13.wmf"/><Relationship Id="rId3" Type="http://schemas.openxmlformats.org/officeDocument/2006/relationships/image" Target="../media/image14.wmf"/><Relationship Id="rId4" Type="http://schemas.openxmlformats.org/officeDocument/2006/relationships/slideLayout" Target="../slideLayouts/slideLayout97.xml"/><Relationship Id="rId5" Type="http://schemas.openxmlformats.org/officeDocument/2006/relationships/slideLayout" Target="../slideLayouts/slideLayout98.xml"/><Relationship Id="rId6" Type="http://schemas.openxmlformats.org/officeDocument/2006/relationships/slideLayout" Target="../slideLayouts/slideLayout99.xml"/><Relationship Id="rId7" Type="http://schemas.openxmlformats.org/officeDocument/2006/relationships/slideLayout" Target="../slideLayouts/slideLayout100.xml"/><Relationship Id="rId8" Type="http://schemas.openxmlformats.org/officeDocument/2006/relationships/slideLayout" Target="../slideLayouts/slideLayout101.xml"/><Relationship Id="rId9" Type="http://schemas.openxmlformats.org/officeDocument/2006/relationships/slideLayout" Target="../slideLayouts/slideLayout102.xml"/><Relationship Id="rId10" Type="http://schemas.openxmlformats.org/officeDocument/2006/relationships/slideLayout" Target="../slideLayouts/slideLayout103.xml"/><Relationship Id="rId11" Type="http://schemas.openxmlformats.org/officeDocument/2006/relationships/slideLayout" Target="../slideLayouts/slideLayout104.xml"/><Relationship Id="rId12" Type="http://schemas.openxmlformats.org/officeDocument/2006/relationships/slideLayout" Target="../slideLayouts/slideLayout105.xml"/><Relationship Id="rId13" Type="http://schemas.openxmlformats.org/officeDocument/2006/relationships/slideLayout" Target="../slideLayouts/slideLayout106.xml"/><Relationship Id="rId14" Type="http://schemas.openxmlformats.org/officeDocument/2006/relationships/slideLayout" Target="../slideLayouts/slideLayout107.xml"/><Relationship Id="rId15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Grafik 9" descr=""/>
          <p:cNvPicPr/>
          <p:nvPr/>
        </p:nvPicPr>
        <p:blipFill>
          <a:blip r:embed="rId2"/>
          <a:stretch/>
        </p:blipFill>
        <p:spPr>
          <a:xfrm>
            <a:off x="8064360" y="4587120"/>
            <a:ext cx="719640" cy="221040"/>
          </a:xfrm>
          <a:prstGeom prst="rect">
            <a:avLst/>
          </a:prstGeom>
          <a:ln w="0">
            <a:noFill/>
          </a:ln>
        </p:spPr>
      </p:pic>
      <p:sp>
        <p:nvSpPr>
          <p:cNvPr id="1" name="Rechteck 1"/>
          <p:cNvSpPr/>
          <p:nvPr/>
        </p:nvSpPr>
        <p:spPr>
          <a:xfrm>
            <a:off x="0" y="0"/>
            <a:ext cx="9143640" cy="2573640"/>
          </a:xfrm>
          <a:prstGeom prst="rect">
            <a:avLst/>
          </a:prstGeom>
          <a:solidFill>
            <a:srgbClr val="76b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39640" y="1011240"/>
            <a:ext cx="6489720" cy="876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ts val="3399"/>
              </a:lnSpc>
              <a:buNone/>
            </a:pPr>
            <a:r>
              <a:rPr b="1" lang="de-DE" sz="3200" spc="-1" strike="noStrike">
                <a:solidFill>
                  <a:srgbClr val="ffffff"/>
                </a:solidFill>
                <a:latin typeface="HTWBerlin Office"/>
              </a:rPr>
              <a:t>M</a:t>
            </a:r>
            <a:r>
              <a:rPr b="1" lang="de-DE" sz="3200" spc="-1" strike="noStrike">
                <a:solidFill>
                  <a:srgbClr val="ffffff"/>
                </a:solidFill>
                <a:latin typeface="HTWBerlin Office"/>
              </a:rPr>
              <a:t>a</a:t>
            </a:r>
            <a:r>
              <a:rPr b="1" lang="de-DE" sz="3200" spc="-1" strike="noStrike">
                <a:solidFill>
                  <a:srgbClr val="ffffff"/>
                </a:solidFill>
                <a:latin typeface="HTWBerlin Office"/>
              </a:rPr>
              <a:t>s</a:t>
            </a:r>
            <a:r>
              <a:rPr b="1" lang="de-DE" sz="3200" spc="-1" strike="noStrike">
                <a:solidFill>
                  <a:srgbClr val="ffffff"/>
                </a:solidFill>
                <a:latin typeface="HTWBerlin Office"/>
              </a:rPr>
              <a:t>t</a:t>
            </a:r>
            <a:r>
              <a:rPr b="1" lang="de-DE" sz="3200" spc="-1" strike="noStrike">
                <a:solidFill>
                  <a:srgbClr val="ffffff"/>
                </a:solidFill>
                <a:latin typeface="HTWBerlin Office"/>
              </a:rPr>
              <a:t>e</a:t>
            </a:r>
            <a:r>
              <a:rPr b="1" lang="de-DE" sz="3200" spc="-1" strike="noStrike">
                <a:solidFill>
                  <a:srgbClr val="ffffff"/>
                </a:solidFill>
                <a:latin typeface="HTWBerlin Office"/>
              </a:rPr>
              <a:t>r</a:t>
            </a:r>
            <a:r>
              <a:rPr b="1" lang="de-DE" sz="3200" spc="-1" strike="noStrike">
                <a:solidFill>
                  <a:srgbClr val="ffffff"/>
                </a:solidFill>
                <a:latin typeface="HTWBerlin Office"/>
              </a:rPr>
              <a:t>t</a:t>
            </a:r>
            <a:r>
              <a:rPr b="1" lang="de-DE" sz="3200" spc="-1" strike="noStrike">
                <a:solidFill>
                  <a:srgbClr val="ffffff"/>
                </a:solidFill>
                <a:latin typeface="HTWBerlin Office"/>
              </a:rPr>
              <a:t>i</a:t>
            </a:r>
            <a:r>
              <a:rPr b="1" lang="de-DE" sz="3200" spc="-1" strike="noStrike">
                <a:solidFill>
                  <a:srgbClr val="ffffff"/>
                </a:solidFill>
                <a:latin typeface="HTWBerlin Office"/>
              </a:rPr>
              <a:t>t</a:t>
            </a:r>
            <a:r>
              <a:rPr b="1" lang="de-DE" sz="3200" spc="-1" strike="noStrike">
                <a:solidFill>
                  <a:srgbClr val="ffffff"/>
                </a:solidFill>
                <a:latin typeface="HTWBerlin Office"/>
              </a:rPr>
              <a:t>e</a:t>
            </a:r>
            <a:r>
              <a:rPr b="1" lang="de-DE" sz="3200" spc="-1" strike="noStrike">
                <a:solidFill>
                  <a:srgbClr val="ffffff"/>
                </a:solidFill>
                <a:latin typeface="HTWBerlin Office"/>
              </a:rPr>
              <a:t>l</a:t>
            </a:r>
            <a:r>
              <a:rPr b="1" lang="de-DE" sz="3200" spc="-1" strike="noStrike">
                <a:solidFill>
                  <a:srgbClr val="ffffff"/>
                </a:solidFill>
                <a:latin typeface="HTWBerlin Office"/>
              </a:rPr>
              <a:t>f</a:t>
            </a:r>
            <a:r>
              <a:rPr b="1" lang="de-DE" sz="3200" spc="-1" strike="noStrike">
                <a:solidFill>
                  <a:srgbClr val="ffffff"/>
                </a:solidFill>
                <a:latin typeface="HTWBerlin Office"/>
              </a:rPr>
              <a:t>o</a:t>
            </a:r>
            <a:r>
              <a:rPr b="1" lang="de-DE" sz="3200" spc="-1" strike="noStrike">
                <a:solidFill>
                  <a:srgbClr val="ffffff"/>
                </a:solidFill>
                <a:latin typeface="HTWBerlin Office"/>
              </a:rPr>
              <a:t>r</a:t>
            </a:r>
            <a:r>
              <a:rPr b="1" lang="de-DE" sz="3200" spc="-1" strike="noStrike">
                <a:solidFill>
                  <a:srgbClr val="ffffff"/>
                </a:solidFill>
                <a:latin typeface="HTWBerlin Office"/>
              </a:rPr>
              <a:t>m</a:t>
            </a:r>
            <a:r>
              <a:rPr b="1" lang="de-DE" sz="3200" spc="-1" strike="noStrike">
                <a:solidFill>
                  <a:srgbClr val="ffffff"/>
                </a:solidFill>
                <a:latin typeface="HTWBerlin Office"/>
              </a:rPr>
              <a:t>a</a:t>
            </a:r>
            <a:r>
              <a:rPr b="1" lang="de-DE" sz="3200" spc="-1" strike="noStrike">
                <a:solidFill>
                  <a:srgbClr val="ffffff"/>
                </a:solidFill>
                <a:latin typeface="HTWBerlin Office"/>
              </a:rPr>
              <a:t>t </a:t>
            </a:r>
            <a:r>
              <a:rPr b="1" lang="de-DE" sz="3200" spc="-1" strike="noStrike">
                <a:solidFill>
                  <a:srgbClr val="ffffff"/>
                </a:solidFill>
                <a:latin typeface="HTWBerlin Office"/>
              </a:rPr>
              <a:t>b</a:t>
            </a:r>
            <a:r>
              <a:rPr b="1" lang="de-DE" sz="3200" spc="-1" strike="noStrike">
                <a:solidFill>
                  <a:srgbClr val="ffffff"/>
                </a:solidFill>
                <a:latin typeface="HTWBerlin Office"/>
              </a:rPr>
              <a:t>e</a:t>
            </a:r>
            <a:r>
              <a:rPr b="1" lang="de-DE" sz="3200" spc="-1" strike="noStrike">
                <a:solidFill>
                  <a:srgbClr val="ffffff"/>
                </a:solidFill>
                <a:latin typeface="HTWBerlin Office"/>
              </a:rPr>
              <a:t>a</a:t>
            </a:r>
            <a:r>
              <a:rPr b="1" lang="de-DE" sz="3200" spc="-1" strike="noStrike">
                <a:solidFill>
                  <a:srgbClr val="ffffff"/>
                </a:solidFill>
                <a:latin typeface="HTWBerlin Office"/>
              </a:rPr>
              <a:t>r</a:t>
            </a:r>
            <a:r>
              <a:rPr b="1" lang="de-DE" sz="3200" spc="-1" strike="noStrike">
                <a:solidFill>
                  <a:srgbClr val="ffffff"/>
                </a:solidFill>
                <a:latin typeface="HTWBerlin Office"/>
              </a:rPr>
              <a:t>b</a:t>
            </a:r>
            <a:r>
              <a:rPr b="1" lang="de-DE" sz="3200" spc="-1" strike="noStrike">
                <a:solidFill>
                  <a:srgbClr val="ffffff"/>
                </a:solidFill>
                <a:latin typeface="HTWBerlin Office"/>
              </a:rPr>
              <a:t>e</a:t>
            </a:r>
            <a:r>
              <a:rPr b="1" lang="de-DE" sz="3200" spc="-1" strike="noStrike">
                <a:solidFill>
                  <a:srgbClr val="ffffff"/>
                </a:solidFill>
                <a:latin typeface="HTWBerlin Office"/>
              </a:rPr>
              <a:t>i</a:t>
            </a:r>
            <a:r>
              <a:rPr b="1" lang="de-DE" sz="3200" spc="-1" strike="noStrike">
                <a:solidFill>
                  <a:srgbClr val="ffffff"/>
                </a:solidFill>
                <a:latin typeface="HTWBerlin Office"/>
              </a:rPr>
              <a:t>t</a:t>
            </a:r>
            <a:r>
              <a:rPr b="1" lang="de-DE" sz="3200" spc="-1" strike="noStrike">
                <a:solidFill>
                  <a:srgbClr val="ffffff"/>
                </a:solidFill>
                <a:latin typeface="HTWBerlin Office"/>
              </a:rPr>
              <a:t>e</a:t>
            </a:r>
            <a:r>
              <a:rPr b="1" lang="de-DE" sz="3200" spc="-1" strike="noStrike">
                <a:solidFill>
                  <a:srgbClr val="ffffff"/>
                </a:solidFill>
                <a:latin typeface="HTWBerlin Office"/>
              </a:rPr>
              <a:t>n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" name="Grafik 6" descr=""/>
          <p:cNvPicPr/>
          <p:nvPr/>
        </p:nvPicPr>
        <p:blipFill>
          <a:blip r:embed="rId3"/>
          <a:stretch/>
        </p:blipFill>
        <p:spPr>
          <a:xfrm>
            <a:off x="7344000" y="3985560"/>
            <a:ext cx="1439640" cy="84168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539640" y="2868480"/>
            <a:ext cx="6489720" cy="85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ts val="2500"/>
              </a:lnSpc>
              <a:spcAft>
                <a:spcPts val="550"/>
              </a:spcAft>
              <a:buNone/>
              <a:tabLst>
                <a:tab algn="l" pos="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HTWBerlin Office"/>
              </a:rPr>
              <a:t>Referent / Datum ergänzen</a:t>
            </a:r>
            <a:endParaRPr b="0" lang="en-US" sz="1800" spc="-1" strike="noStrike">
              <a:solidFill>
                <a:srgbClr val="000000"/>
              </a:solidFill>
              <a:latin typeface="HTWBerlin Office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" name="Grafik 9" descr=""/>
          <p:cNvPicPr/>
          <p:nvPr/>
        </p:nvPicPr>
        <p:blipFill>
          <a:blip r:embed="rId2"/>
          <a:stretch/>
        </p:blipFill>
        <p:spPr>
          <a:xfrm>
            <a:off x="8064360" y="4587120"/>
            <a:ext cx="719640" cy="221040"/>
          </a:xfrm>
          <a:prstGeom prst="rect">
            <a:avLst/>
          </a:prstGeom>
          <a:ln w="0">
            <a:noFill/>
          </a:ln>
        </p:spPr>
      </p:pic>
      <p:sp>
        <p:nvSpPr>
          <p:cNvPr id="379" name="PlaceHolder 1"/>
          <p:cNvSpPr>
            <a:spLocks noGrp="1"/>
          </p:cNvSpPr>
          <p:nvPr>
            <p:ph type="body"/>
          </p:nvPr>
        </p:nvSpPr>
        <p:spPr>
          <a:xfrm>
            <a:off x="5470560" y="0"/>
            <a:ext cx="3673080" cy="5142960"/>
          </a:xfrm>
          <a:prstGeom prst="rect">
            <a:avLst/>
          </a:prstGeom>
          <a:solidFill>
            <a:srgbClr val="d9d9d9"/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lnSpc>
                <a:spcPts val="25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HTWBerlin Office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HTWBerlin Office"/>
            </a:endParaRPr>
          </a:p>
          <a:p>
            <a:pPr lvl="1" marL="864000" indent="-324000">
              <a:lnSpc>
                <a:spcPts val="21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HTWBerlin Office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HTWBerlin Office"/>
            </a:endParaRPr>
          </a:p>
          <a:p>
            <a:pPr lvl="2" marL="1296000" indent="-288000">
              <a:lnSpc>
                <a:spcPts val="21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HTWBerlin Office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HTWBerlin Office"/>
            </a:endParaRPr>
          </a:p>
          <a:p>
            <a:pPr lvl="3" marL="1728000" indent="-216000">
              <a:lnSpc>
                <a:spcPts val="1899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HTWBerlin Office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HTWBerlin Office"/>
            </a:endParaRPr>
          </a:p>
          <a:p>
            <a:pPr lvl="4" marL="2160000" indent="-216000">
              <a:lnSpc>
                <a:spcPts val="1899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HTWBerlin Office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HTWBerlin Office"/>
            </a:endParaRPr>
          </a:p>
          <a:p>
            <a:pPr lvl="5" marL="2592000" indent="-216000">
              <a:lnSpc>
                <a:spcPts val="1899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HTWBerlin Office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HTWBerlin Office"/>
            </a:endParaRPr>
          </a:p>
          <a:p>
            <a:pPr lvl="6" marL="3024000" indent="-216000">
              <a:lnSpc>
                <a:spcPts val="1899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HTWBerlin Office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380" name="PlaceHolder 2"/>
          <p:cNvSpPr>
            <a:spLocks noGrp="1"/>
          </p:cNvSpPr>
          <p:nvPr>
            <p:ph type="title"/>
          </p:nvPr>
        </p:nvSpPr>
        <p:spPr>
          <a:xfrm>
            <a:off x="539640" y="305280"/>
            <a:ext cx="4660920" cy="876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ts val="3399"/>
              </a:lnSpc>
              <a:buNone/>
            </a:pPr>
            <a:r>
              <a:rPr b="1" lang="de-DE" sz="3200" spc="-1" strike="noStrike">
                <a:solidFill>
                  <a:srgbClr val="000000"/>
                </a:solidFill>
                <a:latin typeface="HTWBerlin Office"/>
              </a:rPr>
              <a:t>Mastertitelformat</a:t>
            </a:r>
            <a:br>
              <a:rPr sz="3200"/>
            </a:br>
            <a:r>
              <a:rPr b="1" lang="de-DE" sz="3200" spc="-1" strike="noStrike">
                <a:solidFill>
                  <a:srgbClr val="000000"/>
                </a:solidFill>
                <a:latin typeface="HTWBerlin Office"/>
              </a:rPr>
              <a:t>bearbeiten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1" name="PlaceHolder 3"/>
          <p:cNvSpPr>
            <a:spLocks noGrp="1"/>
          </p:cNvSpPr>
          <p:nvPr>
            <p:ph type="ftr" idx="13"/>
          </p:nvPr>
        </p:nvSpPr>
        <p:spPr>
          <a:xfrm>
            <a:off x="2450160" y="4687200"/>
            <a:ext cx="2750760" cy="1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lnSpc>
                <a:spcPct val="100000"/>
              </a:lnSpc>
              <a:buNone/>
              <a:defRPr b="0" lang="de-DE" sz="1000" spc="-1" strike="noStrike">
                <a:solidFill>
                  <a:srgbClr val="a6a6a6"/>
                </a:solidFill>
                <a:latin typeface="HTWBerlin Office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a6a6a6"/>
                </a:solidFill>
                <a:latin typeface="HTWBerlin Office"/>
              </a:rPr>
              <a:t>&lt;footer&gt;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382" name="PlaceHolder 4"/>
          <p:cNvSpPr>
            <a:spLocks noGrp="1"/>
          </p:cNvSpPr>
          <p:nvPr>
            <p:ph type="sldNum" idx="14"/>
          </p:nvPr>
        </p:nvSpPr>
        <p:spPr>
          <a:xfrm>
            <a:off x="539640" y="4687200"/>
            <a:ext cx="1728360" cy="1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lnSpc>
                <a:spcPct val="100000"/>
              </a:lnSpc>
              <a:buNone/>
              <a:defRPr b="1" lang="de-DE" sz="1000" spc="-1" strike="noStrike">
                <a:solidFill>
                  <a:srgbClr val="787878"/>
                </a:solidFill>
                <a:latin typeface="HTWBerlin Office"/>
              </a:defRPr>
            </a:lvl1pPr>
          </a:lstStyle>
          <a:p>
            <a:pPr>
              <a:lnSpc>
                <a:spcPct val="100000"/>
              </a:lnSpc>
              <a:buNone/>
            </a:pPr>
            <a:fld id="{BD541942-C65D-4D77-B1D1-3DF477B394DE}" type="slidenum">
              <a:rPr b="1" lang="de-DE" sz="1000" spc="-1" strike="noStrike">
                <a:solidFill>
                  <a:srgbClr val="787878"/>
                </a:solidFill>
                <a:latin typeface="HTWBerlin Office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383" name="PlaceHolder 5"/>
          <p:cNvSpPr>
            <a:spLocks noGrp="1"/>
          </p:cNvSpPr>
          <p:nvPr>
            <p:ph type="body"/>
          </p:nvPr>
        </p:nvSpPr>
        <p:spPr>
          <a:xfrm>
            <a:off x="540000" y="1320120"/>
            <a:ext cx="4649040" cy="309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spcAft>
                <a:spcPts val="550"/>
              </a:spcAft>
              <a:buNone/>
              <a:tabLst>
                <a:tab algn="l" pos="0"/>
              </a:tabLst>
            </a:pPr>
            <a:r>
              <a:rPr b="0" lang="de-DE" sz="1400" spc="-1" strike="noStrike">
                <a:solidFill>
                  <a:srgbClr val="000000"/>
                </a:solidFill>
                <a:latin typeface="HTWBerlin Office"/>
              </a:rPr>
              <a:t>Mastertextformat bearbeiten</a:t>
            </a:r>
            <a:endParaRPr b="0" lang="en-US" sz="1400" spc="-1" strike="noStrike">
              <a:solidFill>
                <a:srgbClr val="000000"/>
              </a:solidFill>
              <a:latin typeface="HTWBerlin Office"/>
            </a:endParaRPr>
          </a:p>
          <a:p>
            <a:pPr lvl="1" marL="179280" indent="-179280">
              <a:lnSpc>
                <a:spcPct val="100000"/>
              </a:lnSpc>
              <a:spcAft>
                <a:spcPts val="550"/>
              </a:spcAft>
              <a:buClr>
                <a:srgbClr val="76b900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1400" spc="-1" strike="noStrike">
                <a:solidFill>
                  <a:srgbClr val="000000"/>
                </a:solidFill>
                <a:latin typeface="HTWBerlin Office"/>
              </a:rPr>
              <a:t>Zweite Ebene</a:t>
            </a:r>
            <a:endParaRPr b="0" lang="en-US" sz="1400" spc="-1" strike="noStrike">
              <a:solidFill>
                <a:srgbClr val="000000"/>
              </a:solidFill>
              <a:latin typeface="HTWBerlin Office"/>
            </a:endParaRPr>
          </a:p>
          <a:p>
            <a:pPr lvl="2" marL="357120" indent="-177840">
              <a:lnSpc>
                <a:spcPct val="100000"/>
              </a:lnSpc>
              <a:spcAft>
                <a:spcPts val="550"/>
              </a:spcAft>
              <a:buClr>
                <a:srgbClr val="76b900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1200" spc="-1" strike="noStrike">
                <a:solidFill>
                  <a:srgbClr val="000000"/>
                </a:solidFill>
                <a:latin typeface="HTWBerlin Office"/>
              </a:rPr>
              <a:t>Dritte Ebene</a:t>
            </a:r>
            <a:endParaRPr b="0" lang="en-US" sz="1200" spc="-1" strike="noStrike">
              <a:solidFill>
                <a:srgbClr val="000000"/>
              </a:solidFill>
              <a:latin typeface="HTWBerlin Office"/>
            </a:endParaRPr>
          </a:p>
          <a:p>
            <a:pPr lvl="3" marL="536400" indent="-179280">
              <a:lnSpc>
                <a:spcPct val="100000"/>
              </a:lnSpc>
              <a:spcAft>
                <a:spcPts val="550"/>
              </a:spcAft>
              <a:buClr>
                <a:srgbClr val="76b900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1100" spc="-1" strike="noStrike">
                <a:solidFill>
                  <a:srgbClr val="000000"/>
                </a:solidFill>
                <a:latin typeface="HTWBerlin Office"/>
              </a:rPr>
              <a:t>Vierte Ebene</a:t>
            </a:r>
            <a:endParaRPr b="0" lang="en-US" sz="1100" spc="-1" strike="noStrike">
              <a:solidFill>
                <a:srgbClr val="000000"/>
              </a:solidFill>
              <a:latin typeface="HTWBerlin Office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  <p:sldLayoutId id="2147483775" r:id="rId12"/>
    <p:sldLayoutId id="2147483776" r:id="rId13"/>
    <p:sldLayoutId id="2147483777" r:id="rId14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0" name="Grafik 9" descr=""/>
          <p:cNvPicPr/>
          <p:nvPr/>
        </p:nvPicPr>
        <p:blipFill>
          <a:blip r:embed="rId2"/>
          <a:stretch/>
        </p:blipFill>
        <p:spPr>
          <a:xfrm>
            <a:off x="8064360" y="4587120"/>
            <a:ext cx="719640" cy="221040"/>
          </a:xfrm>
          <a:prstGeom prst="rect">
            <a:avLst/>
          </a:prstGeom>
          <a:ln w="0">
            <a:noFill/>
          </a:ln>
        </p:spPr>
      </p:pic>
      <p:sp>
        <p:nvSpPr>
          <p:cNvPr id="421" name="PlaceHolder 1"/>
          <p:cNvSpPr>
            <a:spLocks noGrp="1"/>
          </p:cNvSpPr>
          <p:nvPr>
            <p:ph type="title"/>
          </p:nvPr>
        </p:nvSpPr>
        <p:spPr>
          <a:xfrm>
            <a:off x="539640" y="305280"/>
            <a:ext cx="7524360" cy="44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ts val="3399"/>
              </a:lnSpc>
              <a:buNone/>
            </a:pPr>
            <a:r>
              <a:rPr b="1" lang="de-DE" sz="3200" spc="-1" strike="noStrike">
                <a:solidFill>
                  <a:srgbClr val="000000"/>
                </a:solidFill>
                <a:latin typeface="HTWBerlin Office"/>
              </a:rPr>
              <a:t>Mastertitelformat bearbeiten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2" name="PlaceHolder 2"/>
          <p:cNvSpPr>
            <a:spLocks noGrp="1"/>
          </p:cNvSpPr>
          <p:nvPr>
            <p:ph type="ftr" idx="15"/>
          </p:nvPr>
        </p:nvSpPr>
        <p:spPr>
          <a:xfrm>
            <a:off x="2450160" y="4687200"/>
            <a:ext cx="5484600" cy="1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lnSpc>
                <a:spcPct val="100000"/>
              </a:lnSpc>
              <a:buNone/>
              <a:defRPr b="0" lang="de-DE" sz="1000" spc="-1" strike="noStrike">
                <a:solidFill>
                  <a:srgbClr val="a6a6a6"/>
                </a:solidFill>
                <a:latin typeface="HTWBerlin Office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a6a6a6"/>
                </a:solidFill>
                <a:latin typeface="HTWBerlin Office"/>
              </a:rPr>
              <a:t>&lt;footer&gt;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423" name="PlaceHolder 3"/>
          <p:cNvSpPr>
            <a:spLocks noGrp="1"/>
          </p:cNvSpPr>
          <p:nvPr>
            <p:ph type="sldNum" idx="16"/>
          </p:nvPr>
        </p:nvSpPr>
        <p:spPr>
          <a:xfrm>
            <a:off x="539640" y="4687200"/>
            <a:ext cx="1728360" cy="1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lnSpc>
                <a:spcPct val="100000"/>
              </a:lnSpc>
              <a:buNone/>
              <a:defRPr b="1" lang="de-DE" sz="1000" spc="-1" strike="noStrike">
                <a:solidFill>
                  <a:srgbClr val="787878"/>
                </a:solidFill>
                <a:latin typeface="HTWBerlin Office"/>
              </a:defRPr>
            </a:lvl1pPr>
          </a:lstStyle>
          <a:p>
            <a:pPr>
              <a:lnSpc>
                <a:spcPct val="100000"/>
              </a:lnSpc>
              <a:buNone/>
            </a:pPr>
            <a:fld id="{A792FB35-080C-4A18-B3CB-47B6170EEFE1}" type="slidenum">
              <a:rPr b="1" lang="de-DE" sz="1000" spc="-1" strike="noStrike">
                <a:solidFill>
                  <a:srgbClr val="787878"/>
                </a:solidFill>
                <a:latin typeface="HTWBerlin Office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424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ts val="25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HTWBerlin Office"/>
              </a:rPr>
              <a:t>Click to edit the outline text format</a:t>
            </a:r>
            <a:endParaRPr b="0" lang="en-US" sz="2000" spc="-1" strike="noStrike">
              <a:solidFill>
                <a:srgbClr val="000000"/>
              </a:solidFill>
              <a:latin typeface="HTWBerlin Office"/>
            </a:endParaRPr>
          </a:p>
          <a:p>
            <a:pPr lvl="1" marL="864000" indent="-324000">
              <a:lnSpc>
                <a:spcPts val="21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HTWBerlin Office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HTWBerlin Office"/>
            </a:endParaRPr>
          </a:p>
          <a:p>
            <a:pPr lvl="2" marL="1296000" indent="-288000">
              <a:lnSpc>
                <a:spcPts val="21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HTWBerlin Office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HTWBerlin Office"/>
            </a:endParaRPr>
          </a:p>
          <a:p>
            <a:pPr lvl="3" marL="1728000" indent="-216000">
              <a:lnSpc>
                <a:spcPts val="1899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HTWBerlin Office"/>
              </a:rPr>
              <a:t>Fourth Outline Level</a:t>
            </a:r>
            <a:endParaRPr b="0" lang="en-US" sz="1600" spc="-1" strike="noStrike">
              <a:solidFill>
                <a:srgbClr val="000000"/>
              </a:solidFill>
              <a:latin typeface="HTWBerlin Office"/>
            </a:endParaRPr>
          </a:p>
          <a:p>
            <a:pPr lvl="4" marL="2160000" indent="-216000">
              <a:lnSpc>
                <a:spcPts val="1899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HTWBerlin Office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HTWBerlin Office"/>
            </a:endParaRPr>
          </a:p>
          <a:p>
            <a:pPr lvl="5" marL="2592000" indent="-216000">
              <a:lnSpc>
                <a:spcPts val="1899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HTWBerlin Office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HTWBerlin Office"/>
            </a:endParaRPr>
          </a:p>
          <a:p>
            <a:pPr lvl="6" marL="3024000" indent="-216000">
              <a:lnSpc>
                <a:spcPts val="1899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HTWBerlin Office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HTWBerlin Office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  <p:sldLayoutId id="2147483788" r:id="rId12"/>
    <p:sldLayoutId id="2147483789" r:id="rId13"/>
    <p:sldLayoutId id="2147483790" r:id="rId14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1" name="Grafik 9" descr=""/>
          <p:cNvPicPr/>
          <p:nvPr/>
        </p:nvPicPr>
        <p:blipFill>
          <a:blip r:embed="rId2"/>
          <a:stretch/>
        </p:blipFill>
        <p:spPr>
          <a:xfrm>
            <a:off x="8064360" y="4587120"/>
            <a:ext cx="719640" cy="221040"/>
          </a:xfrm>
          <a:prstGeom prst="rect">
            <a:avLst/>
          </a:prstGeom>
          <a:ln w="0">
            <a:noFill/>
          </a:ln>
        </p:spPr>
      </p:pic>
      <p:sp>
        <p:nvSpPr>
          <p:cNvPr id="462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5470200" cy="5142960"/>
          </a:xfrm>
          <a:prstGeom prst="rect">
            <a:avLst/>
          </a:prstGeom>
          <a:solidFill>
            <a:srgbClr val="d9d9d9"/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lnSpc>
                <a:spcPts val="25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HTWBerlin Office"/>
              </a:rPr>
              <a:t>Click to edit the outline text </a:t>
            </a:r>
            <a:r>
              <a:rPr b="0" lang="en-US" sz="1800" spc="-1" strike="noStrike">
                <a:solidFill>
                  <a:srgbClr val="000000"/>
                </a:solidFill>
                <a:latin typeface="HTWBerlin Office"/>
              </a:rPr>
              <a:t>format</a:t>
            </a:r>
            <a:endParaRPr b="0" lang="en-US" sz="1800" spc="-1" strike="noStrike">
              <a:solidFill>
                <a:srgbClr val="000000"/>
              </a:solidFill>
              <a:latin typeface="HTWBerlin Office"/>
            </a:endParaRPr>
          </a:p>
          <a:p>
            <a:pPr lvl="1" marL="864000" indent="-324000">
              <a:lnSpc>
                <a:spcPts val="21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HTWBerlin Office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HTWBerlin Office"/>
            </a:endParaRPr>
          </a:p>
          <a:p>
            <a:pPr lvl="2" marL="1296000" indent="-288000">
              <a:lnSpc>
                <a:spcPts val="21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HTWBerlin Office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HTWBerlin Office"/>
            </a:endParaRPr>
          </a:p>
          <a:p>
            <a:pPr lvl="3" marL="1728000" indent="-216000">
              <a:lnSpc>
                <a:spcPts val="1899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HTWBerlin Office"/>
              </a:rPr>
              <a:t>Fourth Outline </a:t>
            </a:r>
            <a:r>
              <a:rPr b="0" lang="en-US" sz="1800" spc="-1" strike="noStrike">
                <a:solidFill>
                  <a:srgbClr val="000000"/>
                </a:solidFill>
                <a:latin typeface="HTWBerlin Office"/>
              </a:rPr>
              <a:t>Level</a:t>
            </a:r>
            <a:endParaRPr b="0" lang="en-US" sz="1800" spc="-1" strike="noStrike">
              <a:solidFill>
                <a:srgbClr val="000000"/>
              </a:solidFill>
              <a:latin typeface="HTWBerlin Office"/>
            </a:endParaRPr>
          </a:p>
          <a:p>
            <a:pPr lvl="4" marL="2160000" indent="-216000">
              <a:lnSpc>
                <a:spcPts val="1899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HTWBerlin Office"/>
              </a:rPr>
              <a:t>Fifth Outline </a:t>
            </a:r>
            <a:r>
              <a:rPr b="0" lang="en-US" sz="1800" spc="-1" strike="noStrike">
                <a:solidFill>
                  <a:srgbClr val="000000"/>
                </a:solidFill>
                <a:latin typeface="HTWBerlin Office"/>
              </a:rPr>
              <a:t>Level</a:t>
            </a:r>
            <a:endParaRPr b="0" lang="en-US" sz="1800" spc="-1" strike="noStrike">
              <a:solidFill>
                <a:srgbClr val="000000"/>
              </a:solidFill>
              <a:latin typeface="HTWBerlin Office"/>
            </a:endParaRPr>
          </a:p>
          <a:p>
            <a:pPr lvl="5" marL="2592000" indent="-216000">
              <a:lnSpc>
                <a:spcPts val="1899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HTWBerlin Office"/>
              </a:rPr>
              <a:t>Sixth </a:t>
            </a:r>
            <a:r>
              <a:rPr b="0" lang="en-US" sz="1800" spc="-1" strike="noStrike">
                <a:solidFill>
                  <a:srgbClr val="000000"/>
                </a:solidFill>
                <a:latin typeface="HTWBerlin Office"/>
              </a:rPr>
              <a:t>Outline </a:t>
            </a:r>
            <a:r>
              <a:rPr b="0" lang="en-US" sz="1800" spc="-1" strike="noStrike">
                <a:solidFill>
                  <a:srgbClr val="000000"/>
                </a:solidFill>
                <a:latin typeface="HTWBerlin Office"/>
              </a:rPr>
              <a:t>Level</a:t>
            </a:r>
            <a:endParaRPr b="0" lang="en-US" sz="1800" spc="-1" strike="noStrike">
              <a:solidFill>
                <a:srgbClr val="000000"/>
              </a:solidFill>
              <a:latin typeface="HTWBerlin Office"/>
            </a:endParaRPr>
          </a:p>
          <a:p>
            <a:pPr lvl="6" marL="3024000" indent="-216000">
              <a:lnSpc>
                <a:spcPts val="1899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HTWBerlin Office"/>
              </a:rPr>
              <a:t>Seventh </a:t>
            </a:r>
            <a:r>
              <a:rPr b="0" lang="en-US" sz="1800" spc="-1" strike="noStrike">
                <a:solidFill>
                  <a:srgbClr val="000000"/>
                </a:solidFill>
                <a:latin typeface="HTWBerlin Office"/>
              </a:rPr>
              <a:t>Outline </a:t>
            </a:r>
            <a:r>
              <a:rPr b="0" lang="en-US" sz="1800" spc="-1" strike="noStrike">
                <a:solidFill>
                  <a:srgbClr val="000000"/>
                </a:solidFill>
                <a:latin typeface="HTWBerlin Office"/>
              </a:rPr>
              <a:t>Level</a:t>
            </a:r>
            <a:endParaRPr b="0" lang="en-US" sz="1800" spc="-1" strike="noStrike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463" name="PlaceHolder 2"/>
          <p:cNvSpPr>
            <a:spLocks noGrp="1"/>
          </p:cNvSpPr>
          <p:nvPr>
            <p:ph type="body"/>
          </p:nvPr>
        </p:nvSpPr>
        <p:spPr>
          <a:xfrm>
            <a:off x="5802480" y="1368360"/>
            <a:ext cx="2261880" cy="304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spcAft>
                <a:spcPts val="550"/>
              </a:spcAft>
              <a:buNone/>
              <a:tabLst>
                <a:tab algn="l" pos="0"/>
              </a:tabLst>
            </a:pPr>
            <a:r>
              <a:rPr b="0" lang="de-DE" sz="1200" spc="-1" strike="noStrike">
                <a:solidFill>
                  <a:srgbClr val="000000"/>
                </a:solidFill>
                <a:latin typeface="HTWBerlin Office"/>
              </a:rPr>
              <a:t>Mastertextformat bearbeiten</a:t>
            </a:r>
            <a:endParaRPr b="0" lang="en-US" sz="1200" spc="-1" strike="noStrike">
              <a:solidFill>
                <a:srgbClr val="000000"/>
              </a:solidFill>
              <a:latin typeface="HTWBerlin Office"/>
            </a:endParaRPr>
          </a:p>
          <a:p>
            <a:pPr lvl="1" marL="179280" indent="-179280">
              <a:lnSpc>
                <a:spcPct val="100000"/>
              </a:lnSpc>
              <a:spcAft>
                <a:spcPts val="550"/>
              </a:spcAft>
              <a:buClr>
                <a:srgbClr val="76b900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1200" spc="-1" strike="noStrike">
                <a:solidFill>
                  <a:srgbClr val="000000"/>
                </a:solidFill>
                <a:latin typeface="HTWBerlin Office"/>
              </a:rPr>
              <a:t>Zweite Ebene</a:t>
            </a:r>
            <a:endParaRPr b="0" lang="en-US" sz="1200" spc="-1" strike="noStrike">
              <a:solidFill>
                <a:srgbClr val="000000"/>
              </a:solidFill>
              <a:latin typeface="HTWBerlin Office"/>
            </a:endParaRPr>
          </a:p>
          <a:p>
            <a:pPr lvl="2" marL="357120" indent="-177840">
              <a:lnSpc>
                <a:spcPct val="100000"/>
              </a:lnSpc>
              <a:spcAft>
                <a:spcPts val="550"/>
              </a:spcAft>
              <a:buClr>
                <a:srgbClr val="76b900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1100" spc="-1" strike="noStrike">
                <a:solidFill>
                  <a:srgbClr val="000000"/>
                </a:solidFill>
                <a:latin typeface="HTWBerlin Office"/>
              </a:rPr>
              <a:t>Dritte Ebene</a:t>
            </a:r>
            <a:endParaRPr b="0" lang="en-US" sz="1100" spc="-1" strike="noStrike">
              <a:solidFill>
                <a:srgbClr val="000000"/>
              </a:solidFill>
              <a:latin typeface="HTWBerlin Office"/>
            </a:endParaRPr>
          </a:p>
          <a:p>
            <a:pPr lvl="4" marL="450720" indent="-179280">
              <a:lnSpc>
                <a:spcPct val="100000"/>
              </a:lnSpc>
              <a:spcAft>
                <a:spcPts val="550"/>
              </a:spcAft>
              <a:buClr>
                <a:srgbClr val="76b900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1000" spc="-1" strike="noStrike">
                <a:solidFill>
                  <a:srgbClr val="000000"/>
                </a:solidFill>
                <a:latin typeface="HTWBerlin Office"/>
              </a:rPr>
              <a:t>Vierte Ebene</a:t>
            </a:r>
            <a:endParaRPr b="0" lang="en-US" sz="1000" spc="-1" strike="noStrike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464" name="PlaceHolder 3"/>
          <p:cNvSpPr>
            <a:spLocks noGrp="1"/>
          </p:cNvSpPr>
          <p:nvPr>
            <p:ph type="title"/>
          </p:nvPr>
        </p:nvSpPr>
        <p:spPr>
          <a:xfrm>
            <a:off x="5802480" y="305280"/>
            <a:ext cx="2982600" cy="106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ts val="3399"/>
              </a:lnSpc>
              <a:buNone/>
            </a:pPr>
            <a:r>
              <a:rPr b="1" lang="de-DE" sz="3200" spc="-1" strike="noStrike">
                <a:solidFill>
                  <a:srgbClr val="000000"/>
                </a:solidFill>
                <a:latin typeface="HTWBerlin Office"/>
              </a:rPr>
              <a:t>Mastertitelformat bearbeiten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65" name="PlaceHolder 4"/>
          <p:cNvSpPr>
            <a:spLocks noGrp="1"/>
          </p:cNvSpPr>
          <p:nvPr>
            <p:ph type="ftr" idx="17"/>
          </p:nvPr>
        </p:nvSpPr>
        <p:spPr>
          <a:xfrm>
            <a:off x="2450160" y="4687200"/>
            <a:ext cx="2750760" cy="1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lnSpc>
                <a:spcPct val="100000"/>
              </a:lnSpc>
              <a:buNone/>
              <a:defRPr b="0" lang="de-DE" sz="1000" spc="-1" strike="noStrike">
                <a:solidFill>
                  <a:srgbClr val="a6a6a6"/>
                </a:solidFill>
                <a:latin typeface="HTWBerlin Office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a6a6a6"/>
                </a:solidFill>
                <a:latin typeface="HTWBerlin Office"/>
              </a:rPr>
              <a:t>&lt;footer&gt;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466" name="PlaceHolder 5"/>
          <p:cNvSpPr>
            <a:spLocks noGrp="1"/>
          </p:cNvSpPr>
          <p:nvPr>
            <p:ph type="sldNum" idx="18"/>
          </p:nvPr>
        </p:nvSpPr>
        <p:spPr>
          <a:xfrm>
            <a:off x="539640" y="4687200"/>
            <a:ext cx="1728360" cy="1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lnSpc>
                <a:spcPct val="100000"/>
              </a:lnSpc>
              <a:buNone/>
              <a:defRPr b="1" lang="de-DE" sz="1000" spc="-1" strike="noStrike">
                <a:solidFill>
                  <a:srgbClr val="787878"/>
                </a:solidFill>
                <a:latin typeface="HTWBerlin Office"/>
              </a:defRPr>
            </a:lvl1pPr>
          </a:lstStyle>
          <a:p>
            <a:pPr>
              <a:lnSpc>
                <a:spcPct val="100000"/>
              </a:lnSpc>
              <a:buNone/>
            </a:pPr>
            <a:fld id="{5457C1EB-81B4-4C87-8B8B-B2D8F26FBC91}" type="slidenum">
              <a:rPr b="1" lang="de-DE" sz="1000" spc="-1" strike="noStrike">
                <a:solidFill>
                  <a:srgbClr val="787878"/>
                </a:solidFill>
                <a:latin typeface="HTWBerlin Office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  <p:sldLayoutId id="2147483801" r:id="rId12"/>
    <p:sldLayoutId id="2147483802" r:id="rId13"/>
    <p:sldLayoutId id="2147483803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rafik 9" descr=""/>
          <p:cNvPicPr/>
          <p:nvPr/>
        </p:nvPicPr>
        <p:blipFill>
          <a:blip r:embed="rId2"/>
          <a:stretch/>
        </p:blipFill>
        <p:spPr>
          <a:xfrm>
            <a:off x="8064360" y="4587120"/>
            <a:ext cx="719640" cy="221040"/>
          </a:xfrm>
          <a:prstGeom prst="rect">
            <a:avLst/>
          </a:prstGeom>
          <a:ln w="0">
            <a:noFill/>
          </a:ln>
        </p:spPr>
      </p:pic>
      <p:sp>
        <p:nvSpPr>
          <p:cNvPr id="42" name="Rechteck 1"/>
          <p:cNvSpPr/>
          <p:nvPr/>
        </p:nvSpPr>
        <p:spPr>
          <a:xfrm>
            <a:off x="0" y="0"/>
            <a:ext cx="9143640" cy="5143320"/>
          </a:xfrm>
          <a:prstGeom prst="rect">
            <a:avLst/>
          </a:prstGeom>
          <a:solidFill>
            <a:srgbClr val="76b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39640" y="1011240"/>
            <a:ext cx="6030000" cy="156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ts val="3399"/>
              </a:lnSpc>
              <a:buNone/>
            </a:pPr>
            <a:r>
              <a:rPr b="1" lang="de-DE" sz="3200" spc="-1" strike="noStrike">
                <a:solidFill>
                  <a:srgbClr val="ffffff"/>
                </a:solidFill>
                <a:latin typeface="HTWBerlin Office"/>
              </a:rPr>
              <a:t>Mastertitelforma</a:t>
            </a:r>
            <a:r>
              <a:rPr b="1" lang="de-DE" sz="3200" spc="-1" strike="noStrike">
                <a:solidFill>
                  <a:srgbClr val="ffffff"/>
                </a:solidFill>
                <a:latin typeface="HTWBerlin Office"/>
              </a:rPr>
              <a:t>t bearbeiten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ftr" idx="1"/>
          </p:nvPr>
        </p:nvSpPr>
        <p:spPr>
          <a:xfrm>
            <a:off x="2450160" y="4687200"/>
            <a:ext cx="4119480" cy="1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lnSpc>
                <a:spcPct val="100000"/>
              </a:lnSpc>
              <a:buNone/>
              <a:defRPr b="0" lang="de-DE" sz="1000" spc="-1" strike="noStrike">
                <a:solidFill>
                  <a:srgbClr val="ffffff"/>
                </a:solidFill>
                <a:latin typeface="HTWBerlin Office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ffffff"/>
                </a:solidFill>
                <a:latin typeface="HTWBerlin Office"/>
              </a:rPr>
              <a:t>&lt;footer&gt;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sldNum" idx="2"/>
          </p:nvPr>
        </p:nvSpPr>
        <p:spPr>
          <a:xfrm>
            <a:off x="539640" y="4687200"/>
            <a:ext cx="1728360" cy="1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lnSpc>
                <a:spcPct val="100000"/>
              </a:lnSpc>
              <a:buNone/>
              <a:defRPr b="1" lang="de-DE" sz="1000" spc="-1" strike="noStrike">
                <a:solidFill>
                  <a:srgbClr val="ffffff"/>
                </a:solidFill>
                <a:latin typeface="HTWBerlin Office"/>
              </a:defRPr>
            </a:lvl1pPr>
          </a:lstStyle>
          <a:p>
            <a:pPr>
              <a:lnSpc>
                <a:spcPct val="100000"/>
              </a:lnSpc>
              <a:buNone/>
            </a:pPr>
            <a:fld id="{61126EBB-630C-4E8A-ADE4-C810E7E017E4}" type="slidenum">
              <a:rPr b="1" lang="de-DE" sz="1000" spc="-1" strike="noStrike">
                <a:solidFill>
                  <a:srgbClr val="ffffff"/>
                </a:solidFill>
                <a:latin typeface="HTWBerlin Office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pic>
        <p:nvPicPr>
          <p:cNvPr id="46" name="Grafik 13" descr=""/>
          <p:cNvPicPr/>
          <p:nvPr/>
        </p:nvPicPr>
        <p:blipFill>
          <a:blip r:embed="rId3">
            <a:biLevel thresh="50000"/>
          </a:blip>
          <a:stretch/>
        </p:blipFill>
        <p:spPr>
          <a:xfrm>
            <a:off x="8065800" y="4587120"/>
            <a:ext cx="720000" cy="221040"/>
          </a:xfrm>
          <a:prstGeom prst="rect">
            <a:avLst/>
          </a:prstGeom>
          <a:ln w="0">
            <a:noFill/>
          </a:ln>
        </p:spPr>
      </p:pic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ts val="25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HTWBerlin Office"/>
              </a:rPr>
              <a:t>Click to edit the outline text format</a:t>
            </a:r>
            <a:endParaRPr b="0" lang="en-US" sz="2000" spc="-1" strike="noStrike">
              <a:solidFill>
                <a:srgbClr val="000000"/>
              </a:solidFill>
              <a:latin typeface="HTWBerlin Office"/>
            </a:endParaRPr>
          </a:p>
          <a:p>
            <a:pPr lvl="1" marL="864000" indent="-324000">
              <a:lnSpc>
                <a:spcPts val="21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HTWBerlin Office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HTWBerlin Office"/>
            </a:endParaRPr>
          </a:p>
          <a:p>
            <a:pPr lvl="2" marL="1296000" indent="-288000">
              <a:lnSpc>
                <a:spcPts val="21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HTWBerlin Office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HTWBerlin Office"/>
            </a:endParaRPr>
          </a:p>
          <a:p>
            <a:pPr lvl="3" marL="1728000" indent="-216000">
              <a:lnSpc>
                <a:spcPts val="1899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HTWBerlin Office"/>
              </a:rPr>
              <a:t>Fourth Outline Level</a:t>
            </a:r>
            <a:endParaRPr b="0" lang="en-US" sz="1600" spc="-1" strike="noStrike">
              <a:solidFill>
                <a:srgbClr val="000000"/>
              </a:solidFill>
              <a:latin typeface="HTWBerlin Office"/>
            </a:endParaRPr>
          </a:p>
          <a:p>
            <a:pPr lvl="4" marL="2160000" indent="-216000">
              <a:lnSpc>
                <a:spcPts val="1899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HTWBerlin Office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HTWBerlin Office"/>
            </a:endParaRPr>
          </a:p>
          <a:p>
            <a:pPr lvl="5" marL="2592000" indent="-216000">
              <a:lnSpc>
                <a:spcPts val="1899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HTWBerlin Office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HTWBerlin Office"/>
            </a:endParaRPr>
          </a:p>
          <a:p>
            <a:pPr lvl="6" marL="3024000" indent="-216000">
              <a:lnSpc>
                <a:spcPts val="1899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HTWBerlin Office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HTWBerlin Office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rafik 9" descr=""/>
          <p:cNvPicPr/>
          <p:nvPr/>
        </p:nvPicPr>
        <p:blipFill>
          <a:blip r:embed="rId2"/>
          <a:stretch/>
        </p:blipFill>
        <p:spPr>
          <a:xfrm>
            <a:off x="8064360" y="4587120"/>
            <a:ext cx="719640" cy="221040"/>
          </a:xfrm>
          <a:prstGeom prst="rect">
            <a:avLst/>
          </a:prstGeom>
          <a:ln w="0">
            <a:noFill/>
          </a:ln>
        </p:spPr>
      </p:pic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39640" y="305280"/>
            <a:ext cx="4649040" cy="44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ts val="3399"/>
              </a:lnSpc>
              <a:buNone/>
            </a:pPr>
            <a:r>
              <a:rPr b="1" lang="de-DE" sz="3200" spc="-1" strike="noStrike">
                <a:solidFill>
                  <a:srgbClr val="000000"/>
                </a:solidFill>
                <a:latin typeface="HTWBerlin Office"/>
              </a:rPr>
              <a:t>M</a:t>
            </a:r>
            <a:r>
              <a:rPr b="1" lang="de-DE" sz="3200" spc="-1" strike="noStrike">
                <a:solidFill>
                  <a:srgbClr val="000000"/>
                </a:solidFill>
                <a:latin typeface="HTWBerlin Office"/>
              </a:rPr>
              <a:t>a</a:t>
            </a:r>
            <a:r>
              <a:rPr b="1" lang="de-DE" sz="3200" spc="-1" strike="noStrike">
                <a:solidFill>
                  <a:srgbClr val="000000"/>
                </a:solidFill>
                <a:latin typeface="HTWBerlin Office"/>
              </a:rPr>
              <a:t>s</a:t>
            </a:r>
            <a:r>
              <a:rPr b="1" lang="de-DE" sz="3200" spc="-1" strike="noStrike">
                <a:solidFill>
                  <a:srgbClr val="000000"/>
                </a:solidFill>
                <a:latin typeface="HTWBerlin Office"/>
              </a:rPr>
              <a:t>t</a:t>
            </a:r>
            <a:r>
              <a:rPr b="1" lang="de-DE" sz="3200" spc="-1" strike="noStrike">
                <a:solidFill>
                  <a:srgbClr val="000000"/>
                </a:solidFill>
                <a:latin typeface="HTWBerlin Office"/>
              </a:rPr>
              <a:t>e</a:t>
            </a:r>
            <a:r>
              <a:rPr b="1" lang="de-DE" sz="3200" spc="-1" strike="noStrike">
                <a:solidFill>
                  <a:srgbClr val="000000"/>
                </a:solidFill>
                <a:latin typeface="HTWBerlin Office"/>
              </a:rPr>
              <a:t>r</a:t>
            </a:r>
            <a:r>
              <a:rPr b="1" lang="de-DE" sz="3200" spc="-1" strike="noStrike">
                <a:solidFill>
                  <a:srgbClr val="000000"/>
                </a:solidFill>
                <a:latin typeface="HTWBerlin Office"/>
              </a:rPr>
              <a:t>t</a:t>
            </a:r>
            <a:r>
              <a:rPr b="1" lang="de-DE" sz="3200" spc="-1" strike="noStrike">
                <a:solidFill>
                  <a:srgbClr val="000000"/>
                </a:solidFill>
                <a:latin typeface="HTWBerlin Office"/>
              </a:rPr>
              <a:t>i</a:t>
            </a:r>
            <a:r>
              <a:rPr b="1" lang="de-DE" sz="3200" spc="-1" strike="noStrike">
                <a:solidFill>
                  <a:srgbClr val="000000"/>
                </a:solidFill>
                <a:latin typeface="HTWBerlin Office"/>
              </a:rPr>
              <a:t>t</a:t>
            </a:r>
            <a:r>
              <a:rPr b="1" lang="de-DE" sz="3200" spc="-1" strike="noStrike">
                <a:solidFill>
                  <a:srgbClr val="000000"/>
                </a:solidFill>
                <a:latin typeface="HTWBerlin Office"/>
              </a:rPr>
              <a:t>e</a:t>
            </a:r>
            <a:r>
              <a:rPr b="1" lang="de-DE" sz="3200" spc="-1" strike="noStrike">
                <a:solidFill>
                  <a:srgbClr val="000000"/>
                </a:solidFill>
                <a:latin typeface="HTWBerlin Office"/>
              </a:rPr>
              <a:t>l</a:t>
            </a:r>
            <a:r>
              <a:rPr b="1" lang="de-DE" sz="3200" spc="-1" strike="noStrike">
                <a:solidFill>
                  <a:srgbClr val="000000"/>
                </a:solidFill>
                <a:latin typeface="HTWBerlin Office"/>
              </a:rPr>
              <a:t>f</a:t>
            </a:r>
            <a:r>
              <a:rPr b="1" lang="de-DE" sz="3200" spc="-1" strike="noStrike">
                <a:solidFill>
                  <a:srgbClr val="000000"/>
                </a:solidFill>
                <a:latin typeface="HTWBerlin Office"/>
              </a:rPr>
              <a:t>o</a:t>
            </a:r>
            <a:r>
              <a:rPr b="1" lang="de-DE" sz="3200" spc="-1" strike="noStrike">
                <a:solidFill>
                  <a:srgbClr val="000000"/>
                </a:solidFill>
                <a:latin typeface="HTWBerlin Office"/>
              </a:rPr>
              <a:t>r</a:t>
            </a:r>
            <a:r>
              <a:rPr b="1" lang="de-DE" sz="3200" spc="-1" strike="noStrike">
                <a:solidFill>
                  <a:srgbClr val="000000"/>
                </a:solidFill>
                <a:latin typeface="HTWBerlin Office"/>
              </a:rPr>
              <a:t>m</a:t>
            </a:r>
            <a:r>
              <a:rPr b="1" lang="de-DE" sz="3200" spc="-1" strike="noStrike">
                <a:solidFill>
                  <a:srgbClr val="000000"/>
                </a:solidFill>
                <a:latin typeface="HTWBerlin Office"/>
              </a:rPr>
              <a:t>a</a:t>
            </a:r>
            <a:r>
              <a:rPr b="1" lang="de-DE" sz="3200" spc="-1" strike="noStrike">
                <a:solidFill>
                  <a:srgbClr val="000000"/>
                </a:solidFill>
                <a:latin typeface="HTWBerlin Office"/>
              </a:rPr>
              <a:t>t </a:t>
            </a:r>
            <a:r>
              <a:rPr b="1" lang="de-DE" sz="3200" spc="-1" strike="noStrike">
                <a:solidFill>
                  <a:srgbClr val="000000"/>
                </a:solidFill>
                <a:latin typeface="HTWBerlin Office"/>
              </a:rPr>
              <a:t>b</a:t>
            </a:r>
            <a:r>
              <a:rPr b="1" lang="de-DE" sz="3200" spc="-1" strike="noStrike">
                <a:solidFill>
                  <a:srgbClr val="000000"/>
                </a:solidFill>
                <a:latin typeface="HTWBerlin Office"/>
              </a:rPr>
              <a:t>e</a:t>
            </a:r>
            <a:r>
              <a:rPr b="1" lang="de-DE" sz="3200" spc="-1" strike="noStrike">
                <a:solidFill>
                  <a:srgbClr val="000000"/>
                </a:solidFill>
                <a:latin typeface="HTWBerlin Office"/>
              </a:rPr>
              <a:t>a</a:t>
            </a:r>
            <a:r>
              <a:rPr b="1" lang="de-DE" sz="3200" spc="-1" strike="noStrike">
                <a:solidFill>
                  <a:srgbClr val="000000"/>
                </a:solidFill>
                <a:latin typeface="HTWBerlin Office"/>
              </a:rPr>
              <a:t>r</a:t>
            </a:r>
            <a:r>
              <a:rPr b="1" lang="de-DE" sz="3200" spc="-1" strike="noStrike">
                <a:solidFill>
                  <a:srgbClr val="000000"/>
                </a:solidFill>
                <a:latin typeface="HTWBerlin Office"/>
              </a:rPr>
              <a:t>b</a:t>
            </a:r>
            <a:r>
              <a:rPr b="1" lang="de-DE" sz="3200" spc="-1" strike="noStrike">
                <a:solidFill>
                  <a:srgbClr val="000000"/>
                </a:solidFill>
                <a:latin typeface="HTWBerlin Office"/>
              </a:rPr>
              <a:t>e</a:t>
            </a:r>
            <a:r>
              <a:rPr b="1" lang="de-DE" sz="3200" spc="-1" strike="noStrike">
                <a:solidFill>
                  <a:srgbClr val="000000"/>
                </a:solidFill>
                <a:latin typeface="HTWBerlin Office"/>
              </a:rPr>
              <a:t>i</a:t>
            </a:r>
            <a:r>
              <a:rPr b="1" lang="de-DE" sz="3200" spc="-1" strike="noStrike">
                <a:solidFill>
                  <a:srgbClr val="000000"/>
                </a:solidFill>
                <a:latin typeface="HTWBerlin Office"/>
              </a:rPr>
              <a:t>t</a:t>
            </a:r>
            <a:r>
              <a:rPr b="1" lang="de-DE" sz="3200" spc="-1" strike="noStrike">
                <a:solidFill>
                  <a:srgbClr val="000000"/>
                </a:solidFill>
                <a:latin typeface="HTWBerlin Office"/>
              </a:rPr>
              <a:t>e</a:t>
            </a:r>
            <a:r>
              <a:rPr b="1" lang="de-DE" sz="3200" spc="-1" strike="noStrike">
                <a:solidFill>
                  <a:srgbClr val="000000"/>
                </a:solidFill>
                <a:latin typeface="HTWBerlin Office"/>
              </a:rPr>
              <a:t>n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540000" y="1320120"/>
            <a:ext cx="4649040" cy="309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spcAft>
                <a:spcPts val="550"/>
              </a:spcAft>
              <a:buNone/>
              <a:tabLst>
                <a:tab algn="l" pos="0"/>
              </a:tabLst>
            </a:pPr>
            <a:r>
              <a:rPr b="0" lang="de-DE" sz="1400" spc="-1" strike="noStrike">
                <a:solidFill>
                  <a:srgbClr val="000000"/>
                </a:solidFill>
                <a:latin typeface="HTWBerlin Office"/>
              </a:rPr>
              <a:t>Mastertextformat bearbeiten</a:t>
            </a:r>
            <a:endParaRPr b="0" lang="en-US" sz="1400" spc="-1" strike="noStrike">
              <a:solidFill>
                <a:srgbClr val="000000"/>
              </a:solidFill>
              <a:latin typeface="HTWBerlin Office"/>
            </a:endParaRPr>
          </a:p>
          <a:p>
            <a:pPr lvl="1" marL="179280" indent="-179280">
              <a:lnSpc>
                <a:spcPct val="100000"/>
              </a:lnSpc>
              <a:spcAft>
                <a:spcPts val="550"/>
              </a:spcAft>
              <a:buClr>
                <a:srgbClr val="76b900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1400" spc="-1" strike="noStrike">
                <a:solidFill>
                  <a:srgbClr val="000000"/>
                </a:solidFill>
                <a:latin typeface="HTWBerlin Office"/>
              </a:rPr>
              <a:t>Zweite Ebene</a:t>
            </a:r>
            <a:endParaRPr b="0" lang="en-US" sz="1400" spc="-1" strike="noStrike">
              <a:solidFill>
                <a:srgbClr val="000000"/>
              </a:solidFill>
              <a:latin typeface="HTWBerlin Office"/>
            </a:endParaRPr>
          </a:p>
          <a:p>
            <a:pPr lvl="2" marL="357120" indent="-177840">
              <a:lnSpc>
                <a:spcPct val="100000"/>
              </a:lnSpc>
              <a:spcAft>
                <a:spcPts val="550"/>
              </a:spcAft>
              <a:buClr>
                <a:srgbClr val="76b900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1200" spc="-1" strike="noStrike">
                <a:solidFill>
                  <a:srgbClr val="000000"/>
                </a:solidFill>
                <a:latin typeface="HTWBerlin Office"/>
              </a:rPr>
              <a:t>Dritte Ebene</a:t>
            </a:r>
            <a:endParaRPr b="0" lang="en-US" sz="1200" spc="-1" strike="noStrike">
              <a:solidFill>
                <a:srgbClr val="000000"/>
              </a:solidFill>
              <a:latin typeface="HTWBerlin Office"/>
            </a:endParaRPr>
          </a:p>
          <a:p>
            <a:pPr lvl="3" marL="536400" indent="-179280">
              <a:lnSpc>
                <a:spcPct val="100000"/>
              </a:lnSpc>
              <a:spcAft>
                <a:spcPts val="550"/>
              </a:spcAft>
              <a:buClr>
                <a:srgbClr val="76b900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1100" spc="-1" strike="noStrike">
                <a:solidFill>
                  <a:srgbClr val="000000"/>
                </a:solidFill>
                <a:latin typeface="HTWBerlin Office"/>
              </a:rPr>
              <a:t>Vierte Ebene</a:t>
            </a:r>
            <a:endParaRPr b="0" lang="en-US" sz="1100" spc="-1" strike="noStrike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ftr" idx="3"/>
          </p:nvPr>
        </p:nvSpPr>
        <p:spPr>
          <a:xfrm>
            <a:off x="2450160" y="4687200"/>
            <a:ext cx="5484600" cy="1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lnSpc>
                <a:spcPct val="100000"/>
              </a:lnSpc>
              <a:buNone/>
              <a:defRPr b="0" lang="de-DE" sz="1000" spc="-1" strike="noStrike">
                <a:solidFill>
                  <a:srgbClr val="a6a6a6"/>
                </a:solidFill>
                <a:latin typeface="HTWBerlin Office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a6a6a6"/>
                </a:solidFill>
                <a:latin typeface="HTWBerlin Office"/>
              </a:rPr>
              <a:t>&lt;footer&gt;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sldNum" idx="4"/>
          </p:nvPr>
        </p:nvSpPr>
        <p:spPr>
          <a:xfrm>
            <a:off x="539640" y="4687200"/>
            <a:ext cx="1728360" cy="1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lnSpc>
                <a:spcPct val="100000"/>
              </a:lnSpc>
              <a:buNone/>
              <a:defRPr b="1" lang="de-DE" sz="1000" spc="-1" strike="noStrike">
                <a:solidFill>
                  <a:srgbClr val="787878"/>
                </a:solidFill>
                <a:latin typeface="HTWBerlin Office"/>
              </a:defRPr>
            </a:lvl1pPr>
          </a:lstStyle>
          <a:p>
            <a:pPr>
              <a:lnSpc>
                <a:spcPct val="100000"/>
              </a:lnSpc>
              <a:buNone/>
            </a:pPr>
            <a:fld id="{5EC1576C-4580-4FCD-BA24-B8D545986E6D}" type="slidenum">
              <a:rPr b="1" lang="de-DE" sz="1000" spc="-1" strike="noStrike">
                <a:solidFill>
                  <a:srgbClr val="787878"/>
                </a:solidFill>
                <a:latin typeface="HTWBerlin Office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89" name="Rechteck 7"/>
          <p:cNvSpPr/>
          <p:nvPr/>
        </p:nvSpPr>
        <p:spPr>
          <a:xfrm>
            <a:off x="5470560" y="0"/>
            <a:ext cx="3673080" cy="5143320"/>
          </a:xfrm>
          <a:prstGeom prst="rect">
            <a:avLst/>
          </a:prstGeom>
          <a:solidFill>
            <a:srgbClr val="76b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PlaceHolder 5"/>
          <p:cNvSpPr>
            <a:spLocks noGrp="1"/>
          </p:cNvSpPr>
          <p:nvPr>
            <p:ph type="body"/>
          </p:nvPr>
        </p:nvSpPr>
        <p:spPr>
          <a:xfrm>
            <a:off x="5753880" y="1320120"/>
            <a:ext cx="2310120" cy="309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ts val="2500"/>
              </a:lnSpc>
              <a:spcAft>
                <a:spcPts val="550"/>
              </a:spcAft>
              <a:buNone/>
              <a:tabLst>
                <a:tab algn="l" pos="0"/>
              </a:tabLst>
            </a:pPr>
            <a:r>
              <a:rPr b="0" lang="de-DE" sz="1400" spc="-1" strike="noStrike">
                <a:solidFill>
                  <a:srgbClr val="ffffff"/>
                </a:solidFill>
                <a:latin typeface="HTWBerlin Office"/>
              </a:rPr>
              <a:t>Mastertextformat bearbeiten</a:t>
            </a:r>
            <a:endParaRPr b="0" lang="en-US" sz="1400" spc="-1" strike="noStrike">
              <a:solidFill>
                <a:srgbClr val="000000"/>
              </a:solidFill>
              <a:latin typeface="HTWBerlin Office"/>
            </a:endParaRPr>
          </a:p>
          <a:p>
            <a:pPr lvl="1" marL="179280" indent="-179280">
              <a:lnSpc>
                <a:spcPts val="2500"/>
              </a:lnSpc>
              <a:spcAft>
                <a:spcPts val="550"/>
              </a:spcAft>
              <a:buClr>
                <a:srgbClr val="76b900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1400" spc="-1" strike="noStrike">
                <a:solidFill>
                  <a:srgbClr val="ffffff"/>
                </a:solidFill>
                <a:latin typeface="HTWBerlin Office"/>
              </a:rPr>
              <a:t>Zweite Ebene</a:t>
            </a:r>
            <a:endParaRPr b="0" lang="en-US" sz="1400" spc="-1" strike="noStrike">
              <a:solidFill>
                <a:srgbClr val="000000"/>
              </a:solidFill>
              <a:latin typeface="HTWBerlin Office"/>
            </a:endParaRPr>
          </a:p>
        </p:txBody>
      </p:sp>
      <p:pic>
        <p:nvPicPr>
          <p:cNvPr id="91" name="Grafik 8" descr=""/>
          <p:cNvPicPr/>
          <p:nvPr/>
        </p:nvPicPr>
        <p:blipFill>
          <a:blip r:embed="rId3">
            <a:biLevel thresh="50000"/>
          </a:blip>
          <a:stretch/>
        </p:blipFill>
        <p:spPr>
          <a:xfrm>
            <a:off x="8065800" y="4587120"/>
            <a:ext cx="720000" cy="221040"/>
          </a:xfrm>
          <a:prstGeom prst="rect">
            <a:avLst/>
          </a:prstGeom>
          <a:ln w="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rafik 9" descr=""/>
          <p:cNvPicPr/>
          <p:nvPr/>
        </p:nvPicPr>
        <p:blipFill>
          <a:blip r:embed="rId2"/>
          <a:stretch/>
        </p:blipFill>
        <p:spPr>
          <a:xfrm>
            <a:off x="8064360" y="4587120"/>
            <a:ext cx="719640" cy="221040"/>
          </a:xfrm>
          <a:prstGeom prst="rect">
            <a:avLst/>
          </a:prstGeom>
          <a:ln w="0">
            <a:noFill/>
          </a:ln>
        </p:spPr>
      </p:pic>
      <p:sp>
        <p:nvSpPr>
          <p:cNvPr id="129" name="PlaceHolder 1"/>
          <p:cNvSpPr>
            <a:spLocks noGrp="1"/>
          </p:cNvSpPr>
          <p:nvPr>
            <p:ph type="body"/>
          </p:nvPr>
        </p:nvSpPr>
        <p:spPr>
          <a:xfrm>
            <a:off x="540000" y="997200"/>
            <a:ext cx="7524000" cy="34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ts val="2500"/>
              </a:lnSpc>
              <a:spcAft>
                <a:spcPts val="550"/>
              </a:spcAft>
              <a:buNone/>
              <a:tabLst>
                <a:tab algn="l" pos="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HTWBerlin Office"/>
              </a:rPr>
              <a:t>Mastertextformat bearbeiten</a:t>
            </a:r>
            <a:endParaRPr b="0" lang="en-US" sz="2000" spc="-1" strike="noStrike">
              <a:solidFill>
                <a:srgbClr val="000000"/>
              </a:solidFill>
              <a:latin typeface="HTWBerlin Office"/>
            </a:endParaRPr>
          </a:p>
          <a:p>
            <a:pPr lvl="1" marL="179280" indent="-179280">
              <a:lnSpc>
                <a:spcPts val="2500"/>
              </a:lnSpc>
              <a:spcAft>
                <a:spcPts val="550"/>
              </a:spcAft>
              <a:buClr>
                <a:srgbClr val="76b900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HTWBerlin Office"/>
              </a:rPr>
              <a:t>Zweite Ebene</a:t>
            </a:r>
            <a:endParaRPr b="0" lang="en-US" sz="2000" spc="-1" strike="noStrike">
              <a:solidFill>
                <a:srgbClr val="000000"/>
              </a:solidFill>
              <a:latin typeface="HTWBerlin Office"/>
            </a:endParaRPr>
          </a:p>
          <a:p>
            <a:pPr lvl="2" marL="357120" indent="-177840">
              <a:lnSpc>
                <a:spcPts val="2100"/>
              </a:lnSpc>
              <a:spcAft>
                <a:spcPts val="550"/>
              </a:spcAft>
              <a:buClr>
                <a:srgbClr val="76b900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HTWBerlin Office"/>
              </a:rPr>
              <a:t>Dritte Ebene</a:t>
            </a:r>
            <a:endParaRPr b="0" lang="en-US" sz="1800" spc="-1" strike="noStrike">
              <a:solidFill>
                <a:srgbClr val="000000"/>
              </a:solidFill>
              <a:latin typeface="HTWBerlin Office"/>
            </a:endParaRPr>
          </a:p>
          <a:p>
            <a:pPr lvl="4" marL="450720" indent="-179280">
              <a:lnSpc>
                <a:spcPts val="1899"/>
              </a:lnSpc>
              <a:spcAft>
                <a:spcPts val="550"/>
              </a:spcAft>
              <a:buClr>
                <a:srgbClr val="76b900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1600" spc="-1" strike="noStrike">
                <a:solidFill>
                  <a:srgbClr val="000000"/>
                </a:solidFill>
                <a:latin typeface="HTWBerlin Office"/>
              </a:rPr>
              <a:t>Vierte Ebene</a:t>
            </a:r>
            <a:endParaRPr b="0" lang="en-US" sz="1600" spc="-1" strike="noStrike">
              <a:solidFill>
                <a:srgbClr val="000000"/>
              </a:solidFill>
              <a:latin typeface="HTWBerlin Office"/>
            </a:endParaRPr>
          </a:p>
          <a:p>
            <a:pPr lvl="5" marL="628560" indent="-177840">
              <a:lnSpc>
                <a:spcPct val="90000"/>
              </a:lnSpc>
              <a:spcBef>
                <a:spcPts val="374"/>
              </a:spcBef>
              <a:buClr>
                <a:srgbClr val="76b900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1350" spc="-1" strike="noStrike">
                <a:solidFill>
                  <a:srgbClr val="000000"/>
                </a:solidFill>
                <a:latin typeface="Calibri"/>
              </a:rPr>
              <a:t>Fünfte Ebene</a:t>
            </a:r>
            <a:endParaRPr b="0" lang="en-US" sz="1350" spc="-1" strike="noStrike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title"/>
          </p:nvPr>
        </p:nvSpPr>
        <p:spPr>
          <a:xfrm>
            <a:off x="539640" y="305280"/>
            <a:ext cx="7524360" cy="44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ts val="3399"/>
              </a:lnSpc>
              <a:buNone/>
            </a:pPr>
            <a:r>
              <a:rPr b="1" lang="de-DE" sz="3200" spc="-1" strike="noStrike">
                <a:solidFill>
                  <a:srgbClr val="000000"/>
                </a:solidFill>
                <a:latin typeface="HTWBerlin Office"/>
              </a:rPr>
              <a:t>Mast</a:t>
            </a:r>
            <a:r>
              <a:rPr b="1" lang="de-DE" sz="3200" spc="-1" strike="noStrike">
                <a:solidFill>
                  <a:srgbClr val="000000"/>
                </a:solidFill>
                <a:latin typeface="HTWBerlin Office"/>
              </a:rPr>
              <a:t>ertit</a:t>
            </a:r>
            <a:r>
              <a:rPr b="1" lang="de-DE" sz="3200" spc="-1" strike="noStrike">
                <a:solidFill>
                  <a:srgbClr val="000000"/>
                </a:solidFill>
                <a:latin typeface="HTWBerlin Office"/>
              </a:rPr>
              <a:t>elfor</a:t>
            </a:r>
            <a:r>
              <a:rPr b="1" lang="de-DE" sz="3200" spc="-1" strike="noStrike">
                <a:solidFill>
                  <a:srgbClr val="000000"/>
                </a:solidFill>
                <a:latin typeface="HTWBerlin Office"/>
              </a:rPr>
              <a:t>mat </a:t>
            </a:r>
            <a:r>
              <a:rPr b="1" lang="de-DE" sz="3200" spc="-1" strike="noStrike">
                <a:solidFill>
                  <a:srgbClr val="000000"/>
                </a:solidFill>
                <a:latin typeface="HTWBerlin Office"/>
              </a:rPr>
              <a:t>bear</a:t>
            </a:r>
            <a:r>
              <a:rPr b="1" lang="de-DE" sz="3200" spc="-1" strike="noStrike">
                <a:solidFill>
                  <a:srgbClr val="000000"/>
                </a:solidFill>
                <a:latin typeface="HTWBerlin Office"/>
              </a:rPr>
              <a:t>beite</a:t>
            </a:r>
            <a:r>
              <a:rPr b="1" lang="de-DE" sz="3200" spc="-1" strike="noStrike">
                <a:solidFill>
                  <a:srgbClr val="000000"/>
                </a:solidFill>
                <a:latin typeface="HTWBerlin Office"/>
              </a:rPr>
              <a:t>n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ftr" idx="5"/>
          </p:nvPr>
        </p:nvSpPr>
        <p:spPr>
          <a:xfrm>
            <a:off x="2450160" y="4687200"/>
            <a:ext cx="5484600" cy="1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lnSpc>
                <a:spcPct val="100000"/>
              </a:lnSpc>
              <a:buNone/>
              <a:defRPr b="0" lang="de-DE" sz="1000" spc="-1" strike="noStrike">
                <a:solidFill>
                  <a:srgbClr val="a6a6a6"/>
                </a:solidFill>
                <a:latin typeface="HTWBerlin Office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a6a6a6"/>
                </a:solidFill>
                <a:latin typeface="HTWBerlin Office"/>
              </a:rPr>
              <a:t>&lt;footer&gt;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sldNum" idx="6"/>
          </p:nvPr>
        </p:nvSpPr>
        <p:spPr>
          <a:xfrm>
            <a:off x="539640" y="4687200"/>
            <a:ext cx="1728360" cy="1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lnSpc>
                <a:spcPct val="100000"/>
              </a:lnSpc>
              <a:buNone/>
              <a:defRPr b="1" lang="de-DE" sz="1000" spc="-1" strike="noStrike">
                <a:solidFill>
                  <a:srgbClr val="787878"/>
                </a:solidFill>
                <a:latin typeface="HTWBerlin Office"/>
              </a:defRPr>
            </a:lvl1pPr>
          </a:lstStyle>
          <a:p>
            <a:pPr>
              <a:lnSpc>
                <a:spcPct val="100000"/>
              </a:lnSpc>
              <a:buNone/>
            </a:pPr>
            <a:fld id="{92F91588-30C4-4C1B-AC1D-4AD2D8D68278}" type="slidenum">
              <a:rPr b="1" lang="de-DE" sz="1000" spc="-1" strike="noStrike">
                <a:solidFill>
                  <a:srgbClr val="787878"/>
                </a:solidFill>
                <a:latin typeface="HTWBerlin Office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rafik 9" descr=""/>
          <p:cNvPicPr/>
          <p:nvPr/>
        </p:nvPicPr>
        <p:blipFill>
          <a:blip r:embed="rId2"/>
          <a:stretch/>
        </p:blipFill>
        <p:spPr>
          <a:xfrm>
            <a:off x="8064360" y="4587120"/>
            <a:ext cx="719640" cy="221040"/>
          </a:xfrm>
          <a:prstGeom prst="rect">
            <a:avLst/>
          </a:prstGeom>
          <a:ln w="0">
            <a:noFill/>
          </a:ln>
        </p:spPr>
      </p:pic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539640" y="305280"/>
            <a:ext cx="7524360" cy="44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ts val="3399"/>
              </a:lnSpc>
              <a:buNone/>
            </a:pPr>
            <a:r>
              <a:rPr b="1" lang="de-DE" sz="3200" spc="-1" strike="noStrike">
                <a:solidFill>
                  <a:srgbClr val="000000"/>
                </a:solidFill>
                <a:latin typeface="HTWBerlin Office"/>
              </a:rPr>
              <a:t>Mas</a:t>
            </a:r>
            <a:r>
              <a:rPr b="1" lang="de-DE" sz="3200" spc="-1" strike="noStrike">
                <a:solidFill>
                  <a:srgbClr val="000000"/>
                </a:solidFill>
                <a:latin typeface="HTWBerlin Office"/>
              </a:rPr>
              <a:t>tert</a:t>
            </a:r>
            <a:r>
              <a:rPr b="1" lang="de-DE" sz="3200" spc="-1" strike="noStrike">
                <a:solidFill>
                  <a:srgbClr val="000000"/>
                </a:solidFill>
                <a:latin typeface="HTWBerlin Office"/>
              </a:rPr>
              <a:t>itelf</a:t>
            </a:r>
            <a:r>
              <a:rPr b="1" lang="de-DE" sz="3200" spc="-1" strike="noStrike">
                <a:solidFill>
                  <a:srgbClr val="000000"/>
                </a:solidFill>
                <a:latin typeface="HTWBerlin Office"/>
              </a:rPr>
              <a:t>orm</a:t>
            </a:r>
            <a:r>
              <a:rPr b="1" lang="de-DE" sz="3200" spc="-1" strike="noStrike">
                <a:solidFill>
                  <a:srgbClr val="000000"/>
                </a:solidFill>
                <a:latin typeface="HTWBerlin Office"/>
              </a:rPr>
              <a:t>at </a:t>
            </a:r>
            <a:r>
              <a:rPr b="1" lang="de-DE" sz="3200" spc="-1" strike="noStrike">
                <a:solidFill>
                  <a:srgbClr val="000000"/>
                </a:solidFill>
                <a:latin typeface="HTWBerlin Office"/>
              </a:rPr>
              <a:t>bea</a:t>
            </a:r>
            <a:r>
              <a:rPr b="1" lang="de-DE" sz="3200" spc="-1" strike="noStrike">
                <a:solidFill>
                  <a:srgbClr val="000000"/>
                </a:solidFill>
                <a:latin typeface="HTWBerlin Office"/>
              </a:rPr>
              <a:t>rbei</a:t>
            </a:r>
            <a:r>
              <a:rPr b="1" lang="de-DE" sz="3200" spc="-1" strike="noStrike">
                <a:solidFill>
                  <a:srgbClr val="000000"/>
                </a:solidFill>
                <a:latin typeface="HTWBerlin Office"/>
              </a:rPr>
              <a:t>ten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ftr" idx="7"/>
          </p:nvPr>
        </p:nvSpPr>
        <p:spPr>
          <a:xfrm>
            <a:off x="2450160" y="4687200"/>
            <a:ext cx="5484600" cy="1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lnSpc>
                <a:spcPct val="100000"/>
              </a:lnSpc>
              <a:buNone/>
              <a:defRPr b="1" lang="de-DE" sz="1000" spc="-1" strike="noStrike">
                <a:solidFill>
                  <a:srgbClr val="787878"/>
                </a:solidFill>
                <a:latin typeface="HTWBerlin Office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1" lang="de-DE" sz="1000" spc="-1" strike="noStrike">
                <a:solidFill>
                  <a:srgbClr val="787878"/>
                </a:solidFill>
                <a:latin typeface="HTWBerlin Office"/>
              </a:rPr>
              <a:t>&lt;footer&gt;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 type="sldNum" idx="8"/>
          </p:nvPr>
        </p:nvSpPr>
        <p:spPr>
          <a:xfrm>
            <a:off x="539640" y="4687200"/>
            <a:ext cx="1728360" cy="1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lnSpc>
                <a:spcPct val="100000"/>
              </a:lnSpc>
              <a:buNone/>
              <a:defRPr b="1" lang="de-DE" sz="1000" spc="-1" strike="noStrike">
                <a:solidFill>
                  <a:srgbClr val="787878"/>
                </a:solidFill>
                <a:latin typeface="HTWBerlin Office"/>
              </a:defRPr>
            </a:lvl1pPr>
          </a:lstStyle>
          <a:p>
            <a:pPr>
              <a:lnSpc>
                <a:spcPct val="100000"/>
              </a:lnSpc>
              <a:buNone/>
            </a:pPr>
            <a:fld id="{9B8536A1-DFFD-4D3B-A6EC-7EF4A34FD426}" type="slidenum">
              <a:rPr b="1" lang="de-DE" sz="1000" spc="-1" strike="noStrike">
                <a:solidFill>
                  <a:srgbClr val="787878"/>
                </a:solidFill>
                <a:latin typeface="HTWBerlin Office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173" name="PlaceHolder 4"/>
          <p:cNvSpPr>
            <a:spLocks noGrp="1"/>
          </p:cNvSpPr>
          <p:nvPr>
            <p:ph type="body"/>
          </p:nvPr>
        </p:nvSpPr>
        <p:spPr>
          <a:xfrm>
            <a:off x="0" y="1058400"/>
            <a:ext cx="9143640" cy="4084200"/>
          </a:xfrm>
          <a:prstGeom prst="rect">
            <a:avLst/>
          </a:prstGeom>
          <a:solidFill>
            <a:srgbClr val="d9d9d9"/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lnSpc>
                <a:spcPts val="25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HTWBerlin Office"/>
              </a:rPr>
              <a:t>Click to edit the outline text </a:t>
            </a:r>
            <a:r>
              <a:rPr b="0" lang="en-US" sz="1800" spc="-1" strike="noStrike">
                <a:solidFill>
                  <a:srgbClr val="000000"/>
                </a:solidFill>
                <a:latin typeface="HTWBerlin Office"/>
              </a:rPr>
              <a:t>format</a:t>
            </a:r>
            <a:endParaRPr b="0" lang="en-US" sz="1800" spc="-1" strike="noStrike">
              <a:solidFill>
                <a:srgbClr val="000000"/>
              </a:solidFill>
              <a:latin typeface="HTWBerlin Office"/>
            </a:endParaRPr>
          </a:p>
          <a:p>
            <a:pPr lvl="1" marL="864000" indent="-324000">
              <a:lnSpc>
                <a:spcPts val="21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HTWBerlin Office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HTWBerlin Office"/>
            </a:endParaRPr>
          </a:p>
          <a:p>
            <a:pPr lvl="2" marL="1296000" indent="-288000">
              <a:lnSpc>
                <a:spcPts val="21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HTWBerlin Office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HTWBerlin Office"/>
            </a:endParaRPr>
          </a:p>
          <a:p>
            <a:pPr lvl="3" marL="1728000" indent="-216000">
              <a:lnSpc>
                <a:spcPts val="1899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HTWBerlin Office"/>
              </a:rPr>
              <a:t>Fourth Outline </a:t>
            </a:r>
            <a:r>
              <a:rPr b="0" lang="en-US" sz="1800" spc="-1" strike="noStrike">
                <a:solidFill>
                  <a:srgbClr val="000000"/>
                </a:solidFill>
                <a:latin typeface="HTWBerlin Office"/>
              </a:rPr>
              <a:t>Level</a:t>
            </a:r>
            <a:endParaRPr b="0" lang="en-US" sz="1800" spc="-1" strike="noStrike">
              <a:solidFill>
                <a:srgbClr val="000000"/>
              </a:solidFill>
              <a:latin typeface="HTWBerlin Office"/>
            </a:endParaRPr>
          </a:p>
          <a:p>
            <a:pPr lvl="4" marL="2160000" indent="-216000">
              <a:lnSpc>
                <a:spcPts val="1899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HTWBerlin Office"/>
              </a:rPr>
              <a:t>Fifth Outline </a:t>
            </a:r>
            <a:r>
              <a:rPr b="0" lang="en-US" sz="1800" spc="-1" strike="noStrike">
                <a:solidFill>
                  <a:srgbClr val="000000"/>
                </a:solidFill>
                <a:latin typeface="HTWBerlin Office"/>
              </a:rPr>
              <a:t>Level</a:t>
            </a:r>
            <a:endParaRPr b="0" lang="en-US" sz="1800" spc="-1" strike="noStrike">
              <a:solidFill>
                <a:srgbClr val="000000"/>
              </a:solidFill>
              <a:latin typeface="HTWBerlin Office"/>
            </a:endParaRPr>
          </a:p>
          <a:p>
            <a:pPr lvl="5" marL="2592000" indent="-216000">
              <a:lnSpc>
                <a:spcPts val="1899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HTWBerlin Office"/>
              </a:rPr>
              <a:t>Sixth </a:t>
            </a:r>
            <a:r>
              <a:rPr b="0" lang="en-US" sz="1800" spc="-1" strike="noStrike">
                <a:solidFill>
                  <a:srgbClr val="000000"/>
                </a:solidFill>
                <a:latin typeface="HTWBerlin Office"/>
              </a:rPr>
              <a:t>Outline </a:t>
            </a:r>
            <a:r>
              <a:rPr b="0" lang="en-US" sz="1800" spc="-1" strike="noStrike">
                <a:solidFill>
                  <a:srgbClr val="000000"/>
                </a:solidFill>
                <a:latin typeface="HTWBerlin Office"/>
              </a:rPr>
              <a:t>Level</a:t>
            </a:r>
            <a:endParaRPr b="0" lang="en-US" sz="1800" spc="-1" strike="noStrike">
              <a:solidFill>
                <a:srgbClr val="000000"/>
              </a:solidFill>
              <a:latin typeface="HTWBerlin Office"/>
            </a:endParaRPr>
          </a:p>
          <a:p>
            <a:pPr lvl="6" marL="3024000" indent="-216000">
              <a:lnSpc>
                <a:spcPts val="1899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HTWBerlin Office"/>
              </a:rPr>
              <a:t>Seventh </a:t>
            </a:r>
            <a:r>
              <a:rPr b="0" lang="en-US" sz="1800" spc="-1" strike="noStrike">
                <a:solidFill>
                  <a:srgbClr val="000000"/>
                </a:solidFill>
                <a:latin typeface="HTWBerlin Office"/>
              </a:rPr>
              <a:t>Outline </a:t>
            </a:r>
            <a:r>
              <a:rPr b="0" lang="en-US" sz="1800" spc="-1" strike="noStrike">
                <a:solidFill>
                  <a:srgbClr val="000000"/>
                </a:solidFill>
                <a:latin typeface="HTWBerlin Office"/>
              </a:rPr>
              <a:t>Level</a:t>
            </a:r>
            <a:endParaRPr b="0" lang="en-US" sz="1800" spc="-1" strike="noStrike">
              <a:solidFill>
                <a:srgbClr val="000000"/>
              </a:solidFill>
              <a:latin typeface="HTWBerlin Office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rafik 9" descr=""/>
          <p:cNvPicPr/>
          <p:nvPr/>
        </p:nvPicPr>
        <p:blipFill>
          <a:blip r:embed="rId2"/>
          <a:stretch/>
        </p:blipFill>
        <p:spPr>
          <a:xfrm>
            <a:off x="8064360" y="4587120"/>
            <a:ext cx="719640" cy="221040"/>
          </a:xfrm>
          <a:prstGeom prst="rect">
            <a:avLst/>
          </a:prstGeom>
          <a:ln w="0">
            <a:noFill/>
          </a:ln>
        </p:spPr>
      </p:pic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539640" y="305280"/>
            <a:ext cx="7524360" cy="44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ts val="3399"/>
              </a:lnSpc>
              <a:buNone/>
            </a:pPr>
            <a:r>
              <a:rPr b="1" lang="de-DE" sz="3200" spc="-1" strike="noStrike">
                <a:solidFill>
                  <a:srgbClr val="000000"/>
                </a:solidFill>
                <a:latin typeface="HTWBerlin Office"/>
              </a:rPr>
              <a:t>Mastertitelformat bearbeiten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 type="body"/>
          </p:nvPr>
        </p:nvSpPr>
        <p:spPr>
          <a:xfrm>
            <a:off x="540000" y="998640"/>
            <a:ext cx="2381760" cy="34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spcAft>
                <a:spcPts val="550"/>
              </a:spcAft>
              <a:buNone/>
              <a:tabLst>
                <a:tab algn="l" pos="0"/>
              </a:tabLst>
            </a:pPr>
            <a:r>
              <a:rPr b="0" lang="de-DE" sz="1200" spc="-1" strike="noStrike">
                <a:solidFill>
                  <a:srgbClr val="000000"/>
                </a:solidFill>
                <a:latin typeface="HTWBerlin Office"/>
              </a:rPr>
              <a:t>Mastertextformat bearbeiten</a:t>
            </a:r>
            <a:endParaRPr b="0" lang="en-US" sz="1200" spc="-1" strike="noStrike">
              <a:solidFill>
                <a:srgbClr val="000000"/>
              </a:solidFill>
              <a:latin typeface="HTWBerlin Office"/>
            </a:endParaRPr>
          </a:p>
          <a:p>
            <a:pPr lvl="1" marL="179280" indent="-179280">
              <a:lnSpc>
                <a:spcPct val="100000"/>
              </a:lnSpc>
              <a:spcAft>
                <a:spcPts val="550"/>
              </a:spcAft>
              <a:buClr>
                <a:srgbClr val="76b900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1200" spc="-1" strike="noStrike">
                <a:solidFill>
                  <a:srgbClr val="000000"/>
                </a:solidFill>
                <a:latin typeface="HTWBerlin Office"/>
              </a:rPr>
              <a:t>Zweite Ebene</a:t>
            </a:r>
            <a:endParaRPr b="0" lang="en-US" sz="1200" spc="-1" strike="noStrike">
              <a:solidFill>
                <a:srgbClr val="000000"/>
              </a:solidFill>
              <a:latin typeface="HTWBerlin Office"/>
            </a:endParaRPr>
          </a:p>
          <a:p>
            <a:pPr lvl="2" marL="357120" indent="-177840">
              <a:lnSpc>
                <a:spcPct val="100000"/>
              </a:lnSpc>
              <a:spcAft>
                <a:spcPts val="550"/>
              </a:spcAft>
              <a:buClr>
                <a:srgbClr val="76b900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1100" spc="-1" strike="noStrike">
                <a:solidFill>
                  <a:srgbClr val="000000"/>
                </a:solidFill>
                <a:latin typeface="HTWBerlin Office"/>
              </a:rPr>
              <a:t>Dritte Ebene</a:t>
            </a:r>
            <a:endParaRPr b="0" lang="en-US" sz="1100" spc="-1" strike="noStrike">
              <a:solidFill>
                <a:srgbClr val="000000"/>
              </a:solidFill>
              <a:latin typeface="HTWBerlin Office"/>
            </a:endParaRPr>
          </a:p>
          <a:p>
            <a:pPr lvl="4" marL="450720" indent="-179280">
              <a:lnSpc>
                <a:spcPct val="100000"/>
              </a:lnSpc>
              <a:spcAft>
                <a:spcPts val="550"/>
              </a:spcAft>
              <a:buClr>
                <a:srgbClr val="76b900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1000" spc="-1" strike="noStrike">
                <a:solidFill>
                  <a:srgbClr val="000000"/>
                </a:solidFill>
                <a:latin typeface="HTWBerlin Office"/>
              </a:rPr>
              <a:t>Vierte Ebene</a:t>
            </a:r>
            <a:endParaRPr b="0" lang="en-US" sz="1000" spc="-1" strike="noStrike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213" name="PlaceHolder 3"/>
          <p:cNvSpPr>
            <a:spLocks noGrp="1"/>
          </p:cNvSpPr>
          <p:nvPr>
            <p:ph type="ftr" idx="9"/>
          </p:nvPr>
        </p:nvSpPr>
        <p:spPr>
          <a:xfrm>
            <a:off x="2450160" y="4687200"/>
            <a:ext cx="5484600" cy="1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lnSpc>
                <a:spcPct val="100000"/>
              </a:lnSpc>
              <a:buNone/>
              <a:defRPr b="0" lang="de-DE" sz="1000" spc="-1" strike="noStrike">
                <a:solidFill>
                  <a:srgbClr val="a6a6a6"/>
                </a:solidFill>
                <a:latin typeface="HTWBerlin Office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a6a6a6"/>
                </a:solidFill>
                <a:latin typeface="HTWBerlin Office"/>
              </a:rPr>
              <a:t>&lt;footer&gt;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214" name="PlaceHolder 4"/>
          <p:cNvSpPr>
            <a:spLocks noGrp="1"/>
          </p:cNvSpPr>
          <p:nvPr>
            <p:ph type="sldNum" idx="10"/>
          </p:nvPr>
        </p:nvSpPr>
        <p:spPr>
          <a:xfrm>
            <a:off x="539640" y="4687200"/>
            <a:ext cx="1728360" cy="1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lnSpc>
                <a:spcPct val="100000"/>
              </a:lnSpc>
              <a:buNone/>
              <a:defRPr b="1" lang="de-DE" sz="1000" spc="-1" strike="noStrike">
                <a:solidFill>
                  <a:srgbClr val="787878"/>
                </a:solidFill>
                <a:latin typeface="HTWBerlin Office"/>
              </a:defRPr>
            </a:lvl1pPr>
          </a:lstStyle>
          <a:p>
            <a:pPr>
              <a:lnSpc>
                <a:spcPct val="100000"/>
              </a:lnSpc>
              <a:buNone/>
            </a:pPr>
            <a:fld id="{9E7FBC5D-97B8-4493-805E-6BC7120C09D0}" type="slidenum">
              <a:rPr b="1" lang="de-DE" sz="1000" spc="-1" strike="noStrike">
                <a:solidFill>
                  <a:srgbClr val="787878"/>
                </a:solidFill>
                <a:latin typeface="HTWBerlin Office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215" name="PlaceHolder 5"/>
          <p:cNvSpPr>
            <a:spLocks noGrp="1"/>
          </p:cNvSpPr>
          <p:nvPr>
            <p:ph type="body"/>
          </p:nvPr>
        </p:nvSpPr>
        <p:spPr>
          <a:xfrm>
            <a:off x="3111120" y="998640"/>
            <a:ext cx="2381760" cy="34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spcAft>
                <a:spcPts val="550"/>
              </a:spcAft>
              <a:buNone/>
              <a:tabLst>
                <a:tab algn="l" pos="0"/>
              </a:tabLst>
            </a:pPr>
            <a:r>
              <a:rPr b="0" lang="de-DE" sz="1200" spc="-1" strike="noStrike">
                <a:solidFill>
                  <a:srgbClr val="000000"/>
                </a:solidFill>
                <a:latin typeface="HTWBerlin Office"/>
              </a:rPr>
              <a:t>Mastertextformat bearbeiten</a:t>
            </a:r>
            <a:endParaRPr b="0" lang="en-US" sz="1200" spc="-1" strike="noStrike">
              <a:solidFill>
                <a:srgbClr val="000000"/>
              </a:solidFill>
              <a:latin typeface="HTWBerlin Office"/>
            </a:endParaRPr>
          </a:p>
          <a:p>
            <a:pPr lvl="1" marL="179280" indent="-179280">
              <a:lnSpc>
                <a:spcPct val="100000"/>
              </a:lnSpc>
              <a:spcAft>
                <a:spcPts val="550"/>
              </a:spcAft>
              <a:buClr>
                <a:srgbClr val="76b900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1200" spc="-1" strike="noStrike">
                <a:solidFill>
                  <a:srgbClr val="000000"/>
                </a:solidFill>
                <a:latin typeface="HTWBerlin Office"/>
              </a:rPr>
              <a:t>Zweite Ebene</a:t>
            </a:r>
            <a:endParaRPr b="0" lang="en-US" sz="1200" spc="-1" strike="noStrike">
              <a:solidFill>
                <a:srgbClr val="000000"/>
              </a:solidFill>
              <a:latin typeface="HTWBerlin Office"/>
            </a:endParaRPr>
          </a:p>
          <a:p>
            <a:pPr lvl="2" marL="357120" indent="-177840">
              <a:lnSpc>
                <a:spcPct val="100000"/>
              </a:lnSpc>
              <a:spcAft>
                <a:spcPts val="550"/>
              </a:spcAft>
              <a:buClr>
                <a:srgbClr val="76b900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1100" spc="-1" strike="noStrike">
                <a:solidFill>
                  <a:srgbClr val="000000"/>
                </a:solidFill>
                <a:latin typeface="HTWBerlin Office"/>
              </a:rPr>
              <a:t>Dritte Ebene</a:t>
            </a:r>
            <a:endParaRPr b="0" lang="en-US" sz="1100" spc="-1" strike="noStrike">
              <a:solidFill>
                <a:srgbClr val="000000"/>
              </a:solidFill>
              <a:latin typeface="HTWBerlin Office"/>
            </a:endParaRPr>
          </a:p>
          <a:p>
            <a:pPr lvl="4" marL="450720" indent="-179280">
              <a:lnSpc>
                <a:spcPct val="100000"/>
              </a:lnSpc>
              <a:spcAft>
                <a:spcPts val="550"/>
              </a:spcAft>
              <a:buClr>
                <a:srgbClr val="76b900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1000" spc="-1" strike="noStrike">
                <a:solidFill>
                  <a:srgbClr val="000000"/>
                </a:solidFill>
                <a:latin typeface="HTWBerlin Office"/>
              </a:rPr>
              <a:t>Vierte Ebene</a:t>
            </a:r>
            <a:endParaRPr b="0" lang="en-US" sz="1000" spc="-1" strike="noStrike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216" name="PlaceHolder 6"/>
          <p:cNvSpPr>
            <a:spLocks noGrp="1"/>
          </p:cNvSpPr>
          <p:nvPr>
            <p:ph type="body"/>
          </p:nvPr>
        </p:nvSpPr>
        <p:spPr>
          <a:xfrm>
            <a:off x="5682240" y="998640"/>
            <a:ext cx="2381760" cy="34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spcAft>
                <a:spcPts val="550"/>
              </a:spcAft>
              <a:buNone/>
              <a:tabLst>
                <a:tab algn="l" pos="0"/>
              </a:tabLst>
            </a:pPr>
            <a:r>
              <a:rPr b="0" lang="de-DE" sz="1200" spc="-1" strike="noStrike">
                <a:solidFill>
                  <a:srgbClr val="000000"/>
                </a:solidFill>
                <a:latin typeface="HTWBerlin Office"/>
              </a:rPr>
              <a:t>Mastertextformat bearbeiten</a:t>
            </a:r>
            <a:endParaRPr b="0" lang="en-US" sz="1200" spc="-1" strike="noStrike">
              <a:solidFill>
                <a:srgbClr val="000000"/>
              </a:solidFill>
              <a:latin typeface="HTWBerlin Office"/>
            </a:endParaRPr>
          </a:p>
          <a:p>
            <a:pPr lvl="1" marL="179280" indent="-179280">
              <a:lnSpc>
                <a:spcPct val="100000"/>
              </a:lnSpc>
              <a:spcAft>
                <a:spcPts val="550"/>
              </a:spcAft>
              <a:buClr>
                <a:srgbClr val="76b900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1200" spc="-1" strike="noStrike">
                <a:solidFill>
                  <a:srgbClr val="000000"/>
                </a:solidFill>
                <a:latin typeface="HTWBerlin Office"/>
              </a:rPr>
              <a:t>Zweite Ebene</a:t>
            </a:r>
            <a:endParaRPr b="0" lang="en-US" sz="1200" spc="-1" strike="noStrike">
              <a:solidFill>
                <a:srgbClr val="000000"/>
              </a:solidFill>
              <a:latin typeface="HTWBerlin Office"/>
            </a:endParaRPr>
          </a:p>
          <a:p>
            <a:pPr lvl="2" marL="357120" indent="-177840">
              <a:lnSpc>
                <a:spcPct val="100000"/>
              </a:lnSpc>
              <a:spcAft>
                <a:spcPts val="550"/>
              </a:spcAft>
              <a:buClr>
                <a:srgbClr val="76b900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1100" spc="-1" strike="noStrike">
                <a:solidFill>
                  <a:srgbClr val="000000"/>
                </a:solidFill>
                <a:latin typeface="HTWBerlin Office"/>
              </a:rPr>
              <a:t>Dritte Ebene</a:t>
            </a:r>
            <a:endParaRPr b="0" lang="en-US" sz="1100" spc="-1" strike="noStrike">
              <a:solidFill>
                <a:srgbClr val="000000"/>
              </a:solidFill>
              <a:latin typeface="HTWBerlin Office"/>
            </a:endParaRPr>
          </a:p>
          <a:p>
            <a:pPr lvl="4" marL="450720" indent="-179280">
              <a:lnSpc>
                <a:spcPct val="100000"/>
              </a:lnSpc>
              <a:spcAft>
                <a:spcPts val="550"/>
              </a:spcAft>
              <a:buClr>
                <a:srgbClr val="76b900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1000" spc="-1" strike="noStrike">
                <a:solidFill>
                  <a:srgbClr val="000000"/>
                </a:solidFill>
                <a:latin typeface="HTWBerlin Office"/>
              </a:rPr>
              <a:t>Vierte Ebene</a:t>
            </a:r>
            <a:endParaRPr b="0" lang="en-US" sz="1000" spc="-1" strike="noStrike">
              <a:solidFill>
                <a:srgbClr val="000000"/>
              </a:solidFill>
              <a:latin typeface="HTWBerlin Office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Grafik 9" descr=""/>
          <p:cNvPicPr/>
          <p:nvPr/>
        </p:nvPicPr>
        <p:blipFill>
          <a:blip r:embed="rId2"/>
          <a:stretch/>
        </p:blipFill>
        <p:spPr>
          <a:xfrm>
            <a:off x="8064360" y="4587120"/>
            <a:ext cx="719640" cy="221040"/>
          </a:xfrm>
          <a:prstGeom prst="rect">
            <a:avLst/>
          </a:prstGeom>
          <a:ln w="0">
            <a:noFill/>
          </a:ln>
        </p:spPr>
      </p:pic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539640" y="305280"/>
            <a:ext cx="7524360" cy="44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ts val="3399"/>
              </a:lnSpc>
              <a:buNone/>
            </a:pPr>
            <a:r>
              <a:rPr b="1" lang="de-DE" sz="3200" spc="-1" strike="noStrike">
                <a:solidFill>
                  <a:srgbClr val="000000"/>
                </a:solidFill>
                <a:latin typeface="HTWBerlin Office"/>
              </a:rPr>
              <a:t>Mastertitelformat bearbeiten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 type="ftr" idx="11"/>
          </p:nvPr>
        </p:nvSpPr>
        <p:spPr>
          <a:xfrm>
            <a:off x="2450160" y="4687200"/>
            <a:ext cx="5484600" cy="1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lnSpc>
                <a:spcPct val="100000"/>
              </a:lnSpc>
              <a:buNone/>
              <a:defRPr b="1" lang="de-DE" sz="1000" spc="-1" strike="noStrike">
                <a:solidFill>
                  <a:srgbClr val="787878"/>
                </a:solidFill>
                <a:latin typeface="HTWBerlin Office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1" lang="de-DE" sz="1000" spc="-1" strike="noStrike">
                <a:solidFill>
                  <a:srgbClr val="787878"/>
                </a:solidFill>
                <a:latin typeface="HTWBerlin Office"/>
              </a:rPr>
              <a:t>&lt;footer&gt;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256" name="PlaceHolder 3"/>
          <p:cNvSpPr>
            <a:spLocks noGrp="1"/>
          </p:cNvSpPr>
          <p:nvPr>
            <p:ph type="sldNum" idx="12"/>
          </p:nvPr>
        </p:nvSpPr>
        <p:spPr>
          <a:xfrm>
            <a:off x="539640" y="4687200"/>
            <a:ext cx="1728360" cy="1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lnSpc>
                <a:spcPct val="100000"/>
              </a:lnSpc>
              <a:buNone/>
              <a:defRPr b="1" lang="de-DE" sz="1000" spc="-1" strike="noStrike">
                <a:solidFill>
                  <a:srgbClr val="787878"/>
                </a:solidFill>
                <a:latin typeface="HTWBerlin Office"/>
              </a:defRPr>
            </a:lvl1pPr>
          </a:lstStyle>
          <a:p>
            <a:pPr>
              <a:lnSpc>
                <a:spcPct val="100000"/>
              </a:lnSpc>
              <a:buNone/>
            </a:pPr>
            <a:fld id="{83F8AC4A-97F6-4BC3-AFD8-814F4F6CC16D}" type="slidenum">
              <a:rPr b="1" lang="de-DE" sz="1000" spc="-1" strike="noStrike">
                <a:solidFill>
                  <a:srgbClr val="787878"/>
                </a:solidFill>
                <a:latin typeface="HTWBerlin Office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257" name="PlaceHolder 4"/>
          <p:cNvSpPr>
            <a:spLocks noGrp="1"/>
          </p:cNvSpPr>
          <p:nvPr>
            <p:ph type="body"/>
          </p:nvPr>
        </p:nvSpPr>
        <p:spPr>
          <a:xfrm>
            <a:off x="0" y="1058760"/>
            <a:ext cx="5459040" cy="4084200"/>
          </a:xfrm>
          <a:prstGeom prst="rect">
            <a:avLst/>
          </a:prstGeom>
          <a:solidFill>
            <a:srgbClr val="d9d9d9"/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lnSpc>
                <a:spcPts val="25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HTWBerlin Office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HTWBerlin Office"/>
            </a:endParaRPr>
          </a:p>
          <a:p>
            <a:pPr lvl="1" marL="864000" indent="-324000">
              <a:lnSpc>
                <a:spcPts val="21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HTWBerlin Office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HTWBerlin Office"/>
            </a:endParaRPr>
          </a:p>
          <a:p>
            <a:pPr lvl="2" marL="1296000" indent="-288000">
              <a:lnSpc>
                <a:spcPts val="21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HTWBerlin Office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HTWBerlin Office"/>
            </a:endParaRPr>
          </a:p>
          <a:p>
            <a:pPr lvl="3" marL="1728000" indent="-216000">
              <a:lnSpc>
                <a:spcPts val="1899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HTWBerlin Office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HTWBerlin Office"/>
            </a:endParaRPr>
          </a:p>
          <a:p>
            <a:pPr lvl="4" marL="2160000" indent="-216000">
              <a:lnSpc>
                <a:spcPts val="1899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HTWBerlin Office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HTWBerlin Office"/>
            </a:endParaRPr>
          </a:p>
          <a:p>
            <a:pPr lvl="5" marL="2592000" indent="-216000">
              <a:lnSpc>
                <a:spcPts val="1899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HTWBerlin Office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HTWBerlin Office"/>
            </a:endParaRPr>
          </a:p>
          <a:p>
            <a:pPr lvl="6" marL="3024000" indent="-216000">
              <a:lnSpc>
                <a:spcPts val="1899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HTWBerlin Office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258" name="PlaceHolder 5"/>
          <p:cNvSpPr>
            <a:spLocks noGrp="1"/>
          </p:cNvSpPr>
          <p:nvPr>
            <p:ph type="body"/>
          </p:nvPr>
        </p:nvSpPr>
        <p:spPr>
          <a:xfrm>
            <a:off x="5470560" y="1058760"/>
            <a:ext cx="3673080" cy="4084200"/>
          </a:xfrm>
          <a:prstGeom prst="rect">
            <a:avLst/>
          </a:prstGeom>
          <a:solidFill>
            <a:srgbClr val="d9d9d9"/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lnSpc>
                <a:spcPts val="25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HTWBerlin Office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HTWBerlin Office"/>
            </a:endParaRPr>
          </a:p>
          <a:p>
            <a:pPr lvl="1" marL="864000" indent="-324000">
              <a:lnSpc>
                <a:spcPts val="21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HTWBerlin Office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HTWBerlin Office"/>
            </a:endParaRPr>
          </a:p>
          <a:p>
            <a:pPr lvl="2" marL="1296000" indent="-288000">
              <a:lnSpc>
                <a:spcPts val="21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HTWBerlin Office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HTWBerlin Office"/>
            </a:endParaRPr>
          </a:p>
          <a:p>
            <a:pPr lvl="3" marL="1728000" indent="-216000">
              <a:lnSpc>
                <a:spcPts val="1899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HTWBerlin Office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HTWBerlin Office"/>
            </a:endParaRPr>
          </a:p>
          <a:p>
            <a:pPr lvl="4" marL="2160000" indent="-216000">
              <a:lnSpc>
                <a:spcPts val="1899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HTWBerlin Office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HTWBerlin Office"/>
            </a:endParaRPr>
          </a:p>
          <a:p>
            <a:pPr lvl="5" marL="2592000" indent="-216000">
              <a:lnSpc>
                <a:spcPts val="1899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HTWBerlin Office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HTWBerlin Office"/>
            </a:endParaRPr>
          </a:p>
          <a:p>
            <a:pPr lvl="6" marL="3024000" indent="-216000">
              <a:lnSpc>
                <a:spcPts val="1899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HTWBerlin Office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HTWBerlin Office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" name="Grafik 9" descr=""/>
          <p:cNvPicPr/>
          <p:nvPr/>
        </p:nvPicPr>
        <p:blipFill>
          <a:blip r:embed="rId2"/>
          <a:stretch/>
        </p:blipFill>
        <p:spPr>
          <a:xfrm>
            <a:off x="8064360" y="4587120"/>
            <a:ext cx="719640" cy="221040"/>
          </a:xfrm>
          <a:prstGeom prst="rect">
            <a:avLst/>
          </a:prstGeom>
          <a:ln w="0">
            <a:noFill/>
          </a:ln>
        </p:spPr>
      </p:pic>
      <p:sp>
        <p:nvSpPr>
          <p:cNvPr id="296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9143640" cy="2571480"/>
          </a:xfrm>
          <a:prstGeom prst="rect">
            <a:avLst/>
          </a:prstGeom>
          <a:solidFill>
            <a:srgbClr val="d9d9d9"/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lnSpc>
                <a:spcPts val="25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HTWBerlin Office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HTWBerlin Office"/>
            </a:endParaRPr>
          </a:p>
          <a:p>
            <a:pPr lvl="1" marL="864000" indent="-324000">
              <a:lnSpc>
                <a:spcPts val="21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HTWBerlin Office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HTWBerlin Office"/>
            </a:endParaRPr>
          </a:p>
          <a:p>
            <a:pPr lvl="2" marL="1296000" indent="-288000">
              <a:lnSpc>
                <a:spcPts val="21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HTWBerlin Office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HTWBerlin Office"/>
            </a:endParaRPr>
          </a:p>
          <a:p>
            <a:pPr lvl="3" marL="1728000" indent="-216000">
              <a:lnSpc>
                <a:spcPts val="1899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HTWBerlin Office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HTWBerlin Office"/>
            </a:endParaRPr>
          </a:p>
          <a:p>
            <a:pPr lvl="4" marL="2160000" indent="-216000">
              <a:lnSpc>
                <a:spcPts val="1899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HTWBerlin Office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HTWBerlin Office"/>
            </a:endParaRPr>
          </a:p>
          <a:p>
            <a:pPr lvl="5" marL="2592000" indent="-216000">
              <a:lnSpc>
                <a:spcPts val="1899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HTWBerlin Office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HTWBerlin Office"/>
            </a:endParaRPr>
          </a:p>
          <a:p>
            <a:pPr lvl="6" marL="3024000" indent="-216000">
              <a:lnSpc>
                <a:spcPts val="1899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HTWBerlin Office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297" name="PlaceHolder 2"/>
          <p:cNvSpPr>
            <a:spLocks noGrp="1"/>
          </p:cNvSpPr>
          <p:nvPr>
            <p:ph type="title"/>
          </p:nvPr>
        </p:nvSpPr>
        <p:spPr>
          <a:xfrm>
            <a:off x="539640" y="1011240"/>
            <a:ext cx="8244000" cy="876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ts val="3399"/>
              </a:lnSpc>
              <a:buNone/>
            </a:pPr>
            <a:r>
              <a:rPr b="1" lang="de-DE" sz="3200" spc="-1" strike="noStrike">
                <a:solidFill>
                  <a:srgbClr val="ffffff"/>
                </a:solidFill>
                <a:latin typeface="HTWBerlin Office"/>
              </a:rPr>
              <a:t>Mastertitelformat bearbeiten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98" name="Grafik 6" descr=""/>
          <p:cNvPicPr/>
          <p:nvPr/>
        </p:nvPicPr>
        <p:blipFill>
          <a:blip r:embed="rId3"/>
          <a:stretch/>
        </p:blipFill>
        <p:spPr>
          <a:xfrm>
            <a:off x="7344000" y="3985560"/>
            <a:ext cx="1439640" cy="841680"/>
          </a:xfrm>
          <a:prstGeom prst="rect">
            <a:avLst/>
          </a:prstGeom>
          <a:ln w="0">
            <a:noFill/>
          </a:ln>
        </p:spPr>
      </p:pic>
      <p:sp>
        <p:nvSpPr>
          <p:cNvPr id="299" name="Textfeld 9"/>
          <p:cNvSpPr/>
          <p:nvPr/>
        </p:nvSpPr>
        <p:spPr>
          <a:xfrm>
            <a:off x="539640" y="4596840"/>
            <a:ext cx="3671640" cy="27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100"/>
              </a:lnSpc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HTWBerlin Office"/>
              </a:rPr>
              <a:t>www.htw-berlin.de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  <p:sldLayoutId id="2147483749" r:id="rId13"/>
    <p:sldLayoutId id="2147483750" r:id="rId14"/>
    <p:sldLayoutId id="2147483751" r:id="rId15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6" name="Grafik 9" descr=""/>
          <p:cNvPicPr/>
          <p:nvPr/>
        </p:nvPicPr>
        <p:blipFill>
          <a:blip r:embed="rId2"/>
          <a:stretch/>
        </p:blipFill>
        <p:spPr>
          <a:xfrm>
            <a:off x="8064360" y="4587120"/>
            <a:ext cx="719640" cy="221040"/>
          </a:xfrm>
          <a:prstGeom prst="rect">
            <a:avLst/>
          </a:prstGeom>
          <a:ln w="0">
            <a:noFill/>
          </a:ln>
        </p:spPr>
      </p:pic>
      <p:sp>
        <p:nvSpPr>
          <p:cNvPr id="337" name="Rechteck 1"/>
          <p:cNvSpPr/>
          <p:nvPr/>
        </p:nvSpPr>
        <p:spPr>
          <a:xfrm>
            <a:off x="0" y="0"/>
            <a:ext cx="9143640" cy="5195160"/>
          </a:xfrm>
          <a:prstGeom prst="rect">
            <a:avLst/>
          </a:prstGeom>
          <a:solidFill>
            <a:srgbClr val="76b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38" name="Grafik 6" descr=""/>
          <p:cNvPicPr/>
          <p:nvPr/>
        </p:nvPicPr>
        <p:blipFill>
          <a:blip r:embed="rId3"/>
          <a:stretch/>
        </p:blipFill>
        <p:spPr>
          <a:xfrm>
            <a:off x="3241080" y="1374120"/>
            <a:ext cx="2661480" cy="1556280"/>
          </a:xfrm>
          <a:prstGeom prst="rect">
            <a:avLst/>
          </a:prstGeom>
          <a:ln w="0">
            <a:noFill/>
          </a:ln>
        </p:spPr>
      </p:pic>
      <p:sp>
        <p:nvSpPr>
          <p:cNvPr id="339" name="Textfeld 9"/>
          <p:cNvSpPr/>
          <p:nvPr/>
        </p:nvSpPr>
        <p:spPr>
          <a:xfrm>
            <a:off x="3751920" y="3691440"/>
            <a:ext cx="3671640" cy="27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100"/>
              </a:lnSpc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HTWBerlin Office"/>
              </a:rPr>
              <a:t>www.htw-berlin.de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ts val="25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HTWBerlin Office"/>
              </a:rPr>
              <a:t>Click to edit the outline text format</a:t>
            </a:r>
            <a:endParaRPr b="0" lang="en-US" sz="2000" spc="-1" strike="noStrike">
              <a:solidFill>
                <a:srgbClr val="000000"/>
              </a:solidFill>
              <a:latin typeface="HTWBerlin Office"/>
            </a:endParaRPr>
          </a:p>
          <a:p>
            <a:pPr lvl="1" marL="864000" indent="-324000">
              <a:lnSpc>
                <a:spcPts val="21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HTWBerlin Office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HTWBerlin Office"/>
            </a:endParaRPr>
          </a:p>
          <a:p>
            <a:pPr lvl="2" marL="1296000" indent="-288000">
              <a:lnSpc>
                <a:spcPts val="21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HTWBerlin Office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HTWBerlin Office"/>
            </a:endParaRPr>
          </a:p>
          <a:p>
            <a:pPr lvl="3" marL="1728000" indent="-216000">
              <a:lnSpc>
                <a:spcPts val="1899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HTWBerlin Office"/>
              </a:rPr>
              <a:t>Fourth Outline Level</a:t>
            </a:r>
            <a:endParaRPr b="0" lang="en-US" sz="1600" spc="-1" strike="noStrike">
              <a:solidFill>
                <a:srgbClr val="000000"/>
              </a:solidFill>
              <a:latin typeface="HTWBerlin Office"/>
            </a:endParaRPr>
          </a:p>
          <a:p>
            <a:pPr lvl="4" marL="2160000" indent="-216000">
              <a:lnSpc>
                <a:spcPts val="1899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HTWBerlin Office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HTWBerlin Office"/>
            </a:endParaRPr>
          </a:p>
          <a:p>
            <a:pPr lvl="5" marL="2592000" indent="-216000">
              <a:lnSpc>
                <a:spcPts val="1899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HTWBerlin Office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HTWBerlin Office"/>
            </a:endParaRPr>
          </a:p>
          <a:p>
            <a:pPr lvl="6" marL="3024000" indent="-216000">
              <a:lnSpc>
                <a:spcPts val="1899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HTWBerlin Office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HTWBerlin Office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  <p:sldLayoutId id="2147483763" r:id="rId14"/>
    <p:sldLayoutId id="2147483764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5.wmf"/><Relationship Id="rId2" Type="http://schemas.openxmlformats.org/officeDocument/2006/relationships/image" Target="../media/image26.png"/><Relationship Id="rId3" Type="http://schemas.openxmlformats.org/officeDocument/2006/relationships/slideLayout" Target="../slideLayouts/slideLayout49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49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8.jpeg"/><Relationship Id="rId2" Type="http://schemas.openxmlformats.org/officeDocument/2006/relationships/slideLayout" Target="../slideLayouts/slideLayout8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wmf"/><Relationship Id="rId3" Type="http://schemas.openxmlformats.org/officeDocument/2006/relationships/slideLayout" Target="../slideLayouts/slideLayout10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wmf"/><Relationship Id="rId3" Type="http://schemas.openxmlformats.org/officeDocument/2006/relationships/slideLayout" Target="../slideLayouts/slideLayout4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3.wmf"/><Relationship Id="rId2" Type="http://schemas.openxmlformats.org/officeDocument/2006/relationships/image" Target="../media/image24.jpeg"/><Relationship Id="rId3" Type="http://schemas.openxmlformats.org/officeDocument/2006/relationships/slideLayout" Target="../slideLayouts/slideLayout10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3" name="" descr=""/>
          <p:cNvPicPr/>
          <p:nvPr/>
        </p:nvPicPr>
        <p:blipFill>
          <a:blip r:embed="rId1"/>
          <a:srcRect l="0" t="57192" r="0" b="0"/>
          <a:stretch/>
        </p:blipFill>
        <p:spPr>
          <a:xfrm>
            <a:off x="0" y="0"/>
            <a:ext cx="9144000" cy="2606760"/>
          </a:xfrm>
          <a:prstGeom prst="rect">
            <a:avLst/>
          </a:prstGeom>
          <a:ln w="0">
            <a:noFill/>
          </a:ln>
        </p:spPr>
      </p:pic>
      <p:sp>
        <p:nvSpPr>
          <p:cNvPr id="504" name="PlaceHolder 1"/>
          <p:cNvSpPr>
            <a:spLocks noGrp="1"/>
          </p:cNvSpPr>
          <p:nvPr>
            <p:ph type="subTitle"/>
          </p:nvPr>
        </p:nvSpPr>
        <p:spPr>
          <a:xfrm>
            <a:off x="539640" y="1443240"/>
            <a:ext cx="6489720" cy="61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ts val="3200"/>
              </a:lnSpc>
              <a:buNone/>
              <a:tabLst>
                <a:tab algn="l" pos="0"/>
              </a:tabLst>
            </a:pPr>
            <a:r>
              <a:rPr b="0" lang="de-DE" sz="2400" spc="-1" strike="noStrike">
                <a:solidFill>
                  <a:srgbClr val="ffffff"/>
                </a:solidFill>
                <a:latin typeface="HTWBerlin Office"/>
              </a:rPr>
              <a:t>CE71 Projekt Computer Systems Engineering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505" name="PlaceHolder 2"/>
          <p:cNvSpPr>
            <a:spLocks noGrp="1"/>
          </p:cNvSpPr>
          <p:nvPr>
            <p:ph type="title"/>
          </p:nvPr>
        </p:nvSpPr>
        <p:spPr>
          <a:xfrm>
            <a:off x="539640" y="914400"/>
            <a:ext cx="6489720" cy="435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ts val="3399"/>
              </a:lnSpc>
              <a:buNone/>
            </a:pPr>
            <a:r>
              <a:rPr b="1" lang="de-DE" sz="3200" spc="-1" strike="noStrike">
                <a:solidFill>
                  <a:srgbClr val="ffffff"/>
                </a:solidFill>
                <a:latin typeface="HTWBerlin Office"/>
              </a:rPr>
              <a:t>Automatische Bewässerung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6" name="PlaceHolder 3"/>
          <p:cNvSpPr>
            <a:spLocks noGrp="1"/>
          </p:cNvSpPr>
          <p:nvPr>
            <p:ph/>
          </p:nvPr>
        </p:nvSpPr>
        <p:spPr>
          <a:xfrm>
            <a:off x="539640" y="2868480"/>
            <a:ext cx="6489720" cy="169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spcAft>
                <a:spcPts val="550"/>
              </a:spcAft>
              <a:buNone/>
              <a:tabLst>
                <a:tab algn="l" pos="0"/>
              </a:tabLst>
            </a:pPr>
            <a:r>
              <a:rPr b="0" lang="de-DE" sz="1800" spc="-1" strike="noStrike">
                <a:solidFill>
                  <a:srgbClr val="303030"/>
                </a:solidFill>
                <a:latin typeface="-apple-system"/>
              </a:rPr>
              <a:t>Viet Anh Kopietz</a:t>
            </a:r>
            <a:endParaRPr b="0" lang="en-US" sz="1800" spc="-1" strike="noStrike">
              <a:solidFill>
                <a:srgbClr val="000000"/>
              </a:solidFill>
              <a:latin typeface="HTWBerlin Office"/>
            </a:endParaRPr>
          </a:p>
          <a:p>
            <a:pPr>
              <a:lnSpc>
                <a:spcPct val="100000"/>
              </a:lnSpc>
              <a:spcAft>
                <a:spcPts val="550"/>
              </a:spcAft>
              <a:buNone/>
              <a:tabLst>
                <a:tab algn="l" pos="0"/>
              </a:tabLst>
            </a:pPr>
            <a:r>
              <a:rPr b="0" lang="de-DE" sz="1800" spc="-1" strike="noStrike">
                <a:solidFill>
                  <a:srgbClr val="303030"/>
                </a:solidFill>
                <a:latin typeface="-apple-system"/>
              </a:rPr>
              <a:t>Konstantin Roßmann</a:t>
            </a:r>
            <a:endParaRPr b="0" lang="en-US" sz="1800" spc="-1" strike="noStrike">
              <a:solidFill>
                <a:srgbClr val="000000"/>
              </a:solidFill>
              <a:latin typeface="HTWBerlin Office"/>
            </a:endParaRPr>
          </a:p>
          <a:p>
            <a:pPr>
              <a:lnSpc>
                <a:spcPct val="100000"/>
              </a:lnSpc>
              <a:spcAft>
                <a:spcPts val="550"/>
              </a:spcAft>
              <a:buNone/>
              <a:tabLst>
                <a:tab algn="l" pos="0"/>
              </a:tabLst>
            </a:pPr>
            <a:r>
              <a:rPr b="0" lang="de-DE" sz="1800" spc="-1" strike="noStrike">
                <a:solidFill>
                  <a:srgbClr val="303030"/>
                </a:solidFill>
                <a:latin typeface="-apple-system"/>
              </a:rPr>
              <a:t>Leon Niklas Sobotta</a:t>
            </a:r>
            <a:endParaRPr b="0" lang="en-US" sz="1800" spc="-1" strike="noStrike">
              <a:solidFill>
                <a:srgbClr val="000000"/>
              </a:solidFill>
              <a:latin typeface="HTWBerlin Office"/>
            </a:endParaRPr>
          </a:p>
          <a:p>
            <a:pPr>
              <a:lnSpc>
                <a:spcPct val="100000"/>
              </a:lnSpc>
              <a:spcAft>
                <a:spcPts val="550"/>
              </a:spcAft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HTWBerlin Office"/>
            </a:endParaRPr>
          </a:p>
          <a:p>
            <a:pPr>
              <a:lnSpc>
                <a:spcPct val="100000"/>
              </a:lnSpc>
              <a:spcAft>
                <a:spcPts val="550"/>
              </a:spcAft>
              <a:buNone/>
              <a:tabLst>
                <a:tab algn="l" pos="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HTWBerlin Office"/>
              </a:rPr>
              <a:t>09.11.2022</a:t>
            </a:r>
            <a:endParaRPr b="0" lang="en-US" sz="1800" spc="-1" strike="noStrike">
              <a:solidFill>
                <a:srgbClr val="000000"/>
              </a:solidFill>
              <a:latin typeface="HTWBerlin Office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74" name="Tabelle 4"/>
          <p:cNvGraphicFramePr/>
          <p:nvPr/>
        </p:nvGraphicFramePr>
        <p:xfrm>
          <a:off x="744120" y="785880"/>
          <a:ext cx="7088040" cy="741240"/>
        </p:xfrm>
        <a:graphic>
          <a:graphicData uri="http://schemas.openxmlformats.org/drawingml/2006/table">
            <a:tbl>
              <a:tblPr/>
              <a:tblGrid>
                <a:gridCol w="1181160"/>
                <a:gridCol w="1181160"/>
                <a:gridCol w="1181160"/>
                <a:gridCol w="1181160"/>
                <a:gridCol w="1181160"/>
                <a:gridCol w="1182240"/>
              </a:tblGrid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de-DE" sz="135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Anforderung / </a:t>
                      </a:r>
                      <a:br>
                        <a:rPr sz="1350"/>
                      </a:br>
                      <a:r>
                        <a:rPr b="1" lang="de-DE" sz="135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Use Case</a:t>
                      </a:r>
                      <a:endParaRPr b="0" lang="en-US" sz="1350" spc="-1" strike="noStrike">
                        <a:latin typeface="Times New Roman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de-DE" sz="135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Sensordaten werden ausgelesen</a:t>
                      </a:r>
                      <a:endParaRPr b="0" lang="en-US" sz="1350" spc="-1" strike="noStrike">
                        <a:latin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US" sz="1350" spc="-1" strike="noStrike">
                        <a:latin typeface="Times New Roman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de-DE" sz="135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Sensordaten werden auf der Web-Oberfläche angezeigt</a:t>
                      </a:r>
                      <a:endParaRPr b="0" lang="en-US" sz="1350" spc="-1" strike="noStrike">
                        <a:latin typeface="Times New Roman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de-DE" sz="135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Kamera nimmt Fotos auf, wenn Licht vorhanden ist</a:t>
                      </a:r>
                      <a:endParaRPr b="0" lang="en-US" sz="1350" spc="-1" strike="noStrike">
                        <a:latin typeface="Times New Roman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de-DE" sz="135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Kann in den „Download Modus“ versetzt werden</a:t>
                      </a:r>
                      <a:endParaRPr b="0" lang="en-US" sz="1350" spc="-1" strike="noStrike">
                        <a:latin typeface="Times New Roman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de-DE" sz="135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Kann in den „Shutdown Mode“ versetzt werden</a:t>
                      </a:r>
                      <a:endParaRPr b="0" lang="en-US" sz="1350" spc="-1" strike="noStrike">
                        <a:latin typeface="Times New Roman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76b900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de-DE" sz="13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Continuous Mode</a:t>
                      </a:r>
                      <a:endParaRPr b="0" lang="en-US" sz="1350" spc="-1" strike="noStrike">
                        <a:latin typeface="Times New Roman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5e6c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de-DE" sz="13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X</a:t>
                      </a:r>
                      <a:endParaRPr b="0" lang="en-US" sz="1350" spc="-1" strike="noStrike">
                        <a:latin typeface="Times New Roman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5e6c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de-DE" sz="13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X</a:t>
                      </a:r>
                      <a:endParaRPr b="0" lang="en-US" sz="1350" spc="-1" strike="noStrike">
                        <a:latin typeface="Times New Roman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5e6c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de-DE" sz="13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X</a:t>
                      </a:r>
                      <a:endParaRPr b="0" lang="en-US" sz="1350" spc="-1" strike="noStrike">
                        <a:latin typeface="Times New Roman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5e6c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de-DE" sz="13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X</a:t>
                      </a:r>
                      <a:endParaRPr b="0" lang="en-US" sz="1350" spc="-1" strike="noStrike">
                        <a:latin typeface="Times New Roman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5e6c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de-DE" sz="13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X</a:t>
                      </a:r>
                      <a:endParaRPr b="0" lang="en-US" sz="1350" spc="-1" strike="noStrike">
                        <a:latin typeface="Times New Roman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5e6cc"/>
                    </a:solidFill>
                  </a:tcPr>
                </a:tc>
              </a:tr>
            </a:tbl>
          </a:graphicData>
        </a:graphic>
      </p:graphicFrame>
      <p:sp>
        <p:nvSpPr>
          <p:cNvPr id="575" name="PlaceHolder 1"/>
          <p:cNvSpPr>
            <a:spLocks noGrp="1"/>
          </p:cNvSpPr>
          <p:nvPr>
            <p:ph type="title"/>
          </p:nvPr>
        </p:nvSpPr>
        <p:spPr>
          <a:xfrm>
            <a:off x="539640" y="305280"/>
            <a:ext cx="7524360" cy="44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ts val="3399"/>
              </a:lnSpc>
              <a:buNone/>
            </a:pPr>
            <a:r>
              <a:rPr b="1" lang="de-DE" sz="3200" spc="-1" strike="noStrike">
                <a:solidFill>
                  <a:srgbClr val="000000"/>
                </a:solidFill>
                <a:latin typeface="Calibri Light"/>
              </a:rPr>
              <a:t>Traceability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576" name="Tabelle 1"/>
          <p:cNvGraphicFramePr/>
          <p:nvPr/>
        </p:nvGraphicFramePr>
        <p:xfrm>
          <a:off x="757800" y="3144240"/>
          <a:ext cx="7088040" cy="741240"/>
        </p:xfrm>
        <a:graphic>
          <a:graphicData uri="http://schemas.openxmlformats.org/drawingml/2006/table">
            <a:tbl>
              <a:tblPr/>
              <a:tblGrid>
                <a:gridCol w="1451160"/>
                <a:gridCol w="1347480"/>
                <a:gridCol w="1452960"/>
                <a:gridCol w="1320840"/>
                <a:gridCol w="1515600"/>
              </a:tblGrid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de-DE" sz="135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Anforderung / </a:t>
                      </a:r>
                      <a:br>
                        <a:rPr sz="1350"/>
                      </a:br>
                      <a:r>
                        <a:rPr b="1" lang="de-DE" sz="135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Use Case</a:t>
                      </a:r>
                      <a:endParaRPr b="0" lang="en-US" sz="1350" spc="-1" strike="noStrike">
                        <a:latin typeface="Times New Roman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de-DE" sz="135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Generiert ein Video anhand der Fotos</a:t>
                      </a:r>
                      <a:endParaRPr b="0" lang="en-US" sz="1350" spc="-1" strike="noStrike">
                        <a:latin typeface="Times New Roman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de-DE" sz="135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Lädt Video in die Cloud hoch</a:t>
                      </a:r>
                      <a:endParaRPr b="0" lang="en-US" sz="1350" spc="-1" strike="noStrike">
                        <a:latin typeface="Times New Roman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de-DE" sz="135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Löscht die Fotos vom Speicher</a:t>
                      </a:r>
                      <a:endParaRPr b="0" lang="en-US" sz="1350" spc="-1" strike="noStrike">
                        <a:latin typeface="Times New Roman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de-DE" sz="135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Gerät geht in den „Continous Mode“ über</a:t>
                      </a:r>
                      <a:endParaRPr b="0" lang="en-US" sz="1350" spc="-1" strike="noStrike">
                        <a:latin typeface="Times New Roman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76b900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de-DE" sz="13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Download Mode</a:t>
                      </a:r>
                      <a:endParaRPr b="0" lang="en-US" sz="1350" spc="-1" strike="noStrike">
                        <a:latin typeface="Times New Roman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5e6c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de-DE" sz="13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X</a:t>
                      </a:r>
                      <a:endParaRPr b="0" lang="en-US" sz="1350" spc="-1" strike="noStrike">
                        <a:latin typeface="Times New Roman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5e6c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de-DE" sz="13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X</a:t>
                      </a:r>
                      <a:endParaRPr b="0" lang="en-US" sz="1350" spc="-1" strike="noStrike">
                        <a:latin typeface="Times New Roman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5e6c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de-DE" sz="13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X</a:t>
                      </a:r>
                      <a:endParaRPr b="0" lang="en-US" sz="1350" spc="-1" strike="noStrike">
                        <a:latin typeface="Times New Roman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5e6c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de-DE" sz="13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X</a:t>
                      </a:r>
                      <a:endParaRPr b="0" lang="en-US" sz="1350" spc="-1" strike="noStrike">
                        <a:latin typeface="Times New Roman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5e6cc"/>
                    </a:solidFill>
                  </a:tcPr>
                </a:tc>
              </a:tr>
            </a:tbl>
          </a:graphicData>
        </a:graphic>
      </p:graphicFrame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Team B - Automatische Bewässerung  | Traceability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51CCF95-F51C-4E5A-A25A-15EAAF72F41B}" type="slidenum">
              <a:t>10</a:t>
            </a:fld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PlaceHolder 1"/>
          <p:cNvSpPr>
            <a:spLocks noGrp="1"/>
          </p:cNvSpPr>
          <p:nvPr>
            <p:ph type="title"/>
          </p:nvPr>
        </p:nvSpPr>
        <p:spPr>
          <a:xfrm>
            <a:off x="539640" y="305280"/>
            <a:ext cx="7524360" cy="44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ts val="3399"/>
              </a:lnSpc>
              <a:buNone/>
            </a:pPr>
            <a:r>
              <a:rPr b="1" lang="sr-Latn-CS" sz="3200" spc="-1" strike="noStrike">
                <a:solidFill>
                  <a:srgbClr val="000000"/>
                </a:solidFill>
                <a:latin typeface="HTWBerlin Office"/>
              </a:rPr>
              <a:t>Systemarchitekt</a:t>
            </a:r>
            <a:r>
              <a:rPr b="1" lang="sr-Latn-CS" sz="3200" spc="-1" strike="noStrike">
                <a:solidFill>
                  <a:srgbClr val="000000"/>
                </a:solidFill>
                <a:latin typeface="HTWBerlin Office"/>
              </a:rPr>
              <a:t>ur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578" name="Gruppieren 4"/>
          <p:cNvGrpSpPr/>
          <p:nvPr/>
        </p:nvGrpSpPr>
        <p:grpSpPr>
          <a:xfrm>
            <a:off x="0" y="1143000"/>
            <a:ext cx="9143640" cy="3665160"/>
            <a:chOff x="0" y="1143000"/>
            <a:chExt cx="9143640" cy="3665160"/>
          </a:xfrm>
        </p:grpSpPr>
        <p:pic>
          <p:nvPicPr>
            <p:cNvPr id="579" name="Grafik 4" descr=""/>
            <p:cNvPicPr/>
            <p:nvPr/>
          </p:nvPicPr>
          <p:blipFill>
            <a:blip r:embed="rId1"/>
            <a:stretch/>
          </p:blipFill>
          <p:spPr>
            <a:xfrm>
              <a:off x="8065800" y="4587120"/>
              <a:ext cx="720000" cy="2210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580" name="" descr=""/>
            <p:cNvPicPr/>
            <p:nvPr/>
          </p:nvPicPr>
          <p:blipFill>
            <a:blip r:embed="rId2"/>
            <a:srcRect l="0" t="25921" r="0" b="7402"/>
            <a:stretch/>
          </p:blipFill>
          <p:spPr>
            <a:xfrm>
              <a:off x="0" y="1143000"/>
              <a:ext cx="9143640" cy="342864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581" name="Foliennummernplatzhalter 4"/>
          <p:cNvSpPr txBox="1"/>
          <p:nvPr/>
        </p:nvSpPr>
        <p:spPr>
          <a:xfrm>
            <a:off x="540000" y="4687560"/>
            <a:ext cx="1289160" cy="1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fld id="{6B2C1ADF-85AA-421B-86E6-A951A1684549}" type="slidenum">
              <a:rPr b="1" lang="de-DE" sz="1000" spc="-1" strike="noStrike">
                <a:solidFill>
                  <a:srgbClr val="787878"/>
                </a:solidFill>
                <a:latin typeface="HTWBerlin Office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Team B - Automatische Bewässerung  | Systemarchitektur</a:t>
            </a: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PlaceHolder 1"/>
          <p:cNvSpPr>
            <a:spLocks noGrp="1"/>
          </p:cNvSpPr>
          <p:nvPr>
            <p:ph type="title"/>
          </p:nvPr>
        </p:nvSpPr>
        <p:spPr>
          <a:xfrm>
            <a:off x="539640" y="305280"/>
            <a:ext cx="7524360" cy="44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ts val="3399"/>
              </a:lnSpc>
              <a:buNone/>
            </a:pPr>
            <a:r>
              <a:rPr b="1" lang="de-DE" sz="3200" spc="-1" strike="noStrike">
                <a:solidFill>
                  <a:srgbClr val="000000"/>
                </a:solidFill>
                <a:latin typeface="HTWBerlin Office"/>
              </a:rPr>
              <a:t>User Interface Konzept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583" name="Grafik 8" descr=""/>
          <p:cNvPicPr/>
          <p:nvPr/>
        </p:nvPicPr>
        <p:blipFill>
          <a:blip r:embed="rId1"/>
          <a:srcRect l="0" t="1253" r="0" b="2140"/>
          <a:stretch/>
        </p:blipFill>
        <p:spPr>
          <a:xfrm>
            <a:off x="2518560" y="843840"/>
            <a:ext cx="4476240" cy="3713400"/>
          </a:xfrm>
          <a:prstGeom prst="rect">
            <a:avLst/>
          </a:prstGeom>
          <a:ln w="0">
            <a:noFill/>
          </a:ln>
        </p:spPr>
      </p:pic>
      <p:sp>
        <p:nvSpPr>
          <p:cNvPr id="584" name="Foliennummernplatzhalter 5"/>
          <p:cNvSpPr txBox="1"/>
          <p:nvPr/>
        </p:nvSpPr>
        <p:spPr>
          <a:xfrm>
            <a:off x="540000" y="4687560"/>
            <a:ext cx="1289160" cy="1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fld id="{248F08E0-304D-4699-9D56-60EFB03590C7}" type="slidenum">
              <a:rPr b="1" lang="de-DE" sz="1000" spc="-1" strike="noStrike">
                <a:solidFill>
                  <a:srgbClr val="787878"/>
                </a:solidFill>
                <a:latin typeface="HTWBerlin Office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Team B - Automatische Bewässerung  | Systemarchitektur</a:t>
            </a: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5" name="Bildplatzhalter 5" descr=""/>
          <p:cNvPicPr/>
          <p:nvPr/>
        </p:nvPicPr>
        <p:blipFill>
          <a:blip r:embed="rId1">
            <a:alphaModFix amt="61000"/>
          </a:blip>
          <a:stretch/>
        </p:blipFill>
        <p:spPr>
          <a:xfrm>
            <a:off x="0" y="0"/>
            <a:ext cx="9143640" cy="2571480"/>
          </a:xfrm>
          <a:prstGeom prst="rect">
            <a:avLst/>
          </a:prstGeom>
          <a:ln w="0">
            <a:noFill/>
          </a:ln>
        </p:spPr>
      </p:pic>
      <p:sp>
        <p:nvSpPr>
          <p:cNvPr id="586" name="Rechteck 2"/>
          <p:cNvSpPr/>
          <p:nvPr/>
        </p:nvSpPr>
        <p:spPr>
          <a:xfrm>
            <a:off x="0" y="-2160"/>
            <a:ext cx="9143640" cy="2573640"/>
          </a:xfrm>
          <a:prstGeom prst="rect">
            <a:avLst/>
          </a:prstGeom>
          <a:solidFill>
            <a:schemeClr val="accent1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7" name="PlaceHolder 1"/>
          <p:cNvSpPr>
            <a:spLocks noGrp="1"/>
          </p:cNvSpPr>
          <p:nvPr>
            <p:ph type="title"/>
          </p:nvPr>
        </p:nvSpPr>
        <p:spPr>
          <a:xfrm>
            <a:off x="539640" y="1011240"/>
            <a:ext cx="8244000" cy="87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ts val="3399"/>
              </a:lnSpc>
              <a:buNone/>
            </a:pPr>
            <a:r>
              <a:rPr b="1" lang="de-DE" sz="3200" spc="-1" strike="noStrike">
                <a:solidFill>
                  <a:srgbClr val="ffffff"/>
                </a:solidFill>
                <a:latin typeface="HTWBerlin Office"/>
              </a:rPr>
              <a:t>Vielen Dank für Ihre Aufmerksamkeit!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Textfeld 5"/>
          <p:cNvSpPr/>
          <p:nvPr/>
        </p:nvSpPr>
        <p:spPr>
          <a:xfrm>
            <a:off x="3751920" y="3691440"/>
            <a:ext cx="3671640" cy="27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100"/>
              </a:lnSpc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HTWBerlin Office"/>
              </a:rPr>
              <a:t>www.htw-berlin.de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PlaceHolder 1"/>
          <p:cNvSpPr>
            <a:spLocks noGrp="1"/>
          </p:cNvSpPr>
          <p:nvPr>
            <p:ph type="title"/>
          </p:nvPr>
        </p:nvSpPr>
        <p:spPr>
          <a:xfrm>
            <a:off x="539640" y="305280"/>
            <a:ext cx="4660920" cy="876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ts val="3399"/>
              </a:lnSpc>
              <a:buNone/>
            </a:pPr>
            <a:r>
              <a:rPr b="1" lang="de-DE" sz="3200" spc="-1" strike="noStrike">
                <a:solidFill>
                  <a:srgbClr val="000000"/>
                </a:solidFill>
                <a:latin typeface="HTWBerlin Office"/>
              </a:rPr>
              <a:t>Agenda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8" name="PlaceHolder 2"/>
          <p:cNvSpPr>
            <a:spLocks noGrp="1"/>
          </p:cNvSpPr>
          <p:nvPr>
            <p:ph type="sldNum" idx="19"/>
          </p:nvPr>
        </p:nvSpPr>
        <p:spPr>
          <a:xfrm>
            <a:off x="539640" y="4687200"/>
            <a:ext cx="1289160" cy="1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lnSpc>
                <a:spcPct val="100000"/>
              </a:lnSpc>
              <a:buNone/>
              <a:defRPr b="1" lang="de-DE" sz="1000" spc="-1" strike="noStrike">
                <a:solidFill>
                  <a:srgbClr val="787878"/>
                </a:solidFill>
                <a:latin typeface="HTWBerlin Office"/>
              </a:defRPr>
            </a:lvl1pPr>
          </a:lstStyle>
          <a:p>
            <a:pPr>
              <a:lnSpc>
                <a:spcPct val="100000"/>
              </a:lnSpc>
              <a:buNone/>
            </a:pPr>
            <a:fld id="{70F013B6-6B98-451B-9374-CA66E07BECAF}" type="slidenum">
              <a:rPr b="1" lang="de-DE" sz="1000" spc="-1" strike="noStrike">
                <a:solidFill>
                  <a:srgbClr val="787878"/>
                </a:solidFill>
                <a:latin typeface="HTWBerlin Office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pic>
        <p:nvPicPr>
          <p:cNvPr id="509" name="" descr=""/>
          <p:cNvPicPr/>
          <p:nvPr/>
        </p:nvPicPr>
        <p:blipFill>
          <a:blip r:embed="rId1"/>
          <a:srcRect l="51586" t="0" r="0" b="0"/>
          <a:stretch/>
        </p:blipFill>
        <p:spPr>
          <a:xfrm>
            <a:off x="5407920" y="720"/>
            <a:ext cx="3736440" cy="5143320"/>
          </a:xfrm>
          <a:prstGeom prst="rect">
            <a:avLst/>
          </a:prstGeom>
          <a:ln w="0">
            <a:noFill/>
          </a:ln>
        </p:spPr>
      </p:pic>
      <p:grpSp>
        <p:nvGrpSpPr>
          <p:cNvPr id="510" name="Gruppieren 2"/>
          <p:cNvGrpSpPr/>
          <p:nvPr/>
        </p:nvGrpSpPr>
        <p:grpSpPr>
          <a:xfrm>
            <a:off x="5470560" y="2195640"/>
            <a:ext cx="3673080" cy="2947680"/>
            <a:chOff x="5470560" y="2195640"/>
            <a:chExt cx="3673080" cy="2947680"/>
          </a:xfrm>
        </p:grpSpPr>
        <p:sp>
          <p:nvSpPr>
            <p:cNvPr id="511" name="Rechteck 3"/>
            <p:cNvSpPr/>
            <p:nvPr/>
          </p:nvSpPr>
          <p:spPr>
            <a:xfrm>
              <a:off x="5470560" y="2195640"/>
              <a:ext cx="3673080" cy="2947680"/>
            </a:xfrm>
            <a:prstGeom prst="rect">
              <a:avLst/>
            </a:prstGeom>
            <a:gradFill rotWithShape="0">
              <a:gsLst>
                <a:gs pos="56000">
                  <a:srgbClr val="000000">
                    <a:alpha val="0"/>
                  </a:srgbClr>
                </a:gs>
                <a:gs pos="100000">
                  <a:srgbClr val="000000">
                    <a:alpha val="78039"/>
                  </a:srgbClr>
                </a:gs>
              </a:gsLst>
              <a:lin ang="27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pic>
          <p:nvPicPr>
            <p:cNvPr id="512" name="Grafik 2" descr=""/>
            <p:cNvPicPr/>
            <p:nvPr/>
          </p:nvPicPr>
          <p:blipFill>
            <a:blip r:embed="rId2"/>
            <a:stretch/>
          </p:blipFill>
          <p:spPr>
            <a:xfrm>
              <a:off x="8065800" y="4587120"/>
              <a:ext cx="720000" cy="22104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513" name="Textplatzhalter 7"/>
          <p:cNvSpPr/>
          <p:nvPr/>
        </p:nvSpPr>
        <p:spPr>
          <a:xfrm>
            <a:off x="539640" y="1015200"/>
            <a:ext cx="415800" cy="338040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ts val="2500"/>
              </a:lnSpc>
              <a:spcAft>
                <a:spcPts val="550"/>
              </a:spcAft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rgbClr val="ffffff"/>
                </a:solidFill>
                <a:latin typeface="HTWBerlin Office"/>
              </a:rPr>
              <a:t>1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14" name="Textplatzhalter 8"/>
          <p:cNvSpPr/>
          <p:nvPr/>
        </p:nvSpPr>
        <p:spPr>
          <a:xfrm>
            <a:off x="1033200" y="1015200"/>
            <a:ext cx="4224240" cy="338040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ts val="2500"/>
              </a:lnSpc>
              <a:spcAft>
                <a:spcPts val="550"/>
              </a:spcAft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HTWBerlin Office"/>
              </a:rPr>
              <a:t>Projektziel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15" name="Textplatzhalter 9"/>
          <p:cNvSpPr/>
          <p:nvPr/>
        </p:nvSpPr>
        <p:spPr>
          <a:xfrm>
            <a:off x="539640" y="1445760"/>
            <a:ext cx="415800" cy="338040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ts val="2500"/>
              </a:lnSpc>
              <a:spcAft>
                <a:spcPts val="550"/>
              </a:spcAft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HTWBerlin Office"/>
              </a:rPr>
              <a:t>2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16" name="Textplatzhalter 10"/>
          <p:cNvSpPr/>
          <p:nvPr/>
        </p:nvSpPr>
        <p:spPr>
          <a:xfrm>
            <a:off x="1033200" y="1445760"/>
            <a:ext cx="4224240" cy="338040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ts val="2500"/>
              </a:lnSpc>
              <a:spcAft>
                <a:spcPts val="550"/>
              </a:spcAft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HTWBerlin Office"/>
              </a:rPr>
              <a:t>Projektablauf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17" name="Textplatzhalter 11"/>
          <p:cNvSpPr/>
          <p:nvPr/>
        </p:nvSpPr>
        <p:spPr>
          <a:xfrm>
            <a:off x="539640" y="1876680"/>
            <a:ext cx="415800" cy="338040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ts val="2500"/>
              </a:lnSpc>
              <a:spcAft>
                <a:spcPts val="550"/>
              </a:spcAft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HTWBerlin Office"/>
              </a:rPr>
              <a:t>3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18" name="Textplatzhalter 12"/>
          <p:cNvSpPr/>
          <p:nvPr/>
        </p:nvSpPr>
        <p:spPr>
          <a:xfrm>
            <a:off x="1033200" y="1876680"/>
            <a:ext cx="4224240" cy="338040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ts val="2500"/>
              </a:lnSpc>
              <a:spcAft>
                <a:spcPts val="550"/>
              </a:spcAft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HTWBerlin Office"/>
              </a:rPr>
              <a:t>Arbeitsweise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19" name="Textplatzhalter 13"/>
          <p:cNvSpPr/>
          <p:nvPr/>
        </p:nvSpPr>
        <p:spPr>
          <a:xfrm>
            <a:off x="539640" y="2307240"/>
            <a:ext cx="415800" cy="338040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ts val="2500"/>
              </a:lnSpc>
              <a:spcAft>
                <a:spcPts val="550"/>
              </a:spcAft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HTWBerlin Office"/>
              </a:rPr>
              <a:t>4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20" name="Textplatzhalter 14"/>
          <p:cNvSpPr/>
          <p:nvPr/>
        </p:nvSpPr>
        <p:spPr>
          <a:xfrm>
            <a:off x="1033200" y="2307240"/>
            <a:ext cx="4224240" cy="338040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ts val="2500"/>
              </a:lnSpc>
              <a:spcAft>
                <a:spcPts val="550"/>
              </a:spcAft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HTWBerlin Office"/>
              </a:rPr>
              <a:t>Use Case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21" name="Textplatzhalter 15"/>
          <p:cNvSpPr/>
          <p:nvPr/>
        </p:nvSpPr>
        <p:spPr>
          <a:xfrm>
            <a:off x="539640" y="2737800"/>
            <a:ext cx="415800" cy="338040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ts val="2500"/>
              </a:lnSpc>
              <a:spcAft>
                <a:spcPts val="550"/>
              </a:spcAft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HTWBerlin Office"/>
              </a:rPr>
              <a:t>5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22" name="Textplatzhalter 16"/>
          <p:cNvSpPr/>
          <p:nvPr/>
        </p:nvSpPr>
        <p:spPr>
          <a:xfrm>
            <a:off x="1033200" y="2737800"/>
            <a:ext cx="4224240" cy="338040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ts val="2500"/>
              </a:lnSpc>
              <a:spcAft>
                <a:spcPts val="550"/>
              </a:spcAft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HTWBerlin Office"/>
              </a:rPr>
              <a:t>Anforderungen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23" name="Textplatzhalter 17"/>
          <p:cNvSpPr/>
          <p:nvPr/>
        </p:nvSpPr>
        <p:spPr>
          <a:xfrm>
            <a:off x="539640" y="3168360"/>
            <a:ext cx="415800" cy="338040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ts val="2500"/>
              </a:lnSpc>
              <a:spcAft>
                <a:spcPts val="550"/>
              </a:spcAft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HTWBerlin Office"/>
              </a:rPr>
              <a:t>6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24" name="Textplatzhalter 18"/>
          <p:cNvSpPr/>
          <p:nvPr/>
        </p:nvSpPr>
        <p:spPr>
          <a:xfrm>
            <a:off x="1033200" y="3168360"/>
            <a:ext cx="4224240" cy="338040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ts val="2500"/>
              </a:lnSpc>
              <a:spcAft>
                <a:spcPts val="550"/>
              </a:spcAft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HTWBerlin Office"/>
              </a:rPr>
              <a:t>Traceability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25" name="Textplatzhalter 29"/>
          <p:cNvSpPr/>
          <p:nvPr/>
        </p:nvSpPr>
        <p:spPr>
          <a:xfrm>
            <a:off x="539640" y="3599280"/>
            <a:ext cx="415800" cy="338040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ts val="2500"/>
              </a:lnSpc>
              <a:spcAft>
                <a:spcPts val="550"/>
              </a:spcAft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HTWBerlin Office"/>
              </a:rPr>
              <a:t>7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26" name="Textplatzhalter 30"/>
          <p:cNvSpPr/>
          <p:nvPr/>
        </p:nvSpPr>
        <p:spPr>
          <a:xfrm>
            <a:off x="1033200" y="3599280"/>
            <a:ext cx="4224240" cy="338040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ts val="2500"/>
              </a:lnSpc>
              <a:spcAft>
                <a:spcPts val="550"/>
              </a:spcAft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HTWBerlin Office"/>
              </a:rPr>
              <a:t>Systemarchitektur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27" name="Textplatzhalter 31"/>
          <p:cNvSpPr/>
          <p:nvPr/>
        </p:nvSpPr>
        <p:spPr>
          <a:xfrm>
            <a:off x="539640" y="4029840"/>
            <a:ext cx="415800" cy="338040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ts val="2500"/>
              </a:lnSpc>
              <a:spcAft>
                <a:spcPts val="550"/>
              </a:spcAft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HTWBerlin Office"/>
              </a:rPr>
              <a:t>8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28" name="Textplatzhalter 32"/>
          <p:cNvSpPr/>
          <p:nvPr/>
        </p:nvSpPr>
        <p:spPr>
          <a:xfrm>
            <a:off x="1033200" y="4029840"/>
            <a:ext cx="4224240" cy="338040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ts val="2500"/>
              </a:lnSpc>
              <a:spcAft>
                <a:spcPts val="550"/>
              </a:spcAft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HTWBerlin Office"/>
              </a:rPr>
              <a:t>UI Konzept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Team B - Automatische Bewässerung  | Systemarchitektur</a:t>
            </a: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PlaceHolder 1"/>
          <p:cNvSpPr>
            <a:spLocks noGrp="1"/>
          </p:cNvSpPr>
          <p:nvPr>
            <p:ph/>
          </p:nvPr>
        </p:nvSpPr>
        <p:spPr>
          <a:xfrm>
            <a:off x="540000" y="997200"/>
            <a:ext cx="7524000" cy="34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spcAft>
                <a:spcPts val="550"/>
              </a:spcAft>
              <a:buClr>
                <a:srgbClr val="7eba14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Design und Umsetzung </a:t>
            </a: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eines Systems</a:t>
            </a:r>
            <a:endParaRPr b="0" lang="en-US" sz="2000" spc="-1" strike="noStrike">
              <a:solidFill>
                <a:srgbClr val="000000"/>
              </a:solidFill>
              <a:latin typeface="HTWBerlin Office"/>
            </a:endParaRPr>
          </a:p>
          <a:p>
            <a:pPr lvl="1" marL="432000" indent="-216000">
              <a:lnSpc>
                <a:spcPts val="2100"/>
              </a:lnSpc>
              <a:spcBef>
                <a:spcPts val="1134"/>
              </a:spcBef>
              <a:buClr>
                <a:srgbClr val="7eba14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Überwachung der </a:t>
            </a: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Bodenfeuchtigkeit</a:t>
            </a:r>
            <a:endParaRPr b="0" lang="en-US" sz="2000" spc="-1" strike="noStrike">
              <a:solidFill>
                <a:srgbClr val="000000"/>
              </a:solidFill>
              <a:latin typeface="HTWBerlin Office"/>
            </a:endParaRPr>
          </a:p>
          <a:p>
            <a:pPr lvl="1" marL="432000" indent="-216000">
              <a:lnSpc>
                <a:spcPts val="2100"/>
              </a:lnSpc>
              <a:spcBef>
                <a:spcPts val="1134"/>
              </a:spcBef>
              <a:buClr>
                <a:srgbClr val="7eba14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Optionale aktivierung </a:t>
            </a: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der Bewässerung</a:t>
            </a:r>
            <a:endParaRPr b="0" lang="en-US" sz="2000" spc="-1" strike="noStrike">
              <a:solidFill>
                <a:srgbClr val="000000"/>
              </a:solidFill>
              <a:latin typeface="HTWBerlin Office"/>
            </a:endParaRPr>
          </a:p>
          <a:p>
            <a:pPr lvl="1" marL="432000" indent="-216000">
              <a:lnSpc>
                <a:spcPts val="2100"/>
              </a:lnSpc>
              <a:spcBef>
                <a:spcPts val="1134"/>
              </a:spcBef>
              <a:buClr>
                <a:srgbClr val="7eba14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Überwachung der </a:t>
            </a: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Temperatur</a:t>
            </a:r>
            <a:endParaRPr b="0" lang="en-US" sz="2000" spc="-1" strike="noStrike">
              <a:solidFill>
                <a:srgbClr val="000000"/>
              </a:solidFill>
              <a:latin typeface="HTWBerlin Office"/>
            </a:endParaRPr>
          </a:p>
          <a:p>
            <a:pPr lvl="1" marL="432000" indent="-216000">
              <a:lnSpc>
                <a:spcPts val="2100"/>
              </a:lnSpc>
              <a:spcBef>
                <a:spcPts val="1134"/>
              </a:spcBef>
              <a:buClr>
                <a:srgbClr val="7eba14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Aufnahme einer </a:t>
            </a: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Zeitraffer mittels </a:t>
            </a: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Kamera</a:t>
            </a:r>
            <a:endParaRPr b="0" lang="en-US" sz="2000" spc="-1" strike="noStrike">
              <a:solidFill>
                <a:srgbClr val="000000"/>
              </a:solidFill>
              <a:latin typeface="HTWBerlin Office"/>
            </a:endParaRPr>
          </a:p>
          <a:p>
            <a:pPr lvl="1" marL="432000" indent="-216000">
              <a:lnSpc>
                <a:spcPts val="2100"/>
              </a:lnSpc>
              <a:spcBef>
                <a:spcPts val="1134"/>
              </a:spcBef>
              <a:buClr>
                <a:srgbClr val="7eba14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Überwachung der </a:t>
            </a: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Helligkeit im Raum</a:t>
            </a:r>
            <a:endParaRPr b="0" lang="en-US" sz="2000" spc="-1" strike="noStrike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530" name="PlaceHolder 2"/>
          <p:cNvSpPr>
            <a:spLocks noGrp="1"/>
          </p:cNvSpPr>
          <p:nvPr>
            <p:ph type="title"/>
          </p:nvPr>
        </p:nvSpPr>
        <p:spPr>
          <a:xfrm>
            <a:off x="539640" y="305280"/>
            <a:ext cx="7524360" cy="44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ts val="3399"/>
              </a:lnSpc>
              <a:buNone/>
            </a:pPr>
            <a:r>
              <a:rPr b="1" lang="de-DE" sz="3200" spc="-1" strike="noStrike">
                <a:solidFill>
                  <a:srgbClr val="000000"/>
                </a:solidFill>
                <a:latin typeface="Calibri Light"/>
              </a:rPr>
              <a:t>Projektziel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1" name="Fußzeilenplatzhalter 1"/>
          <p:cNvSpPr/>
          <p:nvPr/>
        </p:nvSpPr>
        <p:spPr>
          <a:xfrm>
            <a:off x="2450160" y="4687200"/>
            <a:ext cx="5484600" cy="17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787878"/>
                </a:solidFill>
                <a:latin typeface="HTWBerlin Office"/>
              </a:rPr>
              <a:t>Team B - Automatische Bewässerung  | Ziele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532" name="Foliennummernplatzhalter 1"/>
          <p:cNvSpPr txBox="1"/>
          <p:nvPr/>
        </p:nvSpPr>
        <p:spPr>
          <a:xfrm>
            <a:off x="540000" y="4687560"/>
            <a:ext cx="1289160" cy="1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fld id="{BF6E859E-62C8-4A75-A7A1-D1028883D343}" type="slidenum">
              <a:rPr b="1" lang="de-DE" sz="1000" spc="-1" strike="noStrike">
                <a:solidFill>
                  <a:srgbClr val="787878"/>
                </a:solidFill>
                <a:latin typeface="HTWBerlin Office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Team B - Automatische Bewässerung  | Systemarchitektur</a:t>
            </a: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3" name="Inhaltsplatzhalter 5"/>
          <p:cNvGrpSpPr/>
          <p:nvPr/>
        </p:nvGrpSpPr>
        <p:grpSpPr>
          <a:xfrm>
            <a:off x="539640" y="996840"/>
            <a:ext cx="7524360" cy="3419280"/>
            <a:chOff x="539640" y="996840"/>
            <a:chExt cx="7524360" cy="3419280"/>
          </a:xfrm>
        </p:grpSpPr>
        <p:sp>
          <p:nvSpPr>
            <p:cNvPr id="534" name=""/>
            <p:cNvSpPr/>
            <p:nvPr/>
          </p:nvSpPr>
          <p:spPr>
            <a:xfrm>
              <a:off x="539640" y="996840"/>
              <a:ext cx="7524360" cy="3419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5" name=""/>
            <p:cNvSpPr/>
            <p:nvPr/>
          </p:nvSpPr>
          <p:spPr>
            <a:xfrm>
              <a:off x="539640" y="2022840"/>
              <a:ext cx="7524360" cy="1367280"/>
            </a:xfrm>
            <a:prstGeom prst="notchedRightArrow">
              <a:avLst>
                <a:gd name="adj1" fmla="val 50000"/>
                <a:gd name="adj2" fmla="val 50000"/>
              </a:avLst>
            </a:prstGeom>
            <a:solidFill>
              <a:schemeClr val="accent1">
                <a:tint val="40000"/>
                <a:hueOff val="0"/>
                <a:satOff val="0"/>
                <a:lumOff val="0"/>
                <a:alphaOff val="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6" name=""/>
            <p:cNvSpPr/>
            <p:nvPr/>
          </p:nvSpPr>
          <p:spPr>
            <a:xfrm>
              <a:off x="541800" y="996840"/>
              <a:ext cx="719640" cy="1367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1440" lIns="49680" rIns="49680" tIns="49680" bIns="49680" anchor="b">
              <a:noAutofit/>
            </a:bodyPr>
            <a:p>
              <a:pPr algn="ctr">
                <a:lnSpc>
                  <a:spcPct val="90000"/>
                </a:lnSpc>
                <a:spcAft>
                  <a:spcPts val="244"/>
                </a:spcAft>
                <a:buNone/>
                <a:tabLst>
                  <a:tab algn="l" pos="0"/>
                </a:tabLst>
              </a:pPr>
              <a:r>
                <a:rPr b="0" lang="de-DE" sz="700" spc="-1" strike="noStrike">
                  <a:solidFill>
                    <a:srgbClr val="000000"/>
                  </a:solidFill>
                  <a:latin typeface="Calibri"/>
                </a:rPr>
                <a:t>Planungs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  <a:spcAft>
                  <a:spcPts val="244"/>
                </a:spcAft>
                <a:buNone/>
                <a:tabLst>
                  <a:tab algn="l" pos="0"/>
                </a:tabLst>
              </a:pPr>
              <a:r>
                <a:rPr b="0" lang="de-DE" sz="700" spc="-1" strike="noStrike">
                  <a:solidFill>
                    <a:srgbClr val="000000"/>
                  </a:solidFill>
                  <a:latin typeface="Calibri"/>
                </a:rPr>
                <a:t>Phase</a:t>
              </a:r>
              <a:endParaRPr b="0" lang="en-US" sz="700" spc="-1" strike="noStrike">
                <a:latin typeface="Arial"/>
              </a:endParaRPr>
            </a:p>
          </p:txBody>
        </p:sp>
        <p:sp>
          <p:nvSpPr>
            <p:cNvPr id="537" name=""/>
            <p:cNvSpPr/>
            <p:nvPr/>
          </p:nvSpPr>
          <p:spPr>
            <a:xfrm>
              <a:off x="730800" y="2535840"/>
              <a:ext cx="341640" cy="341640"/>
            </a:xfrm>
            <a:prstGeom prst="ellipse">
              <a:avLst/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538" name=""/>
            <p:cNvSpPr/>
            <p:nvPr/>
          </p:nvSpPr>
          <p:spPr>
            <a:xfrm>
              <a:off x="1297800" y="3048480"/>
              <a:ext cx="719640" cy="1367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1440" lIns="49680" rIns="49680" tIns="49680" bIns="49680" anchor="t">
              <a:noAutofit/>
            </a:bodyPr>
            <a:p>
              <a:pPr algn="ctr">
                <a:lnSpc>
                  <a:spcPct val="90000"/>
                </a:lnSpc>
                <a:spcAft>
                  <a:spcPts val="244"/>
                </a:spcAft>
                <a:buNone/>
                <a:tabLst>
                  <a:tab algn="l" pos="0"/>
                </a:tabLst>
              </a:pPr>
              <a:r>
                <a:rPr b="0" lang="de-DE" sz="700" spc="-1" strike="noStrike">
                  <a:solidFill>
                    <a:srgbClr val="000000"/>
                  </a:solidFill>
                  <a:latin typeface="Calibri"/>
                </a:rPr>
                <a:t>Konzept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  <a:spcAft>
                  <a:spcPts val="244"/>
                </a:spcAft>
                <a:buNone/>
                <a:tabLst>
                  <a:tab algn="l" pos="0"/>
                </a:tabLst>
              </a:pPr>
              <a:r>
                <a:rPr b="0" lang="de-DE" sz="700" spc="-1" strike="noStrike">
                  <a:solidFill>
                    <a:srgbClr val="000000"/>
                  </a:solidFill>
                  <a:latin typeface="Calibri"/>
                </a:rPr>
                <a:t>Phase</a:t>
              </a:r>
              <a:endParaRPr b="0" lang="en-US" sz="700" spc="-1" strike="noStrike">
                <a:latin typeface="Arial"/>
              </a:endParaRPr>
            </a:p>
          </p:txBody>
        </p:sp>
        <p:sp>
          <p:nvSpPr>
            <p:cNvPr id="539" name=""/>
            <p:cNvSpPr/>
            <p:nvPr/>
          </p:nvSpPr>
          <p:spPr>
            <a:xfrm>
              <a:off x="1486800" y="2535840"/>
              <a:ext cx="341640" cy="341640"/>
            </a:xfrm>
            <a:prstGeom prst="ellipse">
              <a:avLst/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540" name=""/>
            <p:cNvSpPr/>
            <p:nvPr/>
          </p:nvSpPr>
          <p:spPr>
            <a:xfrm>
              <a:off x="2053800" y="996840"/>
              <a:ext cx="719640" cy="1367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1440" lIns="49680" rIns="49680" tIns="49680" bIns="49680" anchor="b">
              <a:noAutofit/>
            </a:bodyPr>
            <a:p>
              <a:pPr algn="ctr">
                <a:lnSpc>
                  <a:spcPct val="90000"/>
                </a:lnSpc>
                <a:spcAft>
                  <a:spcPts val="244"/>
                </a:spcAft>
                <a:buNone/>
                <a:tabLst>
                  <a:tab algn="l" pos="0"/>
                </a:tabLst>
              </a:pPr>
              <a:r>
                <a:rPr b="0" lang="de-DE" sz="700" spc="-1" strike="noStrike">
                  <a:solidFill>
                    <a:srgbClr val="000000"/>
                  </a:solidFill>
                  <a:latin typeface="Calibri"/>
                </a:rPr>
                <a:t>Meilenstein 1</a:t>
              </a:r>
              <a:br>
                <a:rPr sz="700"/>
              </a:br>
              <a:r>
                <a:rPr b="0" lang="de-DE" sz="700" spc="-1" strike="noStrike">
                  <a:solidFill>
                    <a:srgbClr val="000000"/>
                  </a:solidFill>
                  <a:latin typeface="Calibri"/>
                </a:rPr>
                <a:t>09.11.2022</a:t>
              </a:r>
              <a:endParaRPr b="0" lang="en-US" sz="700" spc="-1" strike="noStrike">
                <a:latin typeface="Arial"/>
              </a:endParaRPr>
            </a:p>
          </p:txBody>
        </p:sp>
        <p:sp>
          <p:nvSpPr>
            <p:cNvPr id="541" name=""/>
            <p:cNvSpPr/>
            <p:nvPr/>
          </p:nvSpPr>
          <p:spPr>
            <a:xfrm>
              <a:off x="2242800" y="2535840"/>
              <a:ext cx="341640" cy="341640"/>
            </a:xfrm>
            <a:prstGeom prst="ellipse">
              <a:avLst/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542" name=""/>
            <p:cNvSpPr/>
            <p:nvPr/>
          </p:nvSpPr>
          <p:spPr>
            <a:xfrm>
              <a:off x="2809800" y="3048480"/>
              <a:ext cx="719640" cy="1367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1440" lIns="49680" rIns="49680" tIns="49680" bIns="49680" anchor="t">
              <a:noAutofit/>
            </a:bodyPr>
            <a:p>
              <a:pPr algn="ctr">
                <a:lnSpc>
                  <a:spcPct val="90000"/>
                </a:lnSpc>
                <a:spcAft>
                  <a:spcPts val="244"/>
                </a:spcAft>
                <a:buNone/>
                <a:tabLst>
                  <a:tab algn="l" pos="0"/>
                </a:tabLst>
              </a:pPr>
              <a:r>
                <a:rPr b="0" lang="de-DE" sz="700" spc="-1" strike="noStrike">
                  <a:solidFill>
                    <a:srgbClr val="000000"/>
                  </a:solidFill>
                  <a:latin typeface="Calibri"/>
                </a:rPr>
                <a:t>Design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  <a:spcAft>
                  <a:spcPts val="244"/>
                </a:spcAft>
                <a:buNone/>
                <a:tabLst>
                  <a:tab algn="l" pos="0"/>
                </a:tabLst>
              </a:pPr>
              <a:r>
                <a:rPr b="0" lang="de-DE" sz="700" spc="-1" strike="noStrike">
                  <a:solidFill>
                    <a:srgbClr val="000000"/>
                  </a:solidFill>
                  <a:latin typeface="Calibri"/>
                </a:rPr>
                <a:t>Phase</a:t>
              </a:r>
              <a:endParaRPr b="0" lang="en-US" sz="700" spc="-1" strike="noStrike">
                <a:latin typeface="Arial"/>
              </a:endParaRPr>
            </a:p>
          </p:txBody>
        </p:sp>
        <p:sp>
          <p:nvSpPr>
            <p:cNvPr id="543" name=""/>
            <p:cNvSpPr/>
            <p:nvPr/>
          </p:nvSpPr>
          <p:spPr>
            <a:xfrm>
              <a:off x="2998800" y="2535840"/>
              <a:ext cx="341640" cy="341640"/>
            </a:xfrm>
            <a:prstGeom prst="ellipse">
              <a:avLst/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544" name=""/>
            <p:cNvSpPr/>
            <p:nvPr/>
          </p:nvSpPr>
          <p:spPr>
            <a:xfrm>
              <a:off x="3565800" y="996840"/>
              <a:ext cx="719640" cy="1367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1440" lIns="49680" rIns="49680" tIns="49680" bIns="49680" anchor="b">
              <a:noAutofit/>
            </a:bodyPr>
            <a:p>
              <a:pPr algn="ctr">
                <a:lnSpc>
                  <a:spcPct val="90000"/>
                </a:lnSpc>
                <a:spcAft>
                  <a:spcPts val="244"/>
                </a:spcAft>
                <a:buNone/>
                <a:tabLst>
                  <a:tab algn="l" pos="0"/>
                </a:tabLst>
              </a:pPr>
              <a:r>
                <a:rPr b="0" lang="de-DE" sz="700" spc="-1" strike="noStrike">
                  <a:solidFill>
                    <a:srgbClr val="000000"/>
                  </a:solidFill>
                  <a:latin typeface="Calibri"/>
                </a:rPr>
                <a:t> </a:t>
              </a:r>
              <a:r>
                <a:rPr b="0" lang="de-DE" sz="700" spc="-1" strike="noStrike">
                  <a:solidFill>
                    <a:srgbClr val="000000"/>
                  </a:solidFill>
                  <a:latin typeface="Calibri"/>
                </a:rPr>
                <a:t>Imple-mentations Phase</a:t>
              </a:r>
              <a:endParaRPr b="0" lang="en-US" sz="700" spc="-1" strike="noStrike">
                <a:latin typeface="Arial"/>
              </a:endParaRPr>
            </a:p>
          </p:txBody>
        </p:sp>
        <p:sp>
          <p:nvSpPr>
            <p:cNvPr id="545" name=""/>
            <p:cNvSpPr/>
            <p:nvPr/>
          </p:nvSpPr>
          <p:spPr>
            <a:xfrm>
              <a:off x="3754800" y="2535840"/>
              <a:ext cx="341640" cy="341640"/>
            </a:xfrm>
            <a:prstGeom prst="ellipse">
              <a:avLst/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546" name=""/>
            <p:cNvSpPr/>
            <p:nvPr/>
          </p:nvSpPr>
          <p:spPr>
            <a:xfrm>
              <a:off x="4321800" y="3048480"/>
              <a:ext cx="719640" cy="1367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1440" lIns="49680" rIns="49680" tIns="49680" bIns="49680" anchor="t">
              <a:noAutofit/>
            </a:bodyPr>
            <a:p>
              <a:pPr algn="ctr">
                <a:lnSpc>
                  <a:spcPct val="90000"/>
                </a:lnSpc>
                <a:spcAft>
                  <a:spcPts val="244"/>
                </a:spcAft>
                <a:buNone/>
                <a:tabLst>
                  <a:tab algn="l" pos="0"/>
                </a:tabLst>
              </a:pPr>
              <a:r>
                <a:rPr b="0" lang="de-DE" sz="700" spc="-1" strike="noStrike">
                  <a:solidFill>
                    <a:srgbClr val="000000"/>
                  </a:solidFill>
                  <a:latin typeface="Calibri"/>
                </a:rPr>
                <a:t>Test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  <a:spcAft>
                  <a:spcPts val="244"/>
                </a:spcAft>
                <a:buNone/>
                <a:tabLst>
                  <a:tab algn="l" pos="0"/>
                </a:tabLst>
              </a:pPr>
              <a:r>
                <a:rPr b="0" lang="de-DE" sz="700" spc="-1" strike="noStrike">
                  <a:solidFill>
                    <a:srgbClr val="000000"/>
                  </a:solidFill>
                  <a:latin typeface="Calibri"/>
                </a:rPr>
                <a:t>Phase</a:t>
              </a:r>
              <a:endParaRPr b="0" lang="en-US" sz="700" spc="-1" strike="noStrike">
                <a:latin typeface="Arial"/>
              </a:endParaRPr>
            </a:p>
          </p:txBody>
        </p:sp>
        <p:sp>
          <p:nvSpPr>
            <p:cNvPr id="547" name=""/>
            <p:cNvSpPr/>
            <p:nvPr/>
          </p:nvSpPr>
          <p:spPr>
            <a:xfrm>
              <a:off x="4510800" y="2535840"/>
              <a:ext cx="341640" cy="341640"/>
            </a:xfrm>
            <a:prstGeom prst="ellipse">
              <a:avLst/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548" name=""/>
            <p:cNvSpPr/>
            <p:nvPr/>
          </p:nvSpPr>
          <p:spPr>
            <a:xfrm>
              <a:off x="5077800" y="996840"/>
              <a:ext cx="719640" cy="1367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1440" lIns="49680" rIns="49680" tIns="49680" bIns="49680" anchor="b">
              <a:noAutofit/>
            </a:bodyPr>
            <a:p>
              <a:pPr algn="ctr">
                <a:lnSpc>
                  <a:spcPct val="90000"/>
                </a:lnSpc>
                <a:spcAft>
                  <a:spcPts val="244"/>
                </a:spcAft>
                <a:buNone/>
                <a:tabLst>
                  <a:tab algn="l" pos="0"/>
                </a:tabLst>
              </a:pPr>
              <a:r>
                <a:rPr b="0" lang="de-DE" sz="700" spc="-1" strike="noStrike">
                  <a:solidFill>
                    <a:srgbClr val="000000"/>
                  </a:solidFill>
                  <a:latin typeface="Calibri"/>
                </a:rPr>
                <a:t>Meilenstein 2</a:t>
              </a:r>
              <a:br>
                <a:rPr sz="700"/>
              </a:br>
              <a:r>
                <a:rPr b="0" lang="de-DE" sz="700" spc="-1" strike="noStrike">
                  <a:solidFill>
                    <a:srgbClr val="000000"/>
                  </a:solidFill>
                  <a:latin typeface="Calibri"/>
                </a:rPr>
                <a:t>25.01.2022</a:t>
              </a:r>
              <a:endParaRPr b="0" lang="en-US" sz="700" spc="-1" strike="noStrike">
                <a:latin typeface="Arial"/>
              </a:endParaRPr>
            </a:p>
          </p:txBody>
        </p:sp>
        <p:sp>
          <p:nvSpPr>
            <p:cNvPr id="549" name=""/>
            <p:cNvSpPr/>
            <p:nvPr/>
          </p:nvSpPr>
          <p:spPr>
            <a:xfrm>
              <a:off x="5267160" y="2535840"/>
              <a:ext cx="341640" cy="341640"/>
            </a:xfrm>
            <a:prstGeom prst="ellipse">
              <a:avLst/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550" name=""/>
            <p:cNvSpPr/>
            <p:nvPr/>
          </p:nvSpPr>
          <p:spPr>
            <a:xfrm>
              <a:off x="5834160" y="3048480"/>
              <a:ext cx="719640" cy="1367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1440" lIns="49680" rIns="49680" tIns="49680" bIns="49680" anchor="t">
              <a:noAutofit/>
            </a:bodyPr>
            <a:p>
              <a:pPr algn="ctr">
                <a:lnSpc>
                  <a:spcPct val="90000"/>
                </a:lnSpc>
                <a:spcAft>
                  <a:spcPts val="244"/>
                </a:spcAft>
                <a:buNone/>
                <a:tabLst>
                  <a:tab algn="l" pos="0"/>
                </a:tabLst>
              </a:pPr>
              <a:r>
                <a:rPr b="0" lang="de-DE" sz="700" spc="-1" strike="noStrike">
                  <a:solidFill>
                    <a:srgbClr val="000000"/>
                  </a:solidFill>
                  <a:latin typeface="Calibri"/>
                </a:rPr>
                <a:t>Finalisierungs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  <a:spcAft>
                  <a:spcPts val="244"/>
                </a:spcAft>
                <a:buNone/>
                <a:tabLst>
                  <a:tab algn="l" pos="0"/>
                </a:tabLst>
              </a:pPr>
              <a:r>
                <a:rPr b="0" lang="de-DE" sz="700" spc="-1" strike="noStrike">
                  <a:solidFill>
                    <a:srgbClr val="000000"/>
                  </a:solidFill>
                  <a:latin typeface="Calibri"/>
                </a:rPr>
                <a:t>Phase</a:t>
              </a:r>
              <a:endParaRPr b="0" lang="en-US" sz="700" spc="-1" strike="noStrike">
                <a:latin typeface="Arial"/>
              </a:endParaRPr>
            </a:p>
          </p:txBody>
        </p:sp>
        <p:sp>
          <p:nvSpPr>
            <p:cNvPr id="551" name=""/>
            <p:cNvSpPr/>
            <p:nvPr/>
          </p:nvSpPr>
          <p:spPr>
            <a:xfrm>
              <a:off x="6023160" y="2535840"/>
              <a:ext cx="341640" cy="341640"/>
            </a:xfrm>
            <a:prstGeom prst="ellipse">
              <a:avLst/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552" name=""/>
            <p:cNvSpPr/>
            <p:nvPr/>
          </p:nvSpPr>
          <p:spPr>
            <a:xfrm>
              <a:off x="6590160" y="996840"/>
              <a:ext cx="719640" cy="1367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1440" lIns="49680" rIns="49680" tIns="49680" bIns="49680" anchor="b">
              <a:noAutofit/>
            </a:bodyPr>
            <a:p>
              <a:pPr algn="ctr">
                <a:lnSpc>
                  <a:spcPct val="90000"/>
                </a:lnSpc>
                <a:spcAft>
                  <a:spcPts val="244"/>
                </a:spcAft>
                <a:buNone/>
                <a:tabLst>
                  <a:tab algn="l" pos="0"/>
                </a:tabLst>
              </a:pPr>
              <a:r>
                <a:rPr b="0" lang="de-DE" sz="700" spc="-1" strike="noStrike">
                  <a:solidFill>
                    <a:srgbClr val="000000"/>
                  </a:solidFill>
                  <a:latin typeface="Calibri"/>
                </a:rPr>
                <a:t>Meilenstein 3</a:t>
              </a:r>
              <a:br>
                <a:rPr sz="700"/>
              </a:br>
              <a:r>
                <a:rPr b="0" lang="de-DE" sz="700" spc="-1" strike="noStrike">
                  <a:solidFill>
                    <a:srgbClr val="000000"/>
                  </a:solidFill>
                  <a:latin typeface="Calibri"/>
                </a:rPr>
                <a:t>30.03.2022</a:t>
              </a:r>
              <a:endParaRPr b="0" lang="en-US" sz="700" spc="-1" strike="noStrike">
                <a:latin typeface="Arial"/>
              </a:endParaRPr>
            </a:p>
          </p:txBody>
        </p:sp>
        <p:sp>
          <p:nvSpPr>
            <p:cNvPr id="553" name=""/>
            <p:cNvSpPr/>
            <p:nvPr/>
          </p:nvSpPr>
          <p:spPr>
            <a:xfrm>
              <a:off x="6779160" y="2535840"/>
              <a:ext cx="341640" cy="341640"/>
            </a:xfrm>
            <a:prstGeom prst="ellipse">
              <a:avLst/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</a:ln>
          </p:spPr>
          <p:style>
            <a:lnRef idx="2"/>
            <a:fillRef idx="0"/>
            <a:effectRef idx="0"/>
            <a:fontRef idx="minor"/>
          </p:style>
        </p:sp>
      </p:grpSp>
      <p:sp>
        <p:nvSpPr>
          <p:cNvPr id="554" name="PlaceHolder 1"/>
          <p:cNvSpPr>
            <a:spLocks noGrp="1"/>
          </p:cNvSpPr>
          <p:nvPr>
            <p:ph type="title"/>
          </p:nvPr>
        </p:nvSpPr>
        <p:spPr>
          <a:xfrm>
            <a:off x="539640" y="305280"/>
            <a:ext cx="7524360" cy="44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ts val="3399"/>
              </a:lnSpc>
              <a:buNone/>
            </a:pPr>
            <a:r>
              <a:rPr b="1" lang="de-DE" sz="3200" spc="-1" strike="noStrike">
                <a:solidFill>
                  <a:srgbClr val="000000"/>
                </a:solidFill>
                <a:latin typeface="Calibri Light"/>
              </a:rPr>
              <a:t>Projektablauf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Team B - Automatische Bewässerung  | Systemarchitektur</a:t>
            </a: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PlaceHolder 1"/>
          <p:cNvSpPr>
            <a:spLocks noGrp="1"/>
          </p:cNvSpPr>
          <p:nvPr>
            <p:ph/>
          </p:nvPr>
        </p:nvSpPr>
        <p:spPr>
          <a:xfrm>
            <a:off x="540000" y="997200"/>
            <a:ext cx="7524000" cy="34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343080" indent="-343080">
              <a:lnSpc>
                <a:spcPct val="100000"/>
              </a:lnSpc>
              <a:spcAft>
                <a:spcPts val="550"/>
              </a:spcAft>
              <a:buClr>
                <a:srgbClr val="000000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Aufgaben werden über „Issues“ gleichmäßig verteilt</a:t>
            </a:r>
            <a:endParaRPr b="0" lang="en-US" sz="2000" spc="-1" strike="noStrike">
              <a:solidFill>
                <a:srgbClr val="000000"/>
              </a:solidFill>
              <a:latin typeface="HTWBerlin Office"/>
            </a:endParaRPr>
          </a:p>
          <a:p>
            <a:pPr marL="343080" indent="-343080">
              <a:lnSpc>
                <a:spcPct val="100000"/>
              </a:lnSpc>
              <a:spcAft>
                <a:spcPts val="550"/>
              </a:spcAft>
              <a:buClr>
                <a:srgbClr val="000000"/>
              </a:buClr>
              <a:buFont typeface="Arial"/>
              <a:buChar char="•"/>
            </a:pPr>
            <a:endParaRPr b="0" lang="en-US" sz="2000" spc="-1" strike="noStrike">
              <a:solidFill>
                <a:srgbClr val="000000"/>
              </a:solidFill>
              <a:latin typeface="HTWBerlin Office"/>
            </a:endParaRPr>
          </a:p>
          <a:p>
            <a:pPr marL="343080" indent="-343080">
              <a:lnSpc>
                <a:spcPct val="100000"/>
              </a:lnSpc>
              <a:spcAft>
                <a:spcPts val="550"/>
              </a:spcAft>
              <a:buClr>
                <a:srgbClr val="000000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Individuelle arbeitsweise</a:t>
            </a:r>
            <a:endParaRPr b="0" lang="en-US" sz="2000" spc="-1" strike="noStrike">
              <a:solidFill>
                <a:srgbClr val="000000"/>
              </a:solidFill>
              <a:latin typeface="HTWBerlin Office"/>
            </a:endParaRPr>
          </a:p>
          <a:p>
            <a:pPr marL="343080" indent="-343080">
              <a:lnSpc>
                <a:spcPct val="100000"/>
              </a:lnSpc>
              <a:spcAft>
                <a:spcPts val="550"/>
              </a:spcAft>
              <a:buClr>
                <a:srgbClr val="000000"/>
              </a:buClr>
              <a:buFont typeface="Arial"/>
              <a:buChar char="•"/>
            </a:pPr>
            <a:endParaRPr b="0" lang="en-US" sz="2000" spc="-1" strike="noStrike">
              <a:solidFill>
                <a:srgbClr val="000000"/>
              </a:solidFill>
              <a:latin typeface="HTWBerlin Office"/>
            </a:endParaRPr>
          </a:p>
          <a:p>
            <a:pPr marL="343080" indent="-343080">
              <a:lnSpc>
                <a:spcPct val="100000"/>
              </a:lnSpc>
              <a:spcAft>
                <a:spcPts val="550"/>
              </a:spcAft>
              <a:buClr>
                <a:srgbClr val="000000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Kanban Board des Gitlabs wird verwendet</a:t>
            </a:r>
            <a:endParaRPr b="0" lang="en-US" sz="2000" spc="-1" strike="noStrike">
              <a:solidFill>
                <a:srgbClr val="000000"/>
              </a:solidFill>
              <a:latin typeface="HTWBerlin Office"/>
            </a:endParaRPr>
          </a:p>
          <a:p>
            <a:pPr marL="343080" indent="-343080">
              <a:lnSpc>
                <a:spcPct val="100000"/>
              </a:lnSpc>
              <a:spcAft>
                <a:spcPts val="550"/>
              </a:spcAft>
              <a:buClr>
                <a:srgbClr val="000000"/>
              </a:buClr>
              <a:buFont typeface="Arial"/>
              <a:buChar char="•"/>
            </a:pPr>
            <a:endParaRPr b="0" lang="en-US" sz="2000" spc="-1" strike="noStrike">
              <a:solidFill>
                <a:srgbClr val="000000"/>
              </a:solidFill>
              <a:latin typeface="HTWBerlin Office"/>
            </a:endParaRPr>
          </a:p>
          <a:p>
            <a:pPr marL="343080" indent="-343080">
              <a:lnSpc>
                <a:spcPct val="100000"/>
              </a:lnSpc>
              <a:spcAft>
                <a:spcPts val="550"/>
              </a:spcAft>
              <a:buClr>
                <a:srgbClr val="000000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Reguläre Discord Meetings und Chataustausch über Discord &amp; Whatsapp neben der wöchentlichen Unterrichtseinheit geplant</a:t>
            </a:r>
            <a:endParaRPr b="0" lang="en-US" sz="2000" spc="-1" strike="noStrike">
              <a:solidFill>
                <a:srgbClr val="000000"/>
              </a:solidFill>
              <a:latin typeface="HTWBerlin Office"/>
            </a:endParaRPr>
          </a:p>
          <a:p>
            <a:pPr>
              <a:lnSpc>
                <a:spcPct val="100000"/>
              </a:lnSpc>
              <a:spcAft>
                <a:spcPts val="550"/>
              </a:spcAft>
              <a:buNone/>
            </a:pPr>
            <a:endParaRPr b="0" lang="en-US" sz="2000" spc="-1" strike="noStrike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556" name="PlaceHolder 2"/>
          <p:cNvSpPr>
            <a:spLocks noGrp="1"/>
          </p:cNvSpPr>
          <p:nvPr>
            <p:ph type="title"/>
          </p:nvPr>
        </p:nvSpPr>
        <p:spPr>
          <a:xfrm>
            <a:off x="539640" y="305280"/>
            <a:ext cx="7524360" cy="44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ts val="3399"/>
              </a:lnSpc>
              <a:buNone/>
            </a:pPr>
            <a:r>
              <a:rPr b="1" lang="de-DE" sz="3200" spc="-1" strike="noStrike">
                <a:solidFill>
                  <a:srgbClr val="000000"/>
                </a:solidFill>
                <a:latin typeface="Calibri Light"/>
              </a:rPr>
              <a:t>Arbeitsweise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Team B - Automatische Bewässerung  | Systemarchitektur</a:t>
            </a: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7" name="" descr=""/>
          <p:cNvPicPr/>
          <p:nvPr/>
        </p:nvPicPr>
        <p:blipFill>
          <a:blip r:embed="rId1"/>
          <a:srcRect l="0" t="19984" r="0" b="9417"/>
          <a:stretch/>
        </p:blipFill>
        <p:spPr>
          <a:xfrm>
            <a:off x="360" y="748440"/>
            <a:ext cx="9143640" cy="3594960"/>
          </a:xfrm>
          <a:prstGeom prst="rect">
            <a:avLst/>
          </a:prstGeom>
          <a:ln w="0">
            <a:noFill/>
          </a:ln>
        </p:spPr>
      </p:pic>
      <p:sp>
        <p:nvSpPr>
          <p:cNvPr id="558" name="PlaceHolder 1"/>
          <p:cNvSpPr>
            <a:spLocks noGrp="1"/>
          </p:cNvSpPr>
          <p:nvPr>
            <p:ph type="title"/>
          </p:nvPr>
        </p:nvSpPr>
        <p:spPr>
          <a:xfrm>
            <a:off x="539640" y="305280"/>
            <a:ext cx="7524360" cy="44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ts val="3399"/>
              </a:lnSpc>
              <a:buNone/>
            </a:pPr>
            <a:r>
              <a:rPr b="1" lang="sr-Latn-CS" sz="3200" spc="-1" strike="noStrike">
                <a:solidFill>
                  <a:srgbClr val="000000"/>
                </a:solidFill>
                <a:latin typeface="HTWBerlin Office"/>
              </a:rPr>
              <a:t>Use Case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559" name="Gruppieren 3"/>
          <p:cNvGrpSpPr/>
          <p:nvPr/>
        </p:nvGrpSpPr>
        <p:grpSpPr>
          <a:xfrm>
            <a:off x="8065800" y="4587120"/>
            <a:ext cx="720000" cy="221040"/>
            <a:chOff x="8065800" y="4587120"/>
            <a:chExt cx="720000" cy="221040"/>
          </a:xfrm>
        </p:grpSpPr>
        <p:pic>
          <p:nvPicPr>
            <p:cNvPr id="560" name="Grafik 3" descr=""/>
            <p:cNvPicPr/>
            <p:nvPr/>
          </p:nvPicPr>
          <p:blipFill>
            <a:blip r:embed="rId2"/>
            <a:stretch/>
          </p:blipFill>
          <p:spPr>
            <a:xfrm>
              <a:off x="8065800" y="4587120"/>
              <a:ext cx="720000" cy="22104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561" name="Foliennummernplatzhalter 3"/>
          <p:cNvSpPr txBox="1"/>
          <p:nvPr/>
        </p:nvSpPr>
        <p:spPr>
          <a:xfrm>
            <a:off x="540000" y="4687560"/>
            <a:ext cx="1289160" cy="1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fld id="{A94669F1-2337-4AD8-BAAC-6B1D59ABDC19}" type="slidenum">
              <a:rPr b="1" lang="de-DE" sz="1000" spc="-1" strike="noStrike">
                <a:solidFill>
                  <a:srgbClr val="787878"/>
                </a:solidFill>
                <a:latin typeface="HTWBerlin Office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Team B - Automatische Bewässerung  | Systemarchitektur</a:t>
            </a: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PlaceHolder 1"/>
          <p:cNvSpPr>
            <a:spLocks noGrp="1"/>
          </p:cNvSpPr>
          <p:nvPr>
            <p:ph/>
          </p:nvPr>
        </p:nvSpPr>
        <p:spPr>
          <a:xfrm>
            <a:off x="540000" y="997200"/>
            <a:ext cx="4489200" cy="34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spcAft>
                <a:spcPts val="601"/>
              </a:spcAft>
              <a:buNone/>
              <a:tabLst>
                <a:tab algn="l" pos="0"/>
              </a:tabLst>
            </a:pPr>
            <a:r>
              <a:rPr b="1" lang="de-DE" sz="1600" spc="-1" strike="noStrike">
                <a:solidFill>
                  <a:srgbClr val="000000"/>
                </a:solidFill>
                <a:latin typeface="HTWBerlin Office"/>
              </a:rPr>
              <a:t>Allgemein </a:t>
            </a:r>
            <a:endParaRPr b="0" lang="en-US" sz="1600" spc="-1" strike="noStrike">
              <a:solidFill>
                <a:srgbClr val="000000"/>
              </a:solidFill>
              <a:latin typeface="HTWBerlin Office"/>
            </a:endParaRPr>
          </a:p>
          <a:p>
            <a:pPr marL="432000" indent="-324000">
              <a:lnSpc>
                <a:spcPts val="25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de-DE" sz="1600" spc="-1" strike="noStrike">
                <a:solidFill>
                  <a:srgbClr val="000000"/>
                </a:solidFill>
                <a:latin typeface="HTWBerlin Office"/>
              </a:rPr>
              <a:t>Das System soll auf einem Raspberry Pi mit Raspian OS laufen</a:t>
            </a:r>
            <a:endParaRPr b="0" lang="en-US" sz="1600" spc="-1" strike="noStrike">
              <a:solidFill>
                <a:srgbClr val="000000"/>
              </a:solidFill>
              <a:latin typeface="HTWBerlin Office"/>
            </a:endParaRPr>
          </a:p>
          <a:p>
            <a:pPr marL="432000" indent="-324000">
              <a:lnSpc>
                <a:spcPts val="25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de-DE" sz="1600" spc="-1" strike="noStrike">
                <a:solidFill>
                  <a:srgbClr val="000000"/>
                </a:solidFill>
                <a:latin typeface="HTWBerlin Office"/>
              </a:rPr>
              <a:t>Die Komponenten sollten in der HTW verfügbar sein oder zumindest bestellbar</a:t>
            </a:r>
            <a:endParaRPr b="0" lang="en-US" sz="1600" spc="-1" strike="noStrike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563" name="PlaceHolder 2"/>
          <p:cNvSpPr>
            <a:spLocks noGrp="1"/>
          </p:cNvSpPr>
          <p:nvPr>
            <p:ph type="title"/>
          </p:nvPr>
        </p:nvSpPr>
        <p:spPr>
          <a:xfrm>
            <a:off x="539640" y="305280"/>
            <a:ext cx="4660920" cy="876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ts val="3399"/>
              </a:lnSpc>
              <a:buNone/>
            </a:pPr>
            <a:r>
              <a:rPr b="1" lang="de-DE" sz="3200" spc="-1" strike="noStrike">
                <a:solidFill>
                  <a:srgbClr val="000000"/>
                </a:solidFill>
                <a:latin typeface="HTWBerlin Office"/>
              </a:rPr>
              <a:t>Anforderungen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4" name="PlaceHolder 3"/>
          <p:cNvSpPr>
            <a:spLocks noGrp="1"/>
          </p:cNvSpPr>
          <p:nvPr>
            <p:ph type="sldNum" idx="20"/>
          </p:nvPr>
        </p:nvSpPr>
        <p:spPr>
          <a:xfrm>
            <a:off x="539640" y="4687200"/>
            <a:ext cx="1728360" cy="1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lnSpc>
                <a:spcPct val="100000"/>
              </a:lnSpc>
              <a:buNone/>
              <a:defRPr b="1" lang="de-DE" sz="1000" spc="-1" strike="noStrike">
                <a:solidFill>
                  <a:srgbClr val="787878"/>
                </a:solidFill>
                <a:latin typeface="HTWBerlin Office"/>
              </a:defRPr>
            </a:lvl1pPr>
          </a:lstStyle>
          <a:p>
            <a:pPr>
              <a:lnSpc>
                <a:spcPct val="100000"/>
              </a:lnSpc>
              <a:buNone/>
            </a:pPr>
            <a:fld id="{B0A13952-BDBB-45A9-A151-6B43202DF0F1}" type="slidenum">
              <a:rPr b="1" lang="de-DE" sz="1000" spc="-1" strike="noStrike">
                <a:solidFill>
                  <a:srgbClr val="787878"/>
                </a:solidFill>
                <a:latin typeface="HTWBerlin Office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grpSp>
        <p:nvGrpSpPr>
          <p:cNvPr id="565" name="Gruppieren 5"/>
          <p:cNvGrpSpPr/>
          <p:nvPr/>
        </p:nvGrpSpPr>
        <p:grpSpPr>
          <a:xfrm>
            <a:off x="8065800" y="4587120"/>
            <a:ext cx="720000" cy="221040"/>
            <a:chOff x="8065800" y="4587120"/>
            <a:chExt cx="720000" cy="221040"/>
          </a:xfrm>
        </p:grpSpPr>
        <p:pic>
          <p:nvPicPr>
            <p:cNvPr id="566" name="Grafik 5" descr=""/>
            <p:cNvPicPr/>
            <p:nvPr/>
          </p:nvPicPr>
          <p:blipFill>
            <a:blip r:embed="rId1"/>
            <a:stretch/>
          </p:blipFill>
          <p:spPr>
            <a:xfrm>
              <a:off x="8065800" y="4587120"/>
              <a:ext cx="720000" cy="22104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567" name="" descr=""/>
          <p:cNvPicPr/>
          <p:nvPr/>
        </p:nvPicPr>
        <p:blipFill>
          <a:blip r:embed="rId2"/>
          <a:stretch/>
        </p:blipFill>
        <p:spPr>
          <a:xfrm>
            <a:off x="5486400" y="914400"/>
            <a:ext cx="3261600" cy="2514600"/>
          </a:xfrm>
          <a:prstGeom prst="rect">
            <a:avLst/>
          </a:prstGeom>
          <a:ln w="0">
            <a:noFill/>
          </a:ln>
        </p:spPr>
      </p:pic>
      <p:sp>
        <p:nvSpPr>
          <p:cNvPr id="5" name="PlaceHolder 4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Referent_in ergänzen bitte | Folientitel in Kurzform</a:t>
            </a: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PlaceHolder 1"/>
          <p:cNvSpPr>
            <a:spLocks noGrp="1"/>
          </p:cNvSpPr>
          <p:nvPr>
            <p:ph type="title"/>
          </p:nvPr>
        </p:nvSpPr>
        <p:spPr>
          <a:xfrm>
            <a:off x="539640" y="305280"/>
            <a:ext cx="7524360" cy="44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ts val="3399"/>
              </a:lnSpc>
              <a:buNone/>
            </a:pPr>
            <a:r>
              <a:rPr b="1" lang="de-DE" sz="3200" spc="-1" strike="noStrike">
                <a:solidFill>
                  <a:srgbClr val="000000"/>
                </a:solidFill>
                <a:latin typeface="HTWBerlin Office"/>
              </a:rPr>
              <a:t>Anforderungen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9" name="PlaceHolder 2"/>
          <p:cNvSpPr>
            <a:spLocks noGrp="1"/>
          </p:cNvSpPr>
          <p:nvPr>
            <p:ph/>
          </p:nvPr>
        </p:nvSpPr>
        <p:spPr>
          <a:xfrm>
            <a:off x="540000" y="1017360"/>
            <a:ext cx="3975480" cy="340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>
              <a:lnSpc>
                <a:spcPct val="100000"/>
              </a:lnSpc>
              <a:spcAft>
                <a:spcPts val="550"/>
              </a:spcAft>
              <a:buNone/>
              <a:tabLst>
                <a:tab algn="l" pos="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HTWBerlin Office"/>
              </a:rPr>
              <a:t>Automatische Bewässerung</a:t>
            </a:r>
            <a:endParaRPr b="0" lang="en-US" sz="1800" spc="-1" strike="noStrike">
              <a:solidFill>
                <a:srgbClr val="000000"/>
              </a:solidFill>
              <a:latin typeface="HTWBerlin Office"/>
            </a:endParaRPr>
          </a:p>
          <a:p>
            <a:pPr marL="228600" indent="-228600">
              <a:lnSpc>
                <a:spcPct val="100000"/>
              </a:lnSpc>
              <a:spcAft>
                <a:spcPts val="550"/>
              </a:spcAft>
              <a:buClr>
                <a:srgbClr val="000000"/>
              </a:buClr>
              <a:buFont typeface="Calibri Light"/>
              <a:buAutoNum type="arabicPeriod"/>
              <a:tabLst>
                <a:tab algn="l" pos="0"/>
              </a:tabLst>
            </a:pPr>
            <a:r>
              <a:rPr b="0" lang="de-DE" sz="1400" spc="-1" strike="noStrike">
                <a:solidFill>
                  <a:srgbClr val="000000"/>
                </a:solidFill>
                <a:latin typeface="HTWBerlin Office"/>
              </a:rPr>
              <a:t>Der Feuchtigkeitssensor soll genau genug für eine für die Pflanze gute Bewässerung sein</a:t>
            </a:r>
            <a:endParaRPr b="0" lang="en-US" sz="1400" spc="-1" strike="noStrike">
              <a:solidFill>
                <a:srgbClr val="000000"/>
              </a:solidFill>
              <a:latin typeface="HTWBerlin Office"/>
            </a:endParaRPr>
          </a:p>
          <a:p>
            <a:pPr marL="228600" indent="-228600">
              <a:lnSpc>
                <a:spcPct val="100000"/>
              </a:lnSpc>
              <a:spcAft>
                <a:spcPts val="550"/>
              </a:spcAft>
              <a:buClr>
                <a:srgbClr val="000000"/>
              </a:buClr>
              <a:buFont typeface="Calibri Light"/>
              <a:buAutoNum type="arabicPeriod"/>
              <a:tabLst>
                <a:tab algn="l" pos="0"/>
              </a:tabLst>
            </a:pPr>
            <a:r>
              <a:rPr b="0" lang="de-DE" sz="1400" spc="-1" strike="noStrike">
                <a:solidFill>
                  <a:srgbClr val="000000"/>
                </a:solidFill>
                <a:latin typeface="HTWBerlin Office"/>
              </a:rPr>
              <a:t>Die Pumpe soll genug Wasser bewegen können aber nicht zu viel Leistung benötigen</a:t>
            </a:r>
            <a:endParaRPr b="0" lang="en-US" sz="1400" spc="-1" strike="noStrike">
              <a:solidFill>
                <a:srgbClr val="000000"/>
              </a:solidFill>
              <a:latin typeface="HTWBerlin Office"/>
            </a:endParaRPr>
          </a:p>
          <a:p>
            <a:pPr marL="228600" indent="-228600">
              <a:lnSpc>
                <a:spcPct val="100000"/>
              </a:lnSpc>
              <a:spcAft>
                <a:spcPts val="550"/>
              </a:spcAft>
              <a:buClr>
                <a:srgbClr val="000000"/>
              </a:buClr>
              <a:buFont typeface="Calibri Light"/>
              <a:buAutoNum type="arabicPeriod"/>
              <a:tabLst>
                <a:tab algn="l" pos="0"/>
              </a:tabLst>
            </a:pPr>
            <a:r>
              <a:rPr b="0" lang="de-DE" sz="1400" spc="-1" strike="noStrike">
                <a:solidFill>
                  <a:srgbClr val="000000"/>
                </a:solidFill>
                <a:latin typeface="HTWBerlin Office"/>
              </a:rPr>
              <a:t>Die Komponenten sollten vor der Feuchtigkeit geschützt sein </a:t>
            </a:r>
            <a:endParaRPr b="0" lang="en-US" sz="1400" spc="-1" strike="noStrike">
              <a:solidFill>
                <a:srgbClr val="000000"/>
              </a:solidFill>
              <a:latin typeface="HTWBerlin Office"/>
            </a:endParaRPr>
          </a:p>
          <a:p>
            <a:pPr marL="228600" indent="-228600">
              <a:lnSpc>
                <a:spcPct val="100000"/>
              </a:lnSpc>
              <a:spcAft>
                <a:spcPts val="550"/>
              </a:spcAft>
              <a:buClr>
                <a:srgbClr val="000000"/>
              </a:buClr>
              <a:buFont typeface="Calibri Light"/>
              <a:buAutoNum type="arabicPeriod"/>
              <a:tabLst>
                <a:tab algn="l" pos="0"/>
              </a:tabLst>
            </a:pPr>
            <a:r>
              <a:rPr b="0" lang="de-DE" sz="1400" spc="-1" strike="noStrike">
                <a:solidFill>
                  <a:srgbClr val="000000"/>
                </a:solidFill>
                <a:latin typeface="HTWBerlin Office"/>
              </a:rPr>
              <a:t>Die Bewässerung sollte variabel einstellbar sein</a:t>
            </a:r>
            <a:endParaRPr b="0" lang="en-US" sz="1400" spc="-1" strike="noStrike">
              <a:solidFill>
                <a:srgbClr val="000000"/>
              </a:solidFill>
              <a:latin typeface="HTWBerlin Office"/>
            </a:endParaRPr>
          </a:p>
          <a:p>
            <a:pPr>
              <a:lnSpc>
                <a:spcPct val="100000"/>
              </a:lnSpc>
              <a:spcAft>
                <a:spcPts val="550"/>
              </a:spcAft>
              <a:buNone/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570" name="PlaceHolder 3"/>
          <p:cNvSpPr>
            <a:spLocks noGrp="1"/>
          </p:cNvSpPr>
          <p:nvPr>
            <p:ph/>
          </p:nvPr>
        </p:nvSpPr>
        <p:spPr>
          <a:xfrm>
            <a:off x="4628160" y="1017360"/>
            <a:ext cx="3436200" cy="340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>
              <a:lnSpc>
                <a:spcPct val="100000"/>
              </a:lnSpc>
              <a:spcAft>
                <a:spcPts val="550"/>
              </a:spcAft>
              <a:buNone/>
              <a:tabLst>
                <a:tab algn="l" pos="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HTWBerlin Office"/>
              </a:rPr>
              <a:t>User Interaktion</a:t>
            </a:r>
            <a:endParaRPr b="0" lang="en-US" sz="1800" spc="-1" strike="noStrike">
              <a:solidFill>
                <a:srgbClr val="000000"/>
              </a:solidFill>
              <a:latin typeface="HTWBerlin Office"/>
            </a:endParaRPr>
          </a:p>
          <a:p>
            <a:pPr marL="228600" indent="-228600">
              <a:lnSpc>
                <a:spcPct val="100000"/>
              </a:lnSpc>
              <a:spcAft>
                <a:spcPts val="550"/>
              </a:spcAft>
              <a:buClr>
                <a:srgbClr val="000000"/>
              </a:buClr>
              <a:buFont typeface="Calibri Light"/>
              <a:buAutoNum type="arabicPeriod"/>
              <a:tabLst>
                <a:tab algn="l" pos="0"/>
              </a:tabLst>
            </a:pPr>
            <a:r>
              <a:rPr b="0" lang="de-DE" sz="1400" spc="-1" strike="noStrike">
                <a:solidFill>
                  <a:srgbClr val="000000"/>
                </a:solidFill>
                <a:latin typeface="HTWBerlin Office"/>
              </a:rPr>
              <a:t>User Interface sollte übersichtlich sein und alle nötigen Daten auf einmal darstellen</a:t>
            </a:r>
            <a:endParaRPr b="0" lang="en-US" sz="1400" spc="-1" strike="noStrike">
              <a:solidFill>
                <a:srgbClr val="000000"/>
              </a:solidFill>
              <a:latin typeface="HTWBerlin Office"/>
            </a:endParaRPr>
          </a:p>
          <a:p>
            <a:pPr marL="228600" indent="-228600">
              <a:lnSpc>
                <a:spcPct val="100000"/>
              </a:lnSpc>
              <a:spcAft>
                <a:spcPts val="550"/>
              </a:spcAft>
              <a:buClr>
                <a:srgbClr val="000000"/>
              </a:buClr>
              <a:buFont typeface="Calibri Light"/>
              <a:buAutoNum type="arabicPeriod"/>
              <a:tabLst>
                <a:tab algn="l" pos="0"/>
              </a:tabLst>
            </a:pPr>
            <a:r>
              <a:rPr b="0" lang="de-DE" sz="1400" spc="-1" strike="noStrike">
                <a:solidFill>
                  <a:srgbClr val="000000"/>
                </a:solidFill>
                <a:latin typeface="HTWBerlin Office"/>
              </a:rPr>
              <a:t>Die Kamera muss eine ausreichende Qualität mit sich bringen, darf aber nicht zu viel Speicher beanspruchen</a:t>
            </a:r>
            <a:endParaRPr b="0" lang="en-US" sz="1400" spc="-1" strike="noStrike">
              <a:solidFill>
                <a:srgbClr val="000000"/>
              </a:solidFill>
              <a:latin typeface="HTWBerlin Office"/>
            </a:endParaRPr>
          </a:p>
          <a:p>
            <a:pPr marL="228600" indent="-228600">
              <a:lnSpc>
                <a:spcPct val="100000"/>
              </a:lnSpc>
              <a:spcAft>
                <a:spcPts val="550"/>
              </a:spcAft>
              <a:buClr>
                <a:srgbClr val="000000"/>
              </a:buClr>
              <a:buFont typeface="Calibri Light"/>
              <a:buAutoNum type="arabicPeriod"/>
              <a:tabLst>
                <a:tab algn="l" pos="0"/>
              </a:tabLst>
            </a:pPr>
            <a:r>
              <a:rPr b="0" lang="de-DE" sz="1400" spc="-1" strike="noStrike">
                <a:solidFill>
                  <a:srgbClr val="000000"/>
                </a:solidFill>
                <a:latin typeface="HTWBerlin Office"/>
              </a:rPr>
              <a:t>Es sollen nur Fotos im hellen gemacht werden</a:t>
            </a:r>
            <a:endParaRPr b="0" lang="en-US" sz="1400" spc="-1" strike="noStrike">
              <a:solidFill>
                <a:srgbClr val="000000"/>
              </a:solidFill>
              <a:latin typeface="HTWBerlin Office"/>
            </a:endParaRPr>
          </a:p>
          <a:p>
            <a:pPr marL="228600" indent="-228600">
              <a:lnSpc>
                <a:spcPct val="100000"/>
              </a:lnSpc>
              <a:spcAft>
                <a:spcPts val="550"/>
              </a:spcAft>
              <a:buClr>
                <a:srgbClr val="000000"/>
              </a:buClr>
              <a:buFont typeface="Calibri Light"/>
              <a:buAutoNum type="arabicPeriod"/>
              <a:tabLst>
                <a:tab algn="l" pos="0"/>
              </a:tabLst>
            </a:pPr>
            <a:r>
              <a:rPr b="0" lang="de-DE" sz="1400" spc="-1" strike="noStrike">
                <a:solidFill>
                  <a:srgbClr val="000000"/>
                </a:solidFill>
                <a:latin typeface="HTWBerlin Office"/>
              </a:rPr>
              <a:t>Das aus den Fotos resultierende Video sollte herunterladbar sein</a:t>
            </a:r>
            <a:endParaRPr b="0" lang="en-US" sz="1400" spc="-1" strike="noStrike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Team B - Automatische Bewässerung  | Systemarchitektur</a:t>
            </a: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71" name="Tabelle 2"/>
          <p:cNvGraphicFramePr/>
          <p:nvPr/>
        </p:nvGraphicFramePr>
        <p:xfrm>
          <a:off x="666720" y="768960"/>
          <a:ext cx="7088040" cy="741240"/>
        </p:xfrm>
        <a:graphic>
          <a:graphicData uri="http://schemas.openxmlformats.org/drawingml/2006/table">
            <a:tbl>
              <a:tblPr/>
              <a:tblGrid>
                <a:gridCol w="1417680"/>
                <a:gridCol w="1417680"/>
                <a:gridCol w="1417680"/>
                <a:gridCol w="1417680"/>
                <a:gridCol w="1417680"/>
              </a:tblGrid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de-DE" sz="135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Anforderung / </a:t>
                      </a:r>
                      <a:br>
                        <a:rPr sz="1350"/>
                      </a:br>
                      <a:r>
                        <a:rPr b="1" lang="de-DE" sz="135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Use Case</a:t>
                      </a:r>
                      <a:endParaRPr b="0" lang="en-US" sz="1350" spc="-1" strike="noStrike">
                        <a:latin typeface="Times New Roman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de-DE" sz="135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Startup</a:t>
                      </a:r>
                      <a:endParaRPr b="0" lang="en-US" sz="1350" spc="-1" strike="noStrike">
                        <a:latin typeface="Times New Roman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de-DE" sz="135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Sensordaten werden ausgelesen</a:t>
                      </a:r>
                      <a:endParaRPr b="0" lang="en-US" sz="1350" spc="-1" strike="noStrike">
                        <a:latin typeface="Times New Roman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de-DE" sz="135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 </a:t>
                      </a:r>
                      <a:r>
                        <a:rPr b="1" lang="de-DE" sz="135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Kamera nimmt Fotos auf, wenn Licht vorhanden ist</a:t>
                      </a:r>
                      <a:endParaRPr b="0" lang="en-US" sz="1350" spc="-1" strike="noStrike">
                        <a:latin typeface="Times New Roman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de-DE" sz="135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Startet lokal gehostete Web-Oberfläche</a:t>
                      </a:r>
                      <a:endParaRPr b="0" lang="en-US" sz="1350" spc="-1" strike="noStrike">
                        <a:latin typeface="Times New Roman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76b900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de-DE" sz="13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Startup</a:t>
                      </a:r>
                      <a:endParaRPr b="0" lang="en-US" sz="1350" spc="-1" strike="noStrike">
                        <a:latin typeface="Times New Roman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5e6c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de-DE" sz="13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X</a:t>
                      </a:r>
                      <a:endParaRPr b="0" lang="en-US" sz="1350" spc="-1" strike="noStrike">
                        <a:latin typeface="Times New Roman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5e6c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de-DE" sz="13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X</a:t>
                      </a:r>
                      <a:endParaRPr b="0" lang="en-US" sz="1350" spc="-1" strike="noStrike">
                        <a:latin typeface="Times New Roman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5e6cc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5e6c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de-DE" sz="13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X</a:t>
                      </a:r>
                      <a:endParaRPr b="0" lang="en-US" sz="1350" spc="-1" strike="noStrike">
                        <a:latin typeface="Times New Roman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5e6cc"/>
                    </a:solidFill>
                  </a:tcPr>
                </a:tc>
              </a:tr>
            </a:tbl>
          </a:graphicData>
        </a:graphic>
      </p:graphicFrame>
      <p:sp>
        <p:nvSpPr>
          <p:cNvPr id="572" name="PlaceHolder 1"/>
          <p:cNvSpPr>
            <a:spLocks noGrp="1"/>
          </p:cNvSpPr>
          <p:nvPr>
            <p:ph type="title"/>
          </p:nvPr>
        </p:nvSpPr>
        <p:spPr>
          <a:xfrm>
            <a:off x="539640" y="305280"/>
            <a:ext cx="7524360" cy="44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ts val="3399"/>
              </a:lnSpc>
              <a:buNone/>
            </a:pPr>
            <a:r>
              <a:rPr b="1" lang="de-DE" sz="3200" spc="-1" strike="noStrike">
                <a:solidFill>
                  <a:srgbClr val="000000"/>
                </a:solidFill>
                <a:latin typeface="Calibri Light"/>
              </a:rPr>
              <a:t>Traceability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573" name="Tabelle 3"/>
          <p:cNvGraphicFramePr/>
          <p:nvPr/>
        </p:nvGraphicFramePr>
        <p:xfrm>
          <a:off x="662760" y="2633400"/>
          <a:ext cx="7088040" cy="741240"/>
        </p:xfrm>
        <a:graphic>
          <a:graphicData uri="http://schemas.openxmlformats.org/drawingml/2006/table">
            <a:tbl>
              <a:tblPr/>
              <a:tblGrid>
                <a:gridCol w="1083960"/>
                <a:gridCol w="1006200"/>
                <a:gridCol w="1085400"/>
                <a:gridCol w="986760"/>
                <a:gridCol w="1131480"/>
                <a:gridCol w="1794240"/>
              </a:tblGrid>
              <a:tr h="136728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de-DE" sz="135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Anforderung / </a:t>
                      </a:r>
                      <a:br>
                        <a:rPr sz="1350"/>
                      </a:br>
                      <a:r>
                        <a:rPr b="1" lang="de-DE" sz="135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Use Case</a:t>
                      </a:r>
                      <a:endParaRPr b="0" lang="en-US" sz="1350" spc="-1" strike="noStrike">
                        <a:latin typeface="Times New Roman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de-DE" sz="135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Shutdown</a:t>
                      </a:r>
                      <a:endParaRPr b="0" lang="en-US" sz="1350" spc="-1" strike="noStrike">
                        <a:latin typeface="Times New Roman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de-DE" sz="135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Sensordaten werden nicht mehr ausgelesen</a:t>
                      </a:r>
                      <a:endParaRPr b="0" lang="en-US" sz="1350" spc="-1" strike="noStrike">
                        <a:latin typeface="Times New Roman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de-DE" sz="135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Kamera schaltet sich ab</a:t>
                      </a:r>
                      <a:endParaRPr b="0" lang="en-US" sz="1350" spc="-1" strike="noStrike">
                        <a:latin typeface="Times New Roman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de-DE" sz="135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Speichert aktuelles Foto</a:t>
                      </a:r>
                      <a:endParaRPr b="0" lang="en-US" sz="1350" spc="-1" strike="noStrike">
                        <a:latin typeface="Times New Roman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de-DE" sz="135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Lokal gehostete Web-Oberfläche wird heruntergefahren</a:t>
                      </a:r>
                      <a:endParaRPr b="0" lang="en-US" sz="1350" spc="-1" strike="noStrike">
                        <a:latin typeface="Times New Roman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76b900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de-DE" sz="13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Shutdown</a:t>
                      </a:r>
                      <a:endParaRPr b="0" lang="en-US" sz="1350" spc="-1" strike="noStrike">
                        <a:latin typeface="Times New Roman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5e6c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de-DE" sz="13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X</a:t>
                      </a:r>
                      <a:endParaRPr b="0" lang="en-US" sz="1350" spc="-1" strike="noStrike">
                        <a:latin typeface="Times New Roman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5e6c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de-DE" sz="13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X</a:t>
                      </a:r>
                      <a:endParaRPr b="0" lang="en-US" sz="1350" spc="-1" strike="noStrike">
                        <a:latin typeface="Times New Roman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5e6c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de-DE" sz="13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X</a:t>
                      </a:r>
                      <a:endParaRPr b="0" lang="en-US" sz="1350" spc="-1" strike="noStrike">
                        <a:latin typeface="Times New Roman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5e6c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de-DE" sz="13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X</a:t>
                      </a:r>
                      <a:endParaRPr b="0" lang="en-US" sz="1350" spc="-1" strike="noStrike">
                        <a:latin typeface="Times New Roman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5e6c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de-DE" sz="13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X</a:t>
                      </a:r>
                      <a:endParaRPr b="0" lang="en-US" sz="1350" spc="-1" strike="noStrike">
                        <a:latin typeface="Times New Roman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5e6cc"/>
                    </a:solidFill>
                  </a:tcPr>
                </a:tc>
              </a:tr>
            </a:tbl>
          </a:graphicData>
        </a:graphic>
      </p:graphicFrame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Team B - Automatische Bewässerung  | Traceability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FF0E552-375A-4244-A565-6A6506D0DAB7}" type="slidenum">
              <a:t>9</a:t>
            </a:fld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04040"/>
      </a:dk2>
      <a:lt2>
        <a:srgbClr val="e3f1cc"/>
      </a:lt2>
      <a:accent1>
        <a:srgbClr val="76b900"/>
      </a:accent1>
      <a:accent2>
        <a:srgbClr val="588b00"/>
      </a:accent2>
      <a:accent3>
        <a:srgbClr val="355300"/>
      </a:accent3>
      <a:accent4>
        <a:srgbClr val="243800"/>
      </a:accent4>
      <a:accent5>
        <a:srgbClr val="0082d1"/>
      </a:accent5>
      <a:accent6>
        <a:srgbClr val="ff5f00"/>
      </a:accent6>
      <a:hlink>
        <a:srgbClr val="000000"/>
      </a:hlink>
      <a:folHlink>
        <a:srgbClr val="2438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04040"/>
      </a:dk2>
      <a:lt2>
        <a:srgbClr val="e3f1cc"/>
      </a:lt2>
      <a:accent1>
        <a:srgbClr val="76b900"/>
      </a:accent1>
      <a:accent2>
        <a:srgbClr val="588b00"/>
      </a:accent2>
      <a:accent3>
        <a:srgbClr val="355300"/>
      </a:accent3>
      <a:accent4>
        <a:srgbClr val="243800"/>
      </a:accent4>
      <a:accent5>
        <a:srgbClr val="0082d1"/>
      </a:accent5>
      <a:accent6>
        <a:srgbClr val="ff5f00"/>
      </a:accent6>
      <a:hlink>
        <a:srgbClr val="000000"/>
      </a:hlink>
      <a:folHlink>
        <a:srgbClr val="2438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04040"/>
      </a:dk2>
      <a:lt2>
        <a:srgbClr val="e3f1cc"/>
      </a:lt2>
      <a:accent1>
        <a:srgbClr val="76b900"/>
      </a:accent1>
      <a:accent2>
        <a:srgbClr val="588b00"/>
      </a:accent2>
      <a:accent3>
        <a:srgbClr val="355300"/>
      </a:accent3>
      <a:accent4>
        <a:srgbClr val="243800"/>
      </a:accent4>
      <a:accent5>
        <a:srgbClr val="0082d1"/>
      </a:accent5>
      <a:accent6>
        <a:srgbClr val="ff5f00"/>
      </a:accent6>
      <a:hlink>
        <a:srgbClr val="000000"/>
      </a:hlink>
      <a:folHlink>
        <a:srgbClr val="2438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04040"/>
      </a:dk2>
      <a:lt2>
        <a:srgbClr val="e3f1cc"/>
      </a:lt2>
      <a:accent1>
        <a:srgbClr val="76b900"/>
      </a:accent1>
      <a:accent2>
        <a:srgbClr val="588b00"/>
      </a:accent2>
      <a:accent3>
        <a:srgbClr val="355300"/>
      </a:accent3>
      <a:accent4>
        <a:srgbClr val="243800"/>
      </a:accent4>
      <a:accent5>
        <a:srgbClr val="0082d1"/>
      </a:accent5>
      <a:accent6>
        <a:srgbClr val="ff5f00"/>
      </a:accent6>
      <a:hlink>
        <a:srgbClr val="000000"/>
      </a:hlink>
      <a:folHlink>
        <a:srgbClr val="2438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04040"/>
      </a:dk2>
      <a:lt2>
        <a:srgbClr val="e3f1cc"/>
      </a:lt2>
      <a:accent1>
        <a:srgbClr val="76b900"/>
      </a:accent1>
      <a:accent2>
        <a:srgbClr val="588b00"/>
      </a:accent2>
      <a:accent3>
        <a:srgbClr val="355300"/>
      </a:accent3>
      <a:accent4>
        <a:srgbClr val="243800"/>
      </a:accent4>
      <a:accent5>
        <a:srgbClr val="0082d1"/>
      </a:accent5>
      <a:accent6>
        <a:srgbClr val="ff5f00"/>
      </a:accent6>
      <a:hlink>
        <a:srgbClr val="000000"/>
      </a:hlink>
      <a:folHlink>
        <a:srgbClr val="2438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04040"/>
      </a:dk2>
      <a:lt2>
        <a:srgbClr val="e3f1cc"/>
      </a:lt2>
      <a:accent1>
        <a:srgbClr val="76b900"/>
      </a:accent1>
      <a:accent2>
        <a:srgbClr val="588b00"/>
      </a:accent2>
      <a:accent3>
        <a:srgbClr val="355300"/>
      </a:accent3>
      <a:accent4>
        <a:srgbClr val="243800"/>
      </a:accent4>
      <a:accent5>
        <a:srgbClr val="0082d1"/>
      </a:accent5>
      <a:accent6>
        <a:srgbClr val="ff5f00"/>
      </a:accent6>
      <a:hlink>
        <a:srgbClr val="000000"/>
      </a:hlink>
      <a:folHlink>
        <a:srgbClr val="2438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04040"/>
      </a:dk2>
      <a:lt2>
        <a:srgbClr val="e3f1cc"/>
      </a:lt2>
      <a:accent1>
        <a:srgbClr val="76b900"/>
      </a:accent1>
      <a:accent2>
        <a:srgbClr val="588b00"/>
      </a:accent2>
      <a:accent3>
        <a:srgbClr val="355300"/>
      </a:accent3>
      <a:accent4>
        <a:srgbClr val="243800"/>
      </a:accent4>
      <a:accent5>
        <a:srgbClr val="0082d1"/>
      </a:accent5>
      <a:accent6>
        <a:srgbClr val="ff5f00"/>
      </a:accent6>
      <a:hlink>
        <a:srgbClr val="000000"/>
      </a:hlink>
      <a:folHlink>
        <a:srgbClr val="2438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04040"/>
      </a:dk2>
      <a:lt2>
        <a:srgbClr val="e3f1cc"/>
      </a:lt2>
      <a:accent1>
        <a:srgbClr val="76b900"/>
      </a:accent1>
      <a:accent2>
        <a:srgbClr val="588b00"/>
      </a:accent2>
      <a:accent3>
        <a:srgbClr val="355300"/>
      </a:accent3>
      <a:accent4>
        <a:srgbClr val="243800"/>
      </a:accent4>
      <a:accent5>
        <a:srgbClr val="0082d1"/>
      </a:accent5>
      <a:accent6>
        <a:srgbClr val="ff5f00"/>
      </a:accent6>
      <a:hlink>
        <a:srgbClr val="000000"/>
      </a:hlink>
      <a:folHlink>
        <a:srgbClr val="2438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04040"/>
      </a:dk2>
      <a:lt2>
        <a:srgbClr val="e3f1cc"/>
      </a:lt2>
      <a:accent1>
        <a:srgbClr val="76b900"/>
      </a:accent1>
      <a:accent2>
        <a:srgbClr val="588b00"/>
      </a:accent2>
      <a:accent3>
        <a:srgbClr val="355300"/>
      </a:accent3>
      <a:accent4>
        <a:srgbClr val="243800"/>
      </a:accent4>
      <a:accent5>
        <a:srgbClr val="0082d1"/>
      </a:accent5>
      <a:accent6>
        <a:srgbClr val="ff5f00"/>
      </a:accent6>
      <a:hlink>
        <a:srgbClr val="000000"/>
      </a:hlink>
      <a:folHlink>
        <a:srgbClr val="2438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04040"/>
      </a:dk2>
      <a:lt2>
        <a:srgbClr val="e3f1cc"/>
      </a:lt2>
      <a:accent1>
        <a:srgbClr val="76b900"/>
      </a:accent1>
      <a:accent2>
        <a:srgbClr val="588b00"/>
      </a:accent2>
      <a:accent3>
        <a:srgbClr val="355300"/>
      </a:accent3>
      <a:accent4>
        <a:srgbClr val="243800"/>
      </a:accent4>
      <a:accent5>
        <a:srgbClr val="0082d1"/>
      </a:accent5>
      <a:accent6>
        <a:srgbClr val="ff5f00"/>
      </a:accent6>
      <a:hlink>
        <a:srgbClr val="000000"/>
      </a:hlink>
      <a:folHlink>
        <a:srgbClr val="2438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04040"/>
      </a:dk2>
      <a:lt2>
        <a:srgbClr val="e3f1cc"/>
      </a:lt2>
      <a:accent1>
        <a:srgbClr val="76b900"/>
      </a:accent1>
      <a:accent2>
        <a:srgbClr val="588b00"/>
      </a:accent2>
      <a:accent3>
        <a:srgbClr val="355300"/>
      </a:accent3>
      <a:accent4>
        <a:srgbClr val="243800"/>
      </a:accent4>
      <a:accent5>
        <a:srgbClr val="0082d1"/>
      </a:accent5>
      <a:accent6>
        <a:srgbClr val="ff5f00"/>
      </a:accent6>
      <a:hlink>
        <a:srgbClr val="000000"/>
      </a:hlink>
      <a:folHlink>
        <a:srgbClr val="2438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04040"/>
      </a:dk2>
      <a:lt2>
        <a:srgbClr val="e3f1cc"/>
      </a:lt2>
      <a:accent1>
        <a:srgbClr val="76b900"/>
      </a:accent1>
      <a:accent2>
        <a:srgbClr val="588b00"/>
      </a:accent2>
      <a:accent3>
        <a:srgbClr val="355300"/>
      </a:accent3>
      <a:accent4>
        <a:srgbClr val="243800"/>
      </a:accent4>
      <a:accent5>
        <a:srgbClr val="0082d1"/>
      </a:accent5>
      <a:accent6>
        <a:srgbClr val="ff5f00"/>
      </a:accent6>
      <a:hlink>
        <a:srgbClr val="000000"/>
      </a:hlink>
      <a:folHlink>
        <a:srgbClr val="2438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476</TotalTime>
  <Application>LibreOffice/7.3.6.2$Linux_X86_64 LibreOffice_project/30$Build-2</Application>
  <AppVersion>15.0000</AppVersion>
  <Words>347</Words>
  <Paragraphs>86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2020-04-29T09:21:43Z</dcterms:created>
  <dc:creator>HTW Berlin | Kommunikation</dc:creator>
  <dc:description/>
  <dc:language>en-US</dc:language>
  <cp:lastModifiedBy/>
  <cp:lastPrinted>2020-05-04T10:23:07Z</cp:lastPrinted>
  <dcterms:modified xsi:type="dcterms:W3CDTF">2022-11-09T07:35:50Z</dcterms:modified>
  <cp:revision>215</cp:revision>
  <dc:subject/>
  <dc:title>PowerPoint-Präsentation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Bildschirmpräsentation (16:9)</vt:lpwstr>
  </property>
  <property fmtid="{D5CDD505-2E9C-101B-9397-08002B2CF9AE}" pid="3" name="Slides">
    <vt:i4>13</vt:i4>
  </property>
</Properties>
</file>