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70601E-2298-CC52-E714-1E7A9150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4308EE-5062-C7B2-D9D4-A70E75183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077AEE-CB9B-20AB-C8FC-E28BB97F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BF6A6C-FE76-7498-B6F4-84928450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313DB1-3EEC-C437-1454-C9BD8C27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55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A1C7B-472D-647E-47E0-7AEC4E32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EF51AD-7C7E-BEBC-9142-6CDF2080E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D98CF-E94D-2E3A-ADF4-F9B15082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37FD78-B8FC-2ED4-4234-E01701A9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2D677-1AB5-9AA6-415D-752E7A26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3029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F5753E-F19A-475F-E521-C1242D091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81944-1EA3-A888-114C-3D246382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F54D2-A5E8-E70B-C20A-0A39B184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5D618B-2097-083A-C939-C0D83B72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5B34E-7455-3A9E-728A-C4BE2249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826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F70E9-0A7D-F759-41AD-5EB7741F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1F117-D520-D5C2-C724-5FFBE7C46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2D6455-1558-71DA-1791-488EBDD9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331CD-55E4-E2C7-9299-DF000014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B9C52-B4B0-A34F-BBED-C93F486C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6555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FB5E-14C0-D9E6-4AEC-E2AE280D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1C5B1-BCF9-2960-6403-20694F06E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53146-1E6C-F804-CAC2-1D0EEE1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C8CD9-ECF9-A0BA-A51C-5935A08E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7CA8B-4E7E-2732-DF78-46C9ACE8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8841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5D024-36A0-82B1-AA14-7E961C23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A9359-773F-50ED-0E7A-6C09CBD92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ABF97B-5CFB-4858-1C79-EBA9AE4A2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CBD535-516E-472B-C8CB-560CED80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E8F8C6-D808-10FC-3BBE-769F1A1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F37F87-9907-600E-4C9A-3CBC3336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9322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5451D-AC9B-F205-B8A5-CC9A404D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E5564C-7539-B785-69CE-7F6AA818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C1C56D-51B3-5745-9121-A79BBAFF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0BF245-BDA0-1DAE-A550-581EB1F95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530563-B175-55F6-DC60-6CF9801EC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B49021-3FA9-09A0-1709-721B9EE4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2DBA34-8A91-E5DD-DE71-EADD2B47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32D88F-5E33-C7DF-7442-8382654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6643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5EAB0D-6845-4739-4577-0736BCA0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59C2BE-F643-F756-2234-82E463758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A7D6A2-34A5-0877-44AA-D65AF1C9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7EB88-DE07-FB51-F7E4-6ED68656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5346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8E1478-D307-D4D6-3BC0-6E749021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8EFFFA-B5FA-363A-FF35-A983FA96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E4F645-28DC-55FC-0125-7AD357A3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164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E9563-316F-A520-FFBA-69027AD2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E00A4-3565-B571-5C13-E6F54E7B3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9654F6-246C-2510-899F-B76B2032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F978EE-9790-2E1E-940D-D7A89096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6EE709-A9DB-76B4-A6F9-63D5FB42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1E2CB-1B29-759D-9368-CEB00BA7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52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9B276-B913-3ED7-6586-5966289B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4564F6-9C9A-6056-A312-36359B072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7F321E-3213-C6C4-F042-61C70ADC5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E7F034-0032-585F-54AB-362C7F27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799880-BC5B-9B82-A1AD-A3B73D031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226C81-AC31-6698-A013-F79E6777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962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BCD9F6-A710-4EF7-AA54-FDDC9E79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02887-9483-0AAD-1D39-042EA685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98FC3-69B3-16BD-A8A4-EB8CBB905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346CC-8194-4960-B2E3-CE4854D0FAE1}" type="datetimeFigureOut">
              <a:rPr lang="fr-CH" smtClean="0"/>
              <a:t>02.06.2025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5C0F2-C968-DF41-9427-7C9DD53B1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66B5BC-CC46-B4A2-0624-8017A225F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3D27C-6B2B-4428-8B46-E00EAC61CF3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39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2F148-4A28-3D54-A193-DCDFF9007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Module 3 - Pratique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199CCD-0D83-8E1C-3665-D4D74D407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Présentation et défense du module 3 </a:t>
            </a:r>
          </a:p>
          <a:p>
            <a:endParaRPr lang="fr-CH" dirty="0"/>
          </a:p>
          <a:p>
            <a:r>
              <a:rPr lang="fr-CH" dirty="0"/>
              <a:t>Hofer Bilel &amp; Domon Lucas</a:t>
            </a:r>
          </a:p>
        </p:txBody>
      </p:sp>
    </p:spTree>
    <p:extLst>
      <p:ext uri="{BB962C8B-B14F-4D97-AF65-F5344CB8AC3E}">
        <p14:creationId xmlns:p14="http://schemas.microsoft.com/office/powerpoint/2010/main" val="3253399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Module 3 - Pratique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 Lucas</dc:creator>
  <cp:lastModifiedBy>Domon Lucas</cp:lastModifiedBy>
  <cp:revision>1</cp:revision>
  <dcterms:created xsi:type="dcterms:W3CDTF">2025-06-02T07:41:15Z</dcterms:created>
  <dcterms:modified xsi:type="dcterms:W3CDTF">2025-06-02T07:43:53Z</dcterms:modified>
</cp:coreProperties>
</file>