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8" r:id="rId4"/>
    <p:sldId id="259" r:id="rId5"/>
    <p:sldId id="260" r:id="rId6"/>
    <p:sldId id="264" r:id="rId7"/>
    <p:sldId id="261" r:id="rId8"/>
    <p:sldId id="262" r:id="rId9"/>
    <p:sldId id="270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51A49F-5655-4D3E-97D8-A6887A9D8C82}" v="134" dt="2025-06-16T08:37:50.337"/>
    <p1510:client id="{860CDA6B-2861-4885-8238-340EA1FCFDE7}" v="1403" dt="2025-06-16T08:42:58.399"/>
    <p1510:client id="{BE9A7F41-4E1A-4283-AAA2-7CA36DA009D6}" v="47" dt="2025-06-16T06:43:36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on Lucas" userId="4b494eab-1c5a-40e1-82fb-1bdb3b2a85e4" providerId="ADAL" clId="{1C51A49F-5655-4D3E-97D8-A6887A9D8C82}"/>
    <pc:docChg chg="modSld">
      <pc:chgData name="Domon Lucas" userId="4b494eab-1c5a-40e1-82fb-1bdb3b2a85e4" providerId="ADAL" clId="{1C51A49F-5655-4D3E-97D8-A6887A9D8C82}" dt="2025-06-16T08:37:50.337" v="133" actId="1076"/>
      <pc:docMkLst>
        <pc:docMk/>
      </pc:docMkLst>
      <pc:sldChg chg="modSp mod">
        <pc:chgData name="Domon Lucas" userId="4b494eab-1c5a-40e1-82fb-1bdb3b2a85e4" providerId="ADAL" clId="{1C51A49F-5655-4D3E-97D8-A6887A9D8C82}" dt="2025-06-16T08:37:29.438" v="131" actId="1076"/>
        <pc:sldMkLst>
          <pc:docMk/>
          <pc:sldMk cId="2233705332" sldId="262"/>
        </pc:sldMkLst>
        <pc:picChg chg="mod">
          <ac:chgData name="Domon Lucas" userId="4b494eab-1c5a-40e1-82fb-1bdb3b2a85e4" providerId="ADAL" clId="{1C51A49F-5655-4D3E-97D8-A6887A9D8C82}" dt="2025-06-16T08:37:29.438" v="131" actId="1076"/>
          <ac:picMkLst>
            <pc:docMk/>
            <pc:sldMk cId="2233705332" sldId="262"/>
            <ac:picMk id="6" creationId="{B623588D-D47E-77A6-3691-A3B82FAA7099}"/>
          </ac:picMkLst>
        </pc:picChg>
      </pc:sldChg>
      <pc:sldChg chg="modNotesTx">
        <pc:chgData name="Domon Lucas" userId="4b494eab-1c5a-40e1-82fb-1bdb3b2a85e4" providerId="ADAL" clId="{1C51A49F-5655-4D3E-97D8-A6887A9D8C82}" dt="2025-06-16T07:07:31.025" v="129" actId="20577"/>
        <pc:sldMkLst>
          <pc:docMk/>
          <pc:sldMk cId="4059327145" sldId="266"/>
        </pc:sldMkLst>
      </pc:sldChg>
      <pc:sldChg chg="modSp mod">
        <pc:chgData name="Domon Lucas" userId="4b494eab-1c5a-40e1-82fb-1bdb3b2a85e4" providerId="ADAL" clId="{1C51A49F-5655-4D3E-97D8-A6887A9D8C82}" dt="2025-06-16T08:37:50.337" v="133" actId="1076"/>
        <pc:sldMkLst>
          <pc:docMk/>
          <pc:sldMk cId="1362913534" sldId="270"/>
        </pc:sldMkLst>
        <pc:picChg chg="mod">
          <ac:chgData name="Domon Lucas" userId="4b494eab-1c5a-40e1-82fb-1bdb3b2a85e4" providerId="ADAL" clId="{1C51A49F-5655-4D3E-97D8-A6887A9D8C82}" dt="2025-06-16T08:37:50.337" v="133" actId="1076"/>
          <ac:picMkLst>
            <pc:docMk/>
            <pc:sldMk cId="1362913534" sldId="270"/>
            <ac:picMk id="15" creationId="{BD71DE3C-E13C-7283-E54C-EC9333CE0060}"/>
          </ac:picMkLst>
        </pc:picChg>
      </pc:sldChg>
    </pc:docChg>
  </pc:docChgLst>
  <pc:docChgLst>
    <pc:chgData name="Hofer Bilel" userId="bbb1460f-89d2-4e51-b95e-c1608a9d8aec" providerId="ADAL" clId="{860CDA6B-2861-4885-8238-340EA1FCFDE7}"/>
    <pc:docChg chg="undo redo custSel modSld">
      <pc:chgData name="Hofer Bilel" userId="bbb1460f-89d2-4e51-b95e-c1608a9d8aec" providerId="ADAL" clId="{860CDA6B-2861-4885-8238-340EA1FCFDE7}" dt="2025-06-16T08:42:58.399" v="1599" actId="14100"/>
      <pc:docMkLst>
        <pc:docMk/>
      </pc:docMkLst>
      <pc:sldChg chg="modNotesTx">
        <pc:chgData name="Hofer Bilel" userId="bbb1460f-89d2-4e51-b95e-c1608a9d8aec" providerId="ADAL" clId="{860CDA6B-2861-4885-8238-340EA1FCFDE7}" dt="2025-06-16T08:21:25.598" v="1365" actId="20577"/>
        <pc:sldMkLst>
          <pc:docMk/>
          <pc:sldMk cId="1628248831" sldId="258"/>
        </pc:sldMkLst>
      </pc:sldChg>
      <pc:sldChg chg="modSp mod modNotesTx">
        <pc:chgData name="Hofer Bilel" userId="bbb1460f-89d2-4e51-b95e-c1608a9d8aec" providerId="ADAL" clId="{860CDA6B-2861-4885-8238-340EA1FCFDE7}" dt="2025-06-16T08:22:47.651" v="1379" actId="20577"/>
        <pc:sldMkLst>
          <pc:docMk/>
          <pc:sldMk cId="4001655924" sldId="260"/>
        </pc:sldMkLst>
        <pc:spChg chg="mod">
          <ac:chgData name="Hofer Bilel" userId="bbb1460f-89d2-4e51-b95e-c1608a9d8aec" providerId="ADAL" clId="{860CDA6B-2861-4885-8238-340EA1FCFDE7}" dt="2025-06-16T07:03:18.900" v="146" actId="20577"/>
          <ac:spMkLst>
            <pc:docMk/>
            <pc:sldMk cId="4001655924" sldId="260"/>
            <ac:spMk id="2" creationId="{E00EB8C1-32F1-E640-B17C-C2888981F35C}"/>
          </ac:spMkLst>
        </pc:spChg>
        <pc:spChg chg="mod">
          <ac:chgData name="Hofer Bilel" userId="bbb1460f-89d2-4e51-b95e-c1608a9d8aec" providerId="ADAL" clId="{860CDA6B-2861-4885-8238-340EA1FCFDE7}" dt="2025-06-16T08:22:47.651" v="1379" actId="20577"/>
          <ac:spMkLst>
            <pc:docMk/>
            <pc:sldMk cId="4001655924" sldId="260"/>
            <ac:spMk id="3" creationId="{C4635CA4-F233-945A-3E40-84F58C0F0AB3}"/>
          </ac:spMkLst>
        </pc:spChg>
      </pc:sldChg>
      <pc:sldChg chg="addSp modSp mod">
        <pc:chgData name="Hofer Bilel" userId="bbb1460f-89d2-4e51-b95e-c1608a9d8aec" providerId="ADAL" clId="{860CDA6B-2861-4885-8238-340EA1FCFDE7}" dt="2025-06-16T08:36:44.111" v="1582" actId="1035"/>
        <pc:sldMkLst>
          <pc:docMk/>
          <pc:sldMk cId="2233705332" sldId="262"/>
        </pc:sldMkLst>
        <pc:spChg chg="mod">
          <ac:chgData name="Hofer Bilel" userId="bbb1460f-89d2-4e51-b95e-c1608a9d8aec" providerId="ADAL" clId="{860CDA6B-2861-4885-8238-340EA1FCFDE7}" dt="2025-06-16T08:35:12.622" v="1399" actId="6549"/>
          <ac:spMkLst>
            <pc:docMk/>
            <pc:sldMk cId="2233705332" sldId="262"/>
            <ac:spMk id="2" creationId="{20E4D467-80D3-E808-2F8C-0B476D958897}"/>
          </ac:spMkLst>
        </pc:spChg>
        <pc:spChg chg="add mod ord">
          <ac:chgData name="Hofer Bilel" userId="bbb1460f-89d2-4e51-b95e-c1608a9d8aec" providerId="ADAL" clId="{860CDA6B-2861-4885-8238-340EA1FCFDE7}" dt="2025-06-16T08:36:22.240" v="1503" actId="14861"/>
          <ac:spMkLst>
            <pc:docMk/>
            <pc:sldMk cId="2233705332" sldId="262"/>
            <ac:spMk id="3" creationId="{DB735A55-3822-CB3D-C9DC-2E5ADF3A91A1}"/>
          </ac:spMkLst>
        </pc:spChg>
        <pc:picChg chg="mod">
          <ac:chgData name="Hofer Bilel" userId="bbb1460f-89d2-4e51-b95e-c1608a9d8aec" providerId="ADAL" clId="{860CDA6B-2861-4885-8238-340EA1FCFDE7}" dt="2025-06-16T08:36:44.111" v="1582" actId="1035"/>
          <ac:picMkLst>
            <pc:docMk/>
            <pc:sldMk cId="2233705332" sldId="262"/>
            <ac:picMk id="6" creationId="{B623588D-D47E-77A6-3691-A3B82FAA7099}"/>
          </ac:picMkLst>
        </pc:picChg>
      </pc:sldChg>
      <pc:sldChg chg="modSp mod modNotesTx">
        <pc:chgData name="Hofer Bilel" userId="bbb1460f-89d2-4e51-b95e-c1608a9d8aec" providerId="ADAL" clId="{860CDA6B-2861-4885-8238-340EA1FCFDE7}" dt="2025-06-16T08:19:23.372" v="1356" actId="6549"/>
        <pc:sldMkLst>
          <pc:docMk/>
          <pc:sldMk cId="3207596858" sldId="264"/>
        </pc:sldMkLst>
        <pc:spChg chg="mod">
          <ac:chgData name="Hofer Bilel" userId="bbb1460f-89d2-4e51-b95e-c1608a9d8aec" providerId="ADAL" clId="{860CDA6B-2861-4885-8238-340EA1FCFDE7}" dt="2025-06-16T07:13:22.188" v="497" actId="6549"/>
          <ac:spMkLst>
            <pc:docMk/>
            <pc:sldMk cId="3207596858" sldId="264"/>
            <ac:spMk id="3" creationId="{50F2F553-E73D-EEBC-3024-7E6BB2FDEB00}"/>
          </ac:spMkLst>
        </pc:spChg>
      </pc:sldChg>
      <pc:sldChg chg="modNotesTx">
        <pc:chgData name="Hofer Bilel" userId="bbb1460f-89d2-4e51-b95e-c1608a9d8aec" providerId="ADAL" clId="{860CDA6B-2861-4885-8238-340EA1FCFDE7}" dt="2025-06-16T08:23:58.650" v="1382" actId="20577"/>
        <pc:sldMkLst>
          <pc:docMk/>
          <pc:sldMk cId="336646149" sldId="268"/>
        </pc:sldMkLst>
      </pc:sldChg>
      <pc:sldChg chg="addSp modSp mod">
        <pc:chgData name="Hofer Bilel" userId="bbb1460f-89d2-4e51-b95e-c1608a9d8aec" providerId="ADAL" clId="{860CDA6B-2861-4885-8238-340EA1FCFDE7}" dt="2025-06-16T08:42:58.399" v="1599" actId="14100"/>
        <pc:sldMkLst>
          <pc:docMk/>
          <pc:sldMk cId="1362913534" sldId="270"/>
        </pc:sldMkLst>
        <pc:spChg chg="add mod ord">
          <ac:chgData name="Hofer Bilel" userId="bbb1460f-89d2-4e51-b95e-c1608a9d8aec" providerId="ADAL" clId="{860CDA6B-2861-4885-8238-340EA1FCFDE7}" dt="2025-06-16T08:37:27.245" v="1596" actId="171"/>
          <ac:spMkLst>
            <pc:docMk/>
            <pc:sldMk cId="1362913534" sldId="270"/>
            <ac:spMk id="6" creationId="{1B774947-2BD1-C9EB-CF81-E8E9A44ECEFC}"/>
          </ac:spMkLst>
        </pc:spChg>
        <pc:picChg chg="mod">
          <ac:chgData name="Hofer Bilel" userId="bbb1460f-89d2-4e51-b95e-c1608a9d8aec" providerId="ADAL" clId="{860CDA6B-2861-4885-8238-340EA1FCFDE7}" dt="2025-06-16T08:42:58.399" v="1599" actId="14100"/>
          <ac:picMkLst>
            <pc:docMk/>
            <pc:sldMk cId="1362913534" sldId="270"/>
            <ac:picMk id="15" creationId="{BD71DE3C-E13C-7283-E54C-EC9333CE00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A2BD9-0AE9-472A-8CE7-CE4373EBA0E6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D9844-BB05-4493-9B34-756CD7BDFC1F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01121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/>
              <a:t>Petite présentation </a:t>
            </a:r>
          </a:p>
          <a:p>
            <a:endParaRPr lang="fr-CH"/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9844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Reformuler la question</a:t>
            </a:r>
          </a:p>
          <a:p>
            <a:r>
              <a:rPr lang="fr-CH"/>
              <a:t>Répondre </a:t>
            </a:r>
          </a:p>
          <a:p>
            <a:r>
              <a:rPr lang="fr-CH"/>
              <a:t>Demander si ça convient</a:t>
            </a:r>
          </a:p>
          <a:p>
            <a:endParaRPr lang="fr-CH"/>
          </a:p>
          <a:p>
            <a:endParaRPr lang="fr-CH"/>
          </a:p>
          <a:p>
            <a:r>
              <a:rPr lang="fr-CH"/>
              <a:t>Architecture</a:t>
            </a:r>
          </a:p>
          <a:p>
            <a:r>
              <a:rPr lang="fr-CH"/>
              <a:t>UI -&gt; Logique métier -&gt; Couche d’accès au données -&gt; </a:t>
            </a:r>
            <a:r>
              <a:rPr lang="fr-CH" err="1"/>
              <a:t>db</a:t>
            </a:r>
            <a:endParaRPr lang="fr-CH"/>
          </a:p>
          <a:p>
            <a:endParaRPr lang="fr-CH"/>
          </a:p>
          <a:p>
            <a:r>
              <a:rPr lang="fr-CH"/>
              <a:t>Logique métier : listes des lots, gestion des formulaire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12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6212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3286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sz="1200"/>
              <a:t>Un automate, outils de production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sz="1200"/>
              <a:t>Lots contenu dans la </a:t>
            </a:r>
            <a:r>
              <a:rPr lang="fr-CH" sz="1200" err="1"/>
              <a:t>db</a:t>
            </a:r>
            <a:endParaRPr lang="fr-CH" sz="120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fr-CH" sz="1200"/>
              <a:t>Logiciel de gestion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fr-CH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/>
              <a:t>On as un </a:t>
            </a:r>
            <a:r>
              <a:rPr lang="fr-CH" sz="1200" b="1"/>
              <a:t>automate</a:t>
            </a:r>
            <a:r>
              <a:rPr lang="fr-CH" sz="1200"/>
              <a:t>, outils de production </a:t>
            </a:r>
            <a:r>
              <a:rPr lang="fr-CH" sz="1200" b="1"/>
              <a:t>qui crée </a:t>
            </a:r>
            <a:r>
              <a:rPr lang="fr-CH" sz="1200"/>
              <a:t>des lots grâce a des recettes</a:t>
            </a:r>
            <a:r>
              <a:rPr lang="fr-CH" sz="1200" b="1"/>
              <a:t>, contenu dans une </a:t>
            </a:r>
            <a:r>
              <a:rPr lang="fr-CH" sz="1200" b="1" err="1"/>
              <a:t>db</a:t>
            </a:r>
            <a:r>
              <a:rPr lang="fr-CH" sz="1200"/>
              <a:t>, nous notre travail était de créer </a:t>
            </a:r>
            <a:r>
              <a:rPr lang="fr-CH" sz="1200" b="1"/>
              <a:t>un logiciel de gestion </a:t>
            </a:r>
            <a:r>
              <a:rPr lang="fr-CH" sz="1200"/>
              <a:t>pour pouvoir géré  les lots et les recettes</a:t>
            </a:r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7855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- </a:t>
            </a:r>
            <a:r>
              <a:rPr lang="fr-CH" b="1"/>
              <a:t>Création</a:t>
            </a:r>
            <a:r>
              <a:rPr lang="fr-CH"/>
              <a:t> Lots, Recette et </a:t>
            </a:r>
            <a:r>
              <a:rPr lang="fr-CH" err="1"/>
              <a:t>Opéraiton</a:t>
            </a:r>
            <a:endParaRPr lang="fr-CH"/>
          </a:p>
          <a:p>
            <a:r>
              <a:rPr lang="fr-CH" sz="1200"/>
              <a:t>- </a:t>
            </a:r>
            <a:r>
              <a:rPr lang="fr-CH" sz="1200" b="1"/>
              <a:t>Modification</a:t>
            </a:r>
            <a:r>
              <a:rPr lang="fr-CH" sz="1200"/>
              <a:t> Recette/Opération si non affecter</a:t>
            </a:r>
          </a:p>
          <a:p>
            <a:r>
              <a:rPr lang="fr-CH" sz="1200"/>
              <a:t>- </a:t>
            </a:r>
            <a:r>
              <a:rPr lang="fr-CH" sz="1200" b="1"/>
              <a:t>Historique</a:t>
            </a:r>
            <a:r>
              <a:rPr lang="fr-CH" sz="1200"/>
              <a:t> des événement au sein d’un lot</a:t>
            </a:r>
          </a:p>
          <a:p>
            <a:r>
              <a:rPr lang="fr-CH" sz="1200"/>
              <a:t>- </a:t>
            </a:r>
            <a:r>
              <a:rPr lang="fr-CH" sz="1200" b="1"/>
              <a:t>Recherche</a:t>
            </a:r>
            <a:r>
              <a:rPr lang="fr-CH" sz="1200"/>
              <a:t> par filtre</a:t>
            </a:r>
          </a:p>
          <a:p>
            <a:endParaRPr lang="fr-CH"/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118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sz="1200"/>
          </a:p>
          <a:p>
            <a:r>
              <a:rPr lang="fr-CH" sz="1200"/>
              <a:t>Récupération des </a:t>
            </a:r>
            <a:r>
              <a:rPr lang="fr-CH" sz="1200" b="1"/>
              <a:t>dates</a:t>
            </a:r>
            <a:r>
              <a:rPr lang="fr-CH" sz="1200"/>
              <a:t> dans la base de données</a:t>
            </a:r>
          </a:p>
          <a:p>
            <a:r>
              <a:rPr lang="fr-CH" sz="1200" err="1"/>
              <a:t>Current_timestamp</a:t>
            </a:r>
            <a:endParaRPr lang="fr-CH" sz="1200"/>
          </a:p>
          <a:p>
            <a:endParaRPr lang="fr-CH" sz="120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27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Maquette :  plusieurs pages</a:t>
            </a:r>
          </a:p>
          <a:p>
            <a:r>
              <a:rPr lang="fr-CH"/>
              <a:t>Un peu le bordel quand on cliquait sur un bouton </a:t>
            </a:r>
          </a:p>
          <a:p>
            <a:endParaRPr lang="fr-CH"/>
          </a:p>
          <a:p>
            <a:r>
              <a:rPr lang="fr-CH"/>
              <a:t>Projet final : </a:t>
            </a:r>
          </a:p>
          <a:p>
            <a:r>
              <a:rPr lang="fr-CH"/>
              <a:t>Sur une page principale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39909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Maquette :  plusieurs pages</a:t>
            </a:r>
          </a:p>
          <a:p>
            <a:r>
              <a:rPr lang="fr-CH"/>
              <a:t>Un peu le bordel quand on cliquait sur un bouton 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3482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/>
              <a:t>Projet final : </a:t>
            </a:r>
          </a:p>
          <a:p>
            <a:r>
              <a:rPr lang="fr-CH"/>
              <a:t>Sur une page principale</a:t>
            </a:r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690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/>
              <a:t>Découverte de la programmation C# Windows Forms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/>
              <a:t>Améliorations possibles avec plus de temps : interface avec des statistique, mise à jour des données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 err="1"/>
              <a:t>DataBinding</a:t>
            </a:r>
            <a:r>
              <a:rPr lang="fr-CH" sz="1200"/>
              <a:t>, écouter la base de données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sz="1200"/>
              <a:t>Travail d’équipe : c’est pas toujours facile de se comprendre et d’être sur la même longueur d’onde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CH" sz="1200"/>
          </a:p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FD9844-BB05-4493-9B34-756CD7BDFC1F}" type="slidenum">
              <a:rPr lang="fr-CH" smtClean="0"/>
              <a:t>11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023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78F18-C68B-CE74-D4C7-43707CD2F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0733E-1C83-4D32-BF1D-FF8DA68FA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8F6F3-0B74-EC00-4B44-DD59CB85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60F58-F732-9B8E-8B9A-8673B9021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842133-8B80-584B-5990-269BD651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324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89148-7711-2DB6-2CC2-67D12D156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6D425A-D9A1-44BB-468D-14D4B61DD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F6063-02EA-A048-0308-2F163EB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D4E7-0916-69BA-AF2E-C4E0D92A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9B6ACD-AA75-A611-E69E-6B999529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606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BD3D61-B564-FDA4-86E2-EAB55987B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B21F47-77D4-E101-48F9-13276D445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275EC-AF0C-27A3-F1E6-7D651DDA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F64E99-9D16-951A-7582-70B3EDC2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71D9FE-E364-60F8-AEB5-D73EA220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923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B144F-94EF-E4C8-F8A0-737D13B2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EDAA29-B93E-EE5E-9201-7A818E25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E809E4-4AB9-9B02-614B-12399F4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622B0D-DE67-CA51-4111-F052B2B2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A2B0C-C163-1536-6FEF-AC886A01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3946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96AF3-1DD1-3382-8BE2-A4E0D542C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DF7D3E-DF29-9AF8-BFEE-9DA5CD96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4645E-5973-6384-CBEA-7A1339B9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C75976-5B46-F87A-7A78-C58B1304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848A37-B4CE-4470-93E1-ED96666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13622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9A88D-BBB0-DBF9-05A7-6A05F4FD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6B8674-5D3B-7190-E207-BAB4AC225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5F0A1C-BEF1-F91F-9309-21D449983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40643A-489B-CF1D-F649-698A5C10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C0ED14-4FC3-5027-3246-54CB44CC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4764E6-41C1-FE41-6F9D-22FFC19F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287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2A092-8E61-A404-C179-08224BF5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DACC3-023A-66B8-75F4-27754F447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1CCC07-42CE-3BB7-F0C9-31BA3AD3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495435-6C67-F155-42EA-78C8EECE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9F751A-CFC6-59E0-09B7-2505C0034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778031-D57B-A2FA-E780-0655BFF4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A0ACA4-BAF0-0F1F-950F-FCCD2726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FBAC62-4639-BF1B-465D-340258A67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468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F376A1-9628-68BC-7DD2-BB042B95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87D676-C696-A453-B725-896E1455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2D9DC9-9A2D-298B-D8E2-EEADBD4A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67262F-1781-985A-F9A2-9F68E407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5146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B2764A-52B7-83C8-4469-84EC5DF8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3C3BCF-EA8C-4297-7A8F-A42DEF17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D5CC1B-7CF7-345F-280C-6C31ACC6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590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FC156-E67D-5254-9950-81D756343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E1EE12-6A2C-D2ED-F866-1ED386CE8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A12B2D-A1BD-6B39-AFD8-C550613D5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4A93B7-E0CC-3D7B-FE85-AEF22275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8D5517-BF5C-122F-5B02-45C12FFC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21A1A-F14C-2D2A-70C7-1EE1BA9C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419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56D1E-F701-F13A-8F8C-28124C3D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F10669-5ADA-B5FE-5E59-88A0CD5BE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CC727-4A29-6BDC-D906-F86B765E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3580E-73EB-66FF-2B27-0C9757B4B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A5B807-71AD-D86B-8961-FE4A2E5A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A18D56-5391-C1FD-4713-4E3481F77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14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4C8A844-F691-F347-2768-A1635FE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3C158-A0C8-F922-97CB-DE33CBF26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4001D6-1B5F-C034-1284-C62DF282E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2E8EF6-33DD-47E1-B7CB-FF9690E0655A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6587AD-93F7-91AD-FFD2-BD735021A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E40FF5-95EF-1715-5D18-08BC91855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02A07-20E8-46AE-8151-608426E56B89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10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F2DA0B-3463-9A25-A62A-70E03FF7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/>
              <a:t>Module 3 - Pratique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B21985-BEA7-8328-B248-BFA447DE6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/>
              <a:t>Présentation et défense du module 3</a:t>
            </a:r>
          </a:p>
          <a:p>
            <a:endParaRPr lang="fr-CH"/>
          </a:p>
          <a:p>
            <a:r>
              <a:rPr lang="fr-CH"/>
              <a:t>Hofer Bilel &amp; Domon Lucas</a:t>
            </a:r>
          </a:p>
        </p:txBody>
      </p:sp>
    </p:spTree>
    <p:extLst>
      <p:ext uri="{BB962C8B-B14F-4D97-AF65-F5344CB8AC3E}">
        <p14:creationId xmlns:p14="http://schemas.microsoft.com/office/powerpoint/2010/main" val="3182952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4DE28-77E7-FB32-1A2A-4C3BD6512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30492E-9DD0-0B6D-E001-3881D590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313" y="2303874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Démonstration de l’interface</a:t>
            </a: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9E69FA59-5E53-948C-4E45-64E119C51410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4FBEDB14-A4B2-4FD5-C626-D81EF50FB623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284A60C9-026E-39A9-E38B-E819607591A4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303D70A3-38A4-C894-1719-48D00F3C6752}"/>
              </a:ext>
            </a:extLst>
          </p:cNvPr>
          <p:cNvSpPr/>
          <p:nvPr/>
        </p:nvSpPr>
        <p:spPr>
          <a:xfrm>
            <a:off x="7228146" y="5988875"/>
            <a:ext cx="216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700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4AC1716D-3DC6-7D7F-05AB-EEE25B4BF07C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05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F4266-526C-7B42-8D8A-2F5F4C526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C3E2B9-AB08-BE76-2CEE-B72B3D49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Bilan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D3B12E-6795-6C47-F487-DE881350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CH" sz="2000"/>
              <a:t>Découverte de la programmation</a:t>
            </a:r>
          </a:p>
          <a:p>
            <a:r>
              <a:rPr lang="fr-CH" sz="2000"/>
              <a:t>Améliorations possibles</a:t>
            </a:r>
          </a:p>
          <a:p>
            <a:r>
              <a:rPr lang="fr-CH" sz="2000"/>
              <a:t>Travail d’équipe 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BCA14F04-947E-7E8B-044D-220FF99287B2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A3E7E85D-86A9-75D4-5250-F765AB00D7AA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121D9BA6-B26D-88F4-EFBA-1B48FC03445F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34A8C2C-EEB4-5AF1-C8A0-93E99DFA899F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1888A933-A8ED-2E01-24D8-71D14F4B0178}"/>
              </a:ext>
            </a:extLst>
          </p:cNvPr>
          <p:cNvSpPr/>
          <p:nvPr/>
        </p:nvSpPr>
        <p:spPr>
          <a:xfrm>
            <a:off x="9388146" y="5988875"/>
            <a:ext cx="216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27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E8676A-78C1-287E-D1A8-76F28A7B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36646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9ED09F-C562-583F-2BBE-0FF1F081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26A0B947-B982-1B86-9852-9810FDC3FEB7}"/>
              </a:ext>
            </a:extLst>
          </p:cNvPr>
          <p:cNvSpPr/>
          <p:nvPr/>
        </p:nvSpPr>
        <p:spPr>
          <a:xfrm>
            <a:off x="688575" y="3731971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14" name="Flèche : chevron 13">
            <a:extLst>
              <a:ext uri="{FF2B5EF4-FFF2-40B4-BE49-F238E27FC236}">
                <a16:creationId xmlns:a16="http://schemas.microsoft.com/office/drawing/2014/main" id="{307C2308-D396-2EDE-7217-5A2A3AB5818B}"/>
              </a:ext>
            </a:extLst>
          </p:cNvPr>
          <p:cNvSpPr/>
          <p:nvPr/>
        </p:nvSpPr>
        <p:spPr>
          <a:xfrm>
            <a:off x="2848575" y="3728260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4B578743-D451-CA02-46FE-D899184555A9}"/>
              </a:ext>
            </a:extLst>
          </p:cNvPr>
          <p:cNvSpPr/>
          <p:nvPr/>
        </p:nvSpPr>
        <p:spPr>
          <a:xfrm>
            <a:off x="5008575" y="3728260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D05E6EC6-9A5A-D8E3-A605-501177F259ED}"/>
              </a:ext>
            </a:extLst>
          </p:cNvPr>
          <p:cNvSpPr/>
          <p:nvPr/>
        </p:nvSpPr>
        <p:spPr>
          <a:xfrm>
            <a:off x="7168575" y="3728260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839805D5-0497-11E5-F479-135F5011DEB7}"/>
              </a:ext>
            </a:extLst>
          </p:cNvPr>
          <p:cNvSpPr/>
          <p:nvPr/>
        </p:nvSpPr>
        <p:spPr>
          <a:xfrm>
            <a:off x="9328575" y="3728260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843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CF82D-CD6C-9829-2BD4-CBB77C9B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873D41-5388-E8C4-F620-D58D91CB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Descriptif du projet</a:t>
            </a: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120FCA77-4B88-2FF3-1001-FCB112413F81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B4BF70EF-F5C3-A980-5974-763BA01C0FB9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6AD9821A-E3F5-7114-724E-1AA8EF9DEED5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FA45390-5AFE-4234-1FFA-26C71B1729B0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ED011931-E0D4-94B3-541A-E603466622C7}"/>
              </a:ext>
            </a:extLst>
          </p:cNvPr>
          <p:cNvSpPr/>
          <p:nvPr/>
        </p:nvSpPr>
        <p:spPr>
          <a:xfrm>
            <a:off x="1683339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4FADB618-7E5D-AD57-0308-A9864C9F1716}"/>
              </a:ext>
            </a:extLst>
          </p:cNvPr>
          <p:cNvSpPr/>
          <p:nvPr/>
        </p:nvSpPr>
        <p:spPr>
          <a:xfrm>
            <a:off x="2404146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5A2AA3D-0DEC-F056-992D-7DC43B60A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848" y="3351672"/>
            <a:ext cx="2160000" cy="162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532910B-75A9-A181-B519-9B786A909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65" t="9006" r="5701" b="23317"/>
          <a:stretch>
            <a:fillRect/>
          </a:stretch>
        </p:blipFill>
        <p:spPr>
          <a:xfrm>
            <a:off x="5015999" y="3277780"/>
            <a:ext cx="2160000" cy="177295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BE83E242-2AA3-25A0-9E71-1083936F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270" y="3084259"/>
            <a:ext cx="2160000" cy="2160000"/>
          </a:xfrm>
          <a:prstGeom prst="rect">
            <a:avLst/>
          </a:prstGeom>
        </p:spPr>
      </p:pic>
      <p:sp>
        <p:nvSpPr>
          <p:cNvPr id="24" name="Flèche : double flèche horizontale 23">
            <a:extLst>
              <a:ext uri="{FF2B5EF4-FFF2-40B4-BE49-F238E27FC236}">
                <a16:creationId xmlns:a16="http://schemas.microsoft.com/office/drawing/2014/main" id="{39F86E05-1F3F-CF3E-F100-C63067515EDD}"/>
              </a:ext>
            </a:extLst>
          </p:cNvPr>
          <p:cNvSpPr/>
          <p:nvPr/>
        </p:nvSpPr>
        <p:spPr>
          <a:xfrm>
            <a:off x="3821435" y="3997820"/>
            <a:ext cx="711976" cy="332877"/>
          </a:xfrm>
          <a:prstGeom prst="leftRightArrow">
            <a:avLst/>
          </a:prstGeom>
          <a:solidFill>
            <a:srgbClr val="0F9E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Flèche : double flèche horizontale 24">
            <a:extLst>
              <a:ext uri="{FF2B5EF4-FFF2-40B4-BE49-F238E27FC236}">
                <a16:creationId xmlns:a16="http://schemas.microsoft.com/office/drawing/2014/main" id="{6D75227C-E0B5-8793-0258-2F7A13290C34}"/>
              </a:ext>
            </a:extLst>
          </p:cNvPr>
          <p:cNvSpPr/>
          <p:nvPr/>
        </p:nvSpPr>
        <p:spPr>
          <a:xfrm>
            <a:off x="7617146" y="3997820"/>
            <a:ext cx="711976" cy="332877"/>
          </a:xfrm>
          <a:prstGeom prst="leftRightArrow">
            <a:avLst/>
          </a:prstGeom>
          <a:solidFill>
            <a:srgbClr val="0F9E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28248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82030F-7546-9A39-6DB7-022699E9F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4876ADB-0BAE-77AF-9B1A-FC1EB5FC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8F204E-FBA9-C933-A64B-50F4F873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5" y="2902913"/>
            <a:ext cx="4806696" cy="22977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CH" sz="2000"/>
              <a:t>Bilel Hofer</a:t>
            </a:r>
          </a:p>
          <a:p>
            <a:r>
              <a:rPr lang="fr-CH" sz="2000"/>
              <a:t>Liaison avec la base de données</a:t>
            </a:r>
          </a:p>
          <a:p>
            <a:r>
              <a:rPr lang="fr-CH" sz="2000"/>
              <a:t>Documentation</a:t>
            </a: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43E4987F-9F83-E09C-E2E7-1ED3B0262CEB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CA91BFBF-58D1-1AA1-ECBF-29A8D6063C66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22D006FE-7D02-5473-268B-B987B1581498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830C0F04-8D08-C2CB-C07C-821FA0B2A93B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9F0ED299-34FF-BD2C-4523-DF7E46D5D29C}"/>
              </a:ext>
            </a:extLst>
          </p:cNvPr>
          <p:cNvSpPr/>
          <p:nvPr/>
        </p:nvSpPr>
        <p:spPr>
          <a:xfrm>
            <a:off x="2188146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5809BA9A-A39E-F7FB-F8B1-8C606838524F}"/>
              </a:ext>
            </a:extLst>
          </p:cNvPr>
          <p:cNvSpPr/>
          <p:nvPr/>
        </p:nvSpPr>
        <p:spPr>
          <a:xfrm>
            <a:off x="1684146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1507F5D3-882C-5B12-2034-EF3C70D98E3C}"/>
              </a:ext>
            </a:extLst>
          </p:cNvPr>
          <p:cNvSpPr txBox="1">
            <a:spLocks/>
          </p:cNvSpPr>
          <p:nvPr/>
        </p:nvSpPr>
        <p:spPr>
          <a:xfrm>
            <a:off x="6095999" y="2827896"/>
            <a:ext cx="4806696" cy="229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 sz="2000"/>
              <a:t>Lucas Domon</a:t>
            </a:r>
          </a:p>
          <a:p>
            <a:r>
              <a:rPr lang="fr-CH" sz="2000"/>
              <a:t>Réalisation de la visualisation </a:t>
            </a:r>
          </a:p>
          <a:p>
            <a:r>
              <a:rPr lang="fr-CH" sz="2000"/>
              <a:t>Rédaction du rapport</a:t>
            </a:r>
          </a:p>
        </p:txBody>
      </p:sp>
    </p:spTree>
    <p:extLst>
      <p:ext uri="{BB962C8B-B14F-4D97-AF65-F5344CB8AC3E}">
        <p14:creationId xmlns:p14="http://schemas.microsoft.com/office/powerpoint/2010/main" val="2727398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5F83F-95B0-C9AF-A37E-F051501D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0EB8C1-32F1-E640-B17C-C2888981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Fonctionnalités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35CA4-F233-945A-3E40-84F58C0F0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CH" sz="2000"/>
              <a:t>Création des lots et recettes</a:t>
            </a:r>
          </a:p>
          <a:p>
            <a:r>
              <a:rPr lang="fr-CH" sz="2000"/>
              <a:t>Modification recettes</a:t>
            </a:r>
          </a:p>
          <a:p>
            <a:r>
              <a:rPr lang="fr-CH" sz="2000"/>
              <a:t>Historique</a:t>
            </a:r>
          </a:p>
          <a:p>
            <a:r>
              <a:rPr lang="fr-CH" sz="2000"/>
              <a:t>Filtres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7305BF51-E416-9E8B-7B4F-A54A6E97015D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185F9EB9-C2D7-110B-487C-60C6AB0CF3DE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375F465F-116B-7E60-555F-78267CE26EFF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329E057-EB90-CF7B-C415-A7D104CFC67C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BAA1E69B-A6DE-480F-ADA6-0413E8806989}"/>
              </a:ext>
            </a:extLst>
          </p:cNvPr>
          <p:cNvSpPr/>
          <p:nvPr/>
        </p:nvSpPr>
        <p:spPr>
          <a:xfrm>
            <a:off x="3102492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ECBB9A07-4C6C-6EDF-FBBA-5BAC8C081422}"/>
              </a:ext>
            </a:extLst>
          </p:cNvPr>
          <p:cNvSpPr/>
          <p:nvPr/>
        </p:nvSpPr>
        <p:spPr>
          <a:xfrm>
            <a:off x="4193319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655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0A9FF-9BE2-FC1F-1236-643DB4696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6ED98C-98F8-3988-58CD-BD3A110F8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fr-CH" sz="5400"/>
              <a:t>Problèmes rencontrés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2F553-E73D-EEBC-3024-7E6BB2FD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fr-CH" sz="2000"/>
              <a:t>Connexion avec l’automate</a:t>
            </a:r>
          </a:p>
          <a:p>
            <a:r>
              <a:rPr lang="fr-CH" sz="2000"/>
              <a:t>Récupération des dates</a:t>
            </a:r>
          </a:p>
          <a:p>
            <a:endParaRPr lang="fr-CH" sz="2000"/>
          </a:p>
          <a:p>
            <a:endParaRPr lang="fr-CH" sz="2000"/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96E4972-358E-85DF-9852-8144A1DC5A1A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16" name="Flèche : chevron 15">
            <a:extLst>
              <a:ext uri="{FF2B5EF4-FFF2-40B4-BE49-F238E27FC236}">
                <a16:creationId xmlns:a16="http://schemas.microsoft.com/office/drawing/2014/main" id="{6A3A8F2F-D52C-1C94-5EB6-923472769FF5}"/>
              </a:ext>
            </a:extLst>
          </p:cNvPr>
          <p:cNvSpPr/>
          <p:nvPr/>
        </p:nvSpPr>
        <p:spPr>
          <a:xfrm>
            <a:off x="506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Interface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E511DC61-63CD-728B-0041-B35A563C5279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28B985CF-C8E4-5EE6-5BF0-741113B1B7DA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BCABAB86-B5BC-98E4-B9D5-B002B0B98D4F}"/>
              </a:ext>
            </a:extLst>
          </p:cNvPr>
          <p:cNvSpPr/>
          <p:nvPr/>
        </p:nvSpPr>
        <p:spPr>
          <a:xfrm>
            <a:off x="3977319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269AA5B9-5D95-68A9-179B-CFF6CDAC20E4}"/>
              </a:ext>
            </a:extLst>
          </p:cNvPr>
          <p:cNvSpPr/>
          <p:nvPr/>
        </p:nvSpPr>
        <p:spPr>
          <a:xfrm>
            <a:off x="3102492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596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719DD-E912-B3F0-20BA-B2DC822F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F329E-B58F-913E-9D35-0B18B697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Comparaison de l’interface</a:t>
            </a:r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E16405F0-ED4C-0321-2E7E-3CA36BB73E32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AF4B0B21-345A-B82C-7B51-1C2EB3D0ACB9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D13E6C2C-77C1-F06D-6A48-C3E25F2914E4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FEE785E0-CA93-ABA5-C99F-F3C6A6E09553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9" name="Flèche : chevron 8">
            <a:extLst>
              <a:ext uri="{FF2B5EF4-FFF2-40B4-BE49-F238E27FC236}">
                <a16:creationId xmlns:a16="http://schemas.microsoft.com/office/drawing/2014/main" id="{0DF8BE3D-312E-00D9-8C51-F820E7D6F18C}"/>
              </a:ext>
            </a:extLst>
          </p:cNvPr>
          <p:cNvSpPr/>
          <p:nvPr/>
        </p:nvSpPr>
        <p:spPr>
          <a:xfrm>
            <a:off x="5068146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0" name="Flèche : chevron 9">
            <a:extLst>
              <a:ext uri="{FF2B5EF4-FFF2-40B4-BE49-F238E27FC236}">
                <a16:creationId xmlns:a16="http://schemas.microsoft.com/office/drawing/2014/main" id="{A344D776-7AB8-6811-52B8-B19ECB64F9F9}"/>
              </a:ext>
            </a:extLst>
          </p:cNvPr>
          <p:cNvSpPr/>
          <p:nvPr/>
        </p:nvSpPr>
        <p:spPr>
          <a:xfrm>
            <a:off x="6004146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0FF58F20-2921-99BA-94ED-6600C79470EA}"/>
              </a:ext>
            </a:extLst>
          </p:cNvPr>
          <p:cNvSpPr/>
          <p:nvPr/>
        </p:nvSpPr>
        <p:spPr>
          <a:xfrm>
            <a:off x="6724146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B82F2844-9385-2184-074E-625D1BB108D7}"/>
              </a:ext>
            </a:extLst>
          </p:cNvPr>
          <p:cNvSpPr txBox="1">
            <a:spLocks/>
          </p:cNvSpPr>
          <p:nvPr/>
        </p:nvSpPr>
        <p:spPr>
          <a:xfrm>
            <a:off x="204038" y="1690688"/>
            <a:ext cx="5314856" cy="444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Maquette du projet</a:t>
            </a:r>
          </a:p>
        </p:txBody>
      </p:sp>
      <p:pic>
        <p:nvPicPr>
          <p:cNvPr id="14" name="Espace réservé du contenu 7" descr="Une image contenant texte, reçu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3E650F84-8701-DE53-42FE-56405F67D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8" y="2141989"/>
            <a:ext cx="5314856" cy="3240000"/>
          </a:xfrm>
          <a:prstGeom prst="rect">
            <a:avLst/>
          </a:prstGeom>
        </p:spPr>
      </p:pic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CFCD0F41-8640-83C2-C509-0CFD3AEE2798}"/>
              </a:ext>
            </a:extLst>
          </p:cNvPr>
          <p:cNvSpPr txBox="1">
            <a:spLocks/>
          </p:cNvSpPr>
          <p:nvPr/>
        </p:nvSpPr>
        <p:spPr>
          <a:xfrm>
            <a:off x="5888324" y="1690688"/>
            <a:ext cx="5760000" cy="4446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CH"/>
              <a:t>Interface finale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47C8748-9183-7E36-C8CD-DB77662E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95"/>
          <a:stretch>
            <a:fillRect/>
          </a:stretch>
        </p:blipFill>
        <p:spPr>
          <a:xfrm>
            <a:off x="5888324" y="2141989"/>
            <a:ext cx="6107834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5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2997-C369-F746-2A76-15943381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0E4D467-80D3-E808-2F8C-0B476D95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Maquette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du </a:t>
            </a:r>
            <a:r>
              <a:rPr lang="en-US" sz="54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35A55-3822-CB3D-C9DC-2E5ADF3A91A1}"/>
              </a:ext>
            </a:extLst>
          </p:cNvPr>
          <p:cNvSpPr/>
          <p:nvPr/>
        </p:nvSpPr>
        <p:spPr>
          <a:xfrm>
            <a:off x="4021956" y="391251"/>
            <a:ext cx="7673220" cy="5987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pic>
        <p:nvPicPr>
          <p:cNvPr id="6" name="Espace réservé du contenu 7" descr="Une image contenant texte, reçu, capture d’écran, diagramme&#10;&#10;Le contenu généré par l’IA peut être incorrect.">
            <a:extLst>
              <a:ext uri="{FF2B5EF4-FFF2-40B4-BE49-F238E27FC236}">
                <a16:creationId xmlns:a16="http://schemas.microsoft.com/office/drawing/2014/main" id="{B623588D-D47E-77A6-3691-A3B82FAA7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66" y="1189207"/>
            <a:ext cx="7200000" cy="4391999"/>
          </a:xfrm>
          <a:prstGeom prst="rect">
            <a:avLst/>
          </a:prstGeom>
        </p:spPr>
      </p:pic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34DC8A1F-3D46-2977-21DD-4F4115FADD28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19" name="Flèche : chevron 18">
            <a:extLst>
              <a:ext uri="{FF2B5EF4-FFF2-40B4-BE49-F238E27FC236}">
                <a16:creationId xmlns:a16="http://schemas.microsoft.com/office/drawing/2014/main" id="{4F780309-982F-6869-365C-384A475F775F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21" name="Flèche : chevron 20">
            <a:extLst>
              <a:ext uri="{FF2B5EF4-FFF2-40B4-BE49-F238E27FC236}">
                <a16:creationId xmlns:a16="http://schemas.microsoft.com/office/drawing/2014/main" id="{65C1E20A-BA24-0C6B-BF51-58ADEFBFE189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22" name="Flèche : chevron 21">
            <a:extLst>
              <a:ext uri="{FF2B5EF4-FFF2-40B4-BE49-F238E27FC236}">
                <a16:creationId xmlns:a16="http://schemas.microsoft.com/office/drawing/2014/main" id="{4DF1AAF8-FB9B-CD7F-ABB0-971B3044FEE7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77315DDB-BC1A-2377-8A0B-CB5EC6059F2D}"/>
              </a:ext>
            </a:extLst>
          </p:cNvPr>
          <p:cNvSpPr/>
          <p:nvPr/>
        </p:nvSpPr>
        <p:spPr>
          <a:xfrm>
            <a:off x="5788146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24" name="Flèche : chevron 23">
            <a:extLst>
              <a:ext uri="{FF2B5EF4-FFF2-40B4-BE49-F238E27FC236}">
                <a16:creationId xmlns:a16="http://schemas.microsoft.com/office/drawing/2014/main" id="{FE9E13CE-9D60-2C9B-ACDE-306AE4BC51AB}"/>
              </a:ext>
            </a:extLst>
          </p:cNvPr>
          <p:cNvSpPr/>
          <p:nvPr/>
        </p:nvSpPr>
        <p:spPr>
          <a:xfrm>
            <a:off x="5158200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5" name="Flèche : chevron 24">
            <a:extLst>
              <a:ext uri="{FF2B5EF4-FFF2-40B4-BE49-F238E27FC236}">
                <a16:creationId xmlns:a16="http://schemas.microsoft.com/office/drawing/2014/main" id="{452D4C0C-C545-600B-1F42-BE9A4FAD3BD2}"/>
              </a:ext>
            </a:extLst>
          </p:cNvPr>
          <p:cNvSpPr/>
          <p:nvPr/>
        </p:nvSpPr>
        <p:spPr>
          <a:xfrm>
            <a:off x="6724146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705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CE326-C62D-2257-C4DF-31C43AE3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DB3BB-3519-1DA1-60C4-DC73904A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36CB66-F696-A3DA-C0A5-5A1B0A05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 finale</a:t>
            </a: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4772E648-AE5E-3BCD-6705-9E1D8F39C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3FA31E-8133-617A-EC0D-575CCD135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DF1D15-D3BC-A57F-1F58-24836BADC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4702C14-3AF2-8EBC-000B-746EEFB17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36E5E0C-5416-37AE-2185-A4FB5224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324C79-C5CF-987F-00A0-81FDAE44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èche : chevron 3">
            <a:extLst>
              <a:ext uri="{FF2B5EF4-FFF2-40B4-BE49-F238E27FC236}">
                <a16:creationId xmlns:a16="http://schemas.microsoft.com/office/drawing/2014/main" id="{7FAA693E-8A7C-9AD8-69A9-5E470885F9C6}"/>
              </a:ext>
            </a:extLst>
          </p:cNvPr>
          <p:cNvSpPr/>
          <p:nvPr/>
        </p:nvSpPr>
        <p:spPr>
          <a:xfrm>
            <a:off x="74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Introduction</a:t>
            </a:r>
            <a:endParaRPr lang="fr-CH" sz="2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4947-2BD1-C9EB-CF81-E8E9A44ECEFC}"/>
              </a:ext>
            </a:extLst>
          </p:cNvPr>
          <p:cNvSpPr/>
          <p:nvPr/>
        </p:nvSpPr>
        <p:spPr>
          <a:xfrm>
            <a:off x="4021956" y="391251"/>
            <a:ext cx="7673220" cy="5987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Flèche : chevron 4">
            <a:extLst>
              <a:ext uri="{FF2B5EF4-FFF2-40B4-BE49-F238E27FC236}">
                <a16:creationId xmlns:a16="http://schemas.microsoft.com/office/drawing/2014/main" id="{BE3BD098-A2AA-32B8-E9D5-3FA25D7D78FD}"/>
              </a:ext>
            </a:extLst>
          </p:cNvPr>
          <p:cNvSpPr/>
          <p:nvPr/>
        </p:nvSpPr>
        <p:spPr>
          <a:xfrm>
            <a:off x="290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>
                <a:solidFill>
                  <a:schemeClr val="bg1"/>
                </a:solidFill>
              </a:rPr>
              <a:t>Développement</a:t>
            </a:r>
            <a:endParaRPr lang="fr-CH" sz="1400">
              <a:solidFill>
                <a:schemeClr val="bg1"/>
              </a:solidFill>
            </a:endParaRP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21884AF6-ABD3-8A19-79E1-660D30B4F023}"/>
              </a:ext>
            </a:extLst>
          </p:cNvPr>
          <p:cNvSpPr/>
          <p:nvPr/>
        </p:nvSpPr>
        <p:spPr>
          <a:xfrm>
            <a:off x="722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Démonstration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9730F43B-1AA4-5C19-0106-CFF0094BA3F3}"/>
              </a:ext>
            </a:extLst>
          </p:cNvPr>
          <p:cNvSpPr/>
          <p:nvPr/>
        </p:nvSpPr>
        <p:spPr>
          <a:xfrm>
            <a:off x="9388146" y="6060875"/>
            <a:ext cx="2160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>
                <a:solidFill>
                  <a:schemeClr val="bg1"/>
                </a:solidFill>
              </a:rPr>
              <a:t>Conclusion</a:t>
            </a:r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3" name="Flèche : chevron 2">
            <a:extLst>
              <a:ext uri="{FF2B5EF4-FFF2-40B4-BE49-F238E27FC236}">
                <a16:creationId xmlns:a16="http://schemas.microsoft.com/office/drawing/2014/main" id="{82C597C2-31FE-FD03-2BD5-D66F64E37199}"/>
              </a:ext>
            </a:extLst>
          </p:cNvPr>
          <p:cNvSpPr/>
          <p:nvPr/>
        </p:nvSpPr>
        <p:spPr>
          <a:xfrm>
            <a:off x="6508146" y="5988875"/>
            <a:ext cx="720000" cy="576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400">
              <a:solidFill>
                <a:schemeClr val="bg1"/>
              </a:solidFill>
            </a:endParaRP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74C72125-FCC3-A3B5-8867-5D2A54B7EADE}"/>
              </a:ext>
            </a:extLst>
          </p:cNvPr>
          <p:cNvSpPr/>
          <p:nvPr/>
        </p:nvSpPr>
        <p:spPr>
          <a:xfrm>
            <a:off x="5158200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4" name="Flèche : chevron 13">
            <a:extLst>
              <a:ext uri="{FF2B5EF4-FFF2-40B4-BE49-F238E27FC236}">
                <a16:creationId xmlns:a16="http://schemas.microsoft.com/office/drawing/2014/main" id="{ADF0DB33-C7BE-041A-0708-35F7C106369C}"/>
              </a:ext>
            </a:extLst>
          </p:cNvPr>
          <p:cNvSpPr/>
          <p:nvPr/>
        </p:nvSpPr>
        <p:spPr>
          <a:xfrm>
            <a:off x="5833069" y="6060875"/>
            <a:ext cx="504000" cy="432000"/>
          </a:xfrm>
          <a:prstGeom prst="chevron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D71DE3C-E13C-7283-E54C-EC9333CE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753"/>
          <a:stretch/>
        </p:blipFill>
        <p:spPr>
          <a:xfrm>
            <a:off x="4258566" y="1413213"/>
            <a:ext cx="7200000" cy="38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91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Thème Office</vt:lpstr>
      <vt:lpstr>Module 3 - Pratique</vt:lpstr>
      <vt:lpstr>Sommaire</vt:lpstr>
      <vt:lpstr>Descriptif du projet</vt:lpstr>
      <vt:lpstr>Répartition du travail</vt:lpstr>
      <vt:lpstr>Fonctionnalités</vt:lpstr>
      <vt:lpstr>Problèmes rencontrés</vt:lpstr>
      <vt:lpstr>Comparaison de l’interface</vt:lpstr>
      <vt:lpstr>Maquette du projet</vt:lpstr>
      <vt:lpstr>Interface finale</vt:lpstr>
      <vt:lpstr>Démonstration de l’interface</vt:lpstr>
      <vt:lpstr>Bilan et conclusion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Domon Lucas</dc:creator>
  <cp:revision>1</cp:revision>
  <dcterms:created xsi:type="dcterms:W3CDTF">2025-06-13T12:10:07Z</dcterms:created>
  <dcterms:modified xsi:type="dcterms:W3CDTF">2025-06-16T08:43:03Z</dcterms:modified>
</cp:coreProperties>
</file>