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4"/>
  </p:sldMasterIdLst>
  <p:sldIdLst>
    <p:sldId id="257" r:id="rId5"/>
    <p:sldId id="262" r:id="rId6"/>
    <p:sldId id="258" r:id="rId7"/>
    <p:sldId id="260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74348D6-A45A-457D-8950-699FE10A6B84}">
          <p14:sldIdLst>
            <p14:sldId id="257"/>
            <p14:sldId id="262"/>
            <p14:sldId id="258"/>
            <p14:sldId id="260"/>
            <p14:sldId id="263"/>
            <p14:sldId id="264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2BCA4-12CB-482A-9BB4-4517D6C4BE73}" v="29" dt="2022-04-14T23:58:5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42A50-5BDE-4C78-9EAE-C74D5B43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B628C6-B15D-470D-9F0C-C057C72D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1982D-C047-4F18-B1B0-30A14B8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28F95-F4A3-4432-A92C-BB70B8C1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2D148-57F2-46DB-A587-FC596F90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6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C6D3E-DEC6-415B-BC82-E9EEAB62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46626-68CC-4B23-964E-DD18AFFD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45D2E-5ED9-41C5-A30A-769970EA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555F69-DD3F-4C5E-B614-321734EB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6C2C3-E451-4C0E-B548-3EE9490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4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7D3B13-E669-45BE-AA97-7D2206802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FFBF7E-25F8-4F7E-8172-07F2DED9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096DE-3494-4AE8-95C2-73CE6194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3249D1-E805-4DB0-ABBC-FFAAC1B5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C4094-96B8-4E0E-8DF1-87AD4852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3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EE0AA-DE8C-4193-A8D6-E0465D0D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D73C3-2223-49F3-8FEB-70F96D89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04EE66-655C-4431-BE39-6CDB6D10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00154-5F11-42FC-97F7-F166538C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EF717-55F3-4B80-B85E-00CEF2B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7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F8854-6000-44EE-B5A4-905DF283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59F1E-2D60-4968-AF9A-E8A99DC3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53CE3-085C-4391-B89F-091552BA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DDEF68-218E-4579-9347-EA6CADCA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7E5102-58A2-4EC9-9F93-CE9564BA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96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014DB-D673-4B45-A2E7-CE0D99F6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F9B95-99E4-4CC1-A5E5-8ACE57F8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7A351E-B1EE-4D71-9542-DB72A964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282107-3E6F-4257-86EE-AE9F548B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552A0-13D1-4D66-B1C6-B7E98A2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52FB1-2D6D-4BDA-9212-B3E40323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319E5-FF4B-4120-BC1E-39A5097B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EC95D-41F1-48EC-A9AF-27BC415E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1FC753-2321-490C-94B3-2CA45B1D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B436EB-3D9E-422F-B3B3-2670612D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4BD713-6B7A-45B5-9686-AFF795533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6A87A7-5B31-4799-A069-95BB57B0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EC9EA0-6677-4D1E-BD1E-C6F55AA8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E71C72-8E53-4182-91C8-54A3F24D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63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2E85F-D2C1-4293-BB82-54ABCCEB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700426-CA63-4233-97C2-FDB3DC4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F13152-F83E-4C1A-9A1E-F4CB5656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087A5-60C1-4DE7-B34F-E25CD6F6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9B64ED-21B8-4D8B-94AB-990A6A8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B7E99-FCD3-4325-BEE8-6780FA74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6535-AC85-49FD-ADA4-1D2DEB87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03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0F9DD-D5DA-4DEF-BB45-45ECE98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9E1D9-C2D5-4355-A0C7-1C6E5A3C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E009A-C552-4D6B-B406-362BC5B3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B92555-52DA-42F3-94A8-6D0F015C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BC8D4-23AB-4B76-A7DD-B36717F9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469E01-A0E0-4006-A07C-E572A3EA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FCA6A-919F-4B5F-B8C7-19F91A0B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28C3A3-2DA8-4D16-B270-7083C979E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B6AA1A-0F4E-4696-BCE7-1BBD7661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BAABC4-0116-4233-ACEF-7688475D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F9CFE-E89E-47D5-A956-7EA74760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288677-84F5-43C8-AC1E-E6D1AB0E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08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E991D4-C0A5-4A08-9C50-3BAAE1A6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2D0EF-EA8F-48E1-8776-4796B0D1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1B42F-DF97-4797-A595-EDD58CA2A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90B-6A7B-4F07-81F1-434E17FCB9CA}" type="datetimeFigureOut">
              <a:rPr lang="fr-FR" smtClean="0"/>
              <a:t>15/04/2022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925A4-2CDA-4BCF-8D38-B3A8EDA4F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8574A-C56E-436B-BAF9-BE9FF3E6D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92CD-7574-4A9D-BC88-6DD833AA6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4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fr-FR" sz="4000" dirty="0">
                <a:solidFill>
                  <a:schemeClr val="tx2"/>
                </a:solidFill>
                <a:cs typeface="Calibri Light"/>
              </a:rPr>
              <a:t>Projet Babyfoot connecté</a:t>
            </a: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que 3">
            <a:extLst>
              <a:ext uri="{FF2B5EF4-FFF2-40B4-BE49-F238E27FC236}">
                <a16:creationId xmlns:a16="http://schemas.microsoft.com/office/drawing/2014/main" id="{2A2EA86E-171D-4AD0-A8D2-6A616BB3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309" y="320231"/>
            <a:ext cx="4455930" cy="2836567"/>
          </a:xfrm>
          <a:prstGeom prst="rect">
            <a:avLst/>
          </a:prstGeom>
        </p:spPr>
      </p:pic>
      <p:grpSp>
        <p:nvGrpSpPr>
          <p:cNvPr id="40" name="Group 2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71250"/>
            <a:ext cx="9144000" cy="1041400"/>
          </a:xfrm>
        </p:spPr>
        <p:txBody>
          <a:bodyPr/>
          <a:lstStyle/>
          <a:p>
            <a:r>
              <a:rPr lang="fr-FR" dirty="0">
                <a:cs typeface="Calibri Light"/>
              </a:rPr>
              <a:t>Sommaire: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9DC7DC-2734-492A-A929-707984DEB63D}"/>
              </a:ext>
            </a:extLst>
          </p:cNvPr>
          <p:cNvSpPr txBox="1"/>
          <p:nvPr/>
        </p:nvSpPr>
        <p:spPr>
          <a:xfrm>
            <a:off x="629920" y="3013501"/>
            <a:ext cx="1093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1) Présentation Baby-foot</a:t>
            </a:r>
          </a:p>
          <a:p>
            <a:r>
              <a:rPr lang="fr-FR" dirty="0"/>
              <a:t>2) Projet et protocole</a:t>
            </a:r>
          </a:p>
          <a:p>
            <a:r>
              <a:rPr lang="fr-FR" dirty="0"/>
              <a:t>3) Avancement</a:t>
            </a:r>
          </a:p>
          <a:p>
            <a:r>
              <a:rPr lang="fr-FR" dirty="0"/>
              <a:t>4) Questions et suggestions?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5F5160-571B-4811-968E-366C0CB65A5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43711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DFF7F-B138-A3BF-CD12-07BA53E7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fr-FR" sz="3400" dirty="0">
                <a:cs typeface="Calibri Light"/>
              </a:rPr>
              <a:t>1) Qu'est-ce qu'un babyfoot ?</a:t>
            </a:r>
            <a:endParaRPr lang="fr-FR" sz="3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C778A-AA8B-7430-C531-76595BA4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1088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 dirty="0">
                <a:ea typeface="+mn-lt"/>
                <a:cs typeface="+mn-lt"/>
              </a:rPr>
              <a:t> Trouvable dans des fêtes foraines, salles d’arcades ou même chez vous, on ne le présente plus.</a:t>
            </a:r>
            <a:endParaRPr lang="fr-FR" sz="1800" dirty="0">
              <a:cs typeface="Calibri" panose="020F0502020204030204"/>
            </a:endParaRPr>
          </a:p>
          <a:p>
            <a:endParaRPr lang="fr-FR" sz="1800" dirty="0">
              <a:ea typeface="Calibri"/>
              <a:cs typeface="Calibri"/>
            </a:endParaRPr>
          </a:p>
          <a:p>
            <a:endParaRPr lang="fr-FR" sz="1800" dirty="0">
              <a:ea typeface="Calibri"/>
              <a:cs typeface="Calibri"/>
            </a:endParaRPr>
          </a:p>
        </p:txBody>
      </p:sp>
      <p:pic>
        <p:nvPicPr>
          <p:cNvPr id="4" name="Image 4" descr="Une image contenant personne, intérieur, billard&#10;&#10;Description générée automatiquement">
            <a:extLst>
              <a:ext uri="{FF2B5EF4-FFF2-40B4-BE49-F238E27FC236}">
                <a16:creationId xmlns:a16="http://schemas.microsoft.com/office/drawing/2014/main" id="{7219EAB0-5BB1-8520-1193-FC00BFDE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8479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ontent Placeholder 75">
            <a:extLst>
              <a:ext uri="{FF2B5EF4-FFF2-40B4-BE49-F238E27FC236}">
                <a16:creationId xmlns:a16="http://schemas.microsoft.com/office/drawing/2014/main" id="{BEC93517-9CCB-EFD5-D025-4A506F0B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8" y="2890618"/>
            <a:ext cx="4443154" cy="910150"/>
          </a:xfrm>
        </p:spPr>
        <p:txBody>
          <a:bodyPr>
            <a:normAutofit/>
          </a:bodyPr>
          <a:lstStyle/>
          <a:p>
            <a:r>
              <a:rPr lang="en-US" sz="1800" dirty="0"/>
              <a:t>Explication de </a:t>
            </a:r>
            <a:r>
              <a:rPr lang="en-US" sz="1800" dirty="0" err="1"/>
              <a:t>notre</a:t>
            </a:r>
            <a:r>
              <a:rPr lang="en-US" sz="1800" dirty="0"/>
              <a:t> </a:t>
            </a:r>
            <a:r>
              <a:rPr lang="en-US" sz="1800" dirty="0" err="1"/>
              <a:t>projet</a:t>
            </a:r>
            <a:r>
              <a:rPr lang="en-US" sz="1800" dirty="0"/>
              <a:t>.</a:t>
            </a:r>
          </a:p>
          <a:p>
            <a:r>
              <a:rPr lang="en-US" sz="1800" dirty="0"/>
              <a:t>Comment </a:t>
            </a:r>
            <a:r>
              <a:rPr lang="en-US" sz="1800" dirty="0" err="1"/>
              <a:t>réaliser</a:t>
            </a:r>
            <a:r>
              <a:rPr lang="en-US" sz="1800" dirty="0"/>
              <a:t> </a:t>
            </a:r>
            <a:r>
              <a:rPr lang="en-US" sz="1800" dirty="0" err="1"/>
              <a:t>ce</a:t>
            </a:r>
            <a:r>
              <a:rPr lang="en-US" sz="1800" dirty="0"/>
              <a:t> </a:t>
            </a:r>
            <a:r>
              <a:rPr lang="en-US" sz="1800" dirty="0" err="1"/>
              <a:t>projet</a:t>
            </a:r>
            <a:r>
              <a:rPr lang="en-US" sz="1800" dirty="0"/>
              <a:t>? (matériel)</a:t>
            </a:r>
            <a:endParaRPr lang="en-US" sz="1400" dirty="0"/>
          </a:p>
          <a:p>
            <a:endParaRPr lang="en-US" sz="1800" dirty="0"/>
          </a:p>
        </p:txBody>
      </p:sp>
      <p:pic>
        <p:nvPicPr>
          <p:cNvPr id="4" name="Graphique 4">
            <a:extLst>
              <a:ext uri="{FF2B5EF4-FFF2-40B4-BE49-F238E27FC236}">
                <a16:creationId xmlns:a16="http://schemas.microsoft.com/office/drawing/2014/main" id="{39BBBAE7-DCBE-AE3A-DA6C-996D7E7C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816" y="1209790"/>
            <a:ext cx="6440424" cy="4383066"/>
          </a:xfrm>
          <a:prstGeom prst="rect">
            <a:avLst/>
          </a:prstGeom>
        </p:spPr>
      </p:pic>
      <p:sp>
        <p:nvSpPr>
          <p:cNvPr id="45" name="Titre 1">
            <a:extLst>
              <a:ext uri="{FF2B5EF4-FFF2-40B4-BE49-F238E27FC236}">
                <a16:creationId xmlns:a16="http://schemas.microsoft.com/office/drawing/2014/main" id="{A2EE27A4-3601-451C-926C-005A61C1012E}"/>
              </a:ext>
            </a:extLst>
          </p:cNvPr>
          <p:cNvSpPr txBox="1">
            <a:spLocks/>
          </p:cNvSpPr>
          <p:nvPr/>
        </p:nvSpPr>
        <p:spPr>
          <a:xfrm>
            <a:off x="411480" y="987552"/>
            <a:ext cx="4485862" cy="711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cs typeface="Calibri Light"/>
              </a:rPr>
              <a:t>2) Projet et protocole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59150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020686-0085-4CA0-A88C-81821B70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986471"/>
            <a:ext cx="9173823" cy="48850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5F1808-1CB8-452A-8A54-901DD14E0579}"/>
              </a:ext>
            </a:extLst>
          </p:cNvPr>
          <p:cNvSpPr txBox="1"/>
          <p:nvPr/>
        </p:nvSpPr>
        <p:spPr>
          <a:xfrm>
            <a:off x="357927" y="631706"/>
            <a:ext cx="1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Terrain en 3D</a:t>
            </a:r>
          </a:p>
        </p:txBody>
      </p:sp>
    </p:spTree>
    <p:extLst>
      <p:ext uri="{BB962C8B-B14F-4D97-AF65-F5344CB8AC3E}">
        <p14:creationId xmlns:p14="http://schemas.microsoft.com/office/powerpoint/2010/main" val="429063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0020686-0085-4CA0-A88C-81821B703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986471"/>
            <a:ext cx="9173823" cy="48850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5F1808-1CB8-452A-8A54-901DD14E0579}"/>
              </a:ext>
            </a:extLst>
          </p:cNvPr>
          <p:cNvSpPr txBox="1"/>
          <p:nvPr/>
        </p:nvSpPr>
        <p:spPr>
          <a:xfrm>
            <a:off x="357927" y="617139"/>
            <a:ext cx="182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Terrain en 3D</a:t>
            </a:r>
          </a:p>
          <a:p>
            <a:r>
              <a:rPr lang="fr-FR" dirty="0"/>
              <a:t>Avec la carte Arduino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2A7A1-6278-46C5-86B2-E2ACAB1E27C1}"/>
              </a:ext>
            </a:extLst>
          </p:cNvPr>
          <p:cNvSpPr/>
          <p:nvPr/>
        </p:nvSpPr>
        <p:spPr>
          <a:xfrm>
            <a:off x="6362700" y="4743450"/>
            <a:ext cx="9048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E88A9-69B6-488E-A449-0E3A0F28ED41}"/>
              </a:ext>
            </a:extLst>
          </p:cNvPr>
          <p:cNvSpPr/>
          <p:nvPr/>
        </p:nvSpPr>
        <p:spPr>
          <a:xfrm>
            <a:off x="3257550" y="2533650"/>
            <a:ext cx="26670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B9E8A-C5EA-4637-ABF0-15161F9C2788}"/>
              </a:ext>
            </a:extLst>
          </p:cNvPr>
          <p:cNvSpPr/>
          <p:nvPr/>
        </p:nvSpPr>
        <p:spPr>
          <a:xfrm>
            <a:off x="10086975" y="2533650"/>
            <a:ext cx="266700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CB5C1A-81E2-45BB-A780-F5A7281EEFA1}"/>
              </a:ext>
            </a:extLst>
          </p:cNvPr>
          <p:cNvSpPr txBox="1"/>
          <p:nvPr/>
        </p:nvSpPr>
        <p:spPr>
          <a:xfrm>
            <a:off x="2786062" y="216431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CD64EF9-A442-4D0D-93D7-CB8086BA99EA}"/>
              </a:ext>
            </a:extLst>
          </p:cNvPr>
          <p:cNvSpPr txBox="1"/>
          <p:nvPr/>
        </p:nvSpPr>
        <p:spPr>
          <a:xfrm>
            <a:off x="9615487" y="218920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544643-FB14-42CF-BCFE-4044DD774080}"/>
              </a:ext>
            </a:extLst>
          </p:cNvPr>
          <p:cNvSpPr txBox="1"/>
          <p:nvPr/>
        </p:nvSpPr>
        <p:spPr>
          <a:xfrm>
            <a:off x="5995987" y="5429250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Écran OLED</a:t>
            </a:r>
          </a:p>
          <a:p>
            <a:pPr algn="ctr"/>
            <a:r>
              <a:rPr lang="fr-FR" dirty="0"/>
              <a:t>Et carte</a:t>
            </a:r>
          </a:p>
        </p:txBody>
      </p:sp>
    </p:spTree>
    <p:extLst>
      <p:ext uri="{BB962C8B-B14F-4D97-AF65-F5344CB8AC3E}">
        <p14:creationId xmlns:p14="http://schemas.microsoft.com/office/powerpoint/2010/main" val="33804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63822349-AF95-447D-A623-141574C9B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889" y="1244450"/>
            <a:ext cx="4486275" cy="4959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cs typeface="Calibri Light"/>
              </a:rPr>
              <a:t>3) Avancement</a:t>
            </a:r>
            <a:endParaRPr lang="fr-FR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9D058-B286-702D-12A4-0EB46B03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16" y="2815336"/>
            <a:ext cx="4498848" cy="613664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Où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sommes</a:t>
            </a:r>
            <a:r>
              <a:rPr lang="en-US" sz="1800" dirty="0"/>
              <a:t> nous?</a:t>
            </a:r>
          </a:p>
        </p:txBody>
      </p:sp>
      <p:pic>
        <p:nvPicPr>
          <p:cNvPr id="5" name="Espace réservé du contenu 4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CC009E4A-75C9-4744-AA80-567DA3FCE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2" r="2068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00997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FDBBF-0BC4-4F78-A8AD-D1386049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9600" dirty="0"/>
              <a:t>FIN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C379E-AD54-45FA-AEE5-B0CEF26FEB87}"/>
              </a:ext>
            </a:extLst>
          </p:cNvPr>
          <p:cNvSpPr txBox="1"/>
          <p:nvPr/>
        </p:nvSpPr>
        <p:spPr>
          <a:xfrm>
            <a:off x="1352550" y="5553075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 questions / suggestions?</a:t>
            </a:r>
          </a:p>
        </p:txBody>
      </p:sp>
    </p:spTree>
    <p:extLst>
      <p:ext uri="{BB962C8B-B14F-4D97-AF65-F5344CB8AC3E}">
        <p14:creationId xmlns:p14="http://schemas.microsoft.com/office/powerpoint/2010/main" val="3483845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7198730F17BB468E77DDE314ECFE80" ma:contentTypeVersion="5" ma:contentTypeDescription="Crée un document." ma:contentTypeScope="" ma:versionID="cd8d81230ddea8ec30551e738e3e7b00">
  <xsd:schema xmlns:xsd="http://www.w3.org/2001/XMLSchema" xmlns:xs="http://www.w3.org/2001/XMLSchema" xmlns:p="http://schemas.microsoft.com/office/2006/metadata/properties" xmlns:ns3="b6932c1e-8581-41ae-8fa1-5d023462c8df" targetNamespace="http://schemas.microsoft.com/office/2006/metadata/properties" ma:root="true" ma:fieldsID="1219eca90085a283fd7527b378365d7e" ns3:_="">
    <xsd:import namespace="b6932c1e-8581-41ae-8fa1-5d023462c8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32c1e-8581-41ae-8fa1-5d023462c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E9421-F3A1-4FA2-AE42-FE86A14E1CBA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b6932c1e-8581-41ae-8fa1-5d023462c8d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470917-3008-4C80-BB71-CA3814D812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644324-466B-44E9-A4FB-9CAC5D3707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32c1e-8581-41ae-8fa1-5d023462c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100</Words>
  <Application>Microsoft Office PowerPoint</Application>
  <PresentationFormat>Grand écran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Projet Babyfoot connecté</vt:lpstr>
      <vt:lpstr>Sommaire:</vt:lpstr>
      <vt:lpstr>1) Qu'est-ce qu'un babyfoot ?</vt:lpstr>
      <vt:lpstr>Présentation PowerPoint</vt:lpstr>
      <vt:lpstr>Présentation PowerPoint</vt:lpstr>
      <vt:lpstr>Présentation PowerPoint</vt:lpstr>
      <vt:lpstr>3) Avancement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Babyfoot connecté</dc:title>
  <dc:creator>Calvin Zegbeu</dc:creator>
  <cp:lastModifiedBy>Calvin Zegbeu</cp:lastModifiedBy>
  <cp:revision>2</cp:revision>
  <dcterms:created xsi:type="dcterms:W3CDTF">2022-04-14T21:57:01Z</dcterms:created>
  <dcterms:modified xsi:type="dcterms:W3CDTF">2022-04-15T00:02:03Z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0x0101003C7198730F17BB468E77DDE314ECFE80</vt:lpwstr>
  </property>
</Properties>
</file>