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71" r:id="rId3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2" autoAdjust="0"/>
    <p:restoredTop sz="94610"/>
  </p:normalViewPr>
  <p:slideViewPr>
    <p:cSldViewPr snapToGrid="0" snapToObjects="1">
      <p:cViewPr varScale="1">
        <p:scale>
          <a:sx n="80" d="100"/>
          <a:sy n="80" d="100"/>
        </p:scale>
        <p:origin x="1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5956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0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151A">
              <a:alpha val="75000"/>
            </a:srgbClr>
          </a:solidFill>
          <a:ln/>
        </p:spPr>
        <p:txBody>
          <a:bodyPr/>
          <a:lstStyle/>
          <a:p>
            <a:endParaRPr lang="en-GB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1976438"/>
            <a:ext cx="9342159" cy="191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5400" dirty="0">
                <a:solidFill>
                  <a:srgbClr val="F5F0F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Library Management System REST Implementation</a:t>
            </a:r>
            <a:endParaRPr lang="en-US" sz="5400" dirty="0"/>
          </a:p>
        </p:txBody>
      </p:sp>
      <p:sp>
        <p:nvSpPr>
          <p:cNvPr id="6" name="Text 2"/>
          <p:cNvSpPr/>
          <p:nvPr/>
        </p:nvSpPr>
        <p:spPr>
          <a:xfrm>
            <a:off x="833199" y="4226123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Our library management application offers a comprehensive solution to handle all your book-related needs. From searching for titles to managing user information and borrowing processes, this platform puts the power in your hands.</a:t>
            </a:r>
            <a:endParaRPr lang="en-US" sz="1750" dirty="0"/>
          </a:p>
        </p:txBody>
      </p:sp>
      <p:sp>
        <p:nvSpPr>
          <p:cNvPr id="7" name="Text 3"/>
          <p:cNvSpPr/>
          <p:nvPr/>
        </p:nvSpPr>
        <p:spPr>
          <a:xfrm>
            <a:off x="833199" y="5897642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Bilge Kağan ÖZKAN - Tuna ÖZTÜRK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151A">
              <a:alpha val="75000"/>
            </a:srgbClr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17" name="Text 11"/>
          <p:cNvSpPr/>
          <p:nvPr/>
        </p:nvSpPr>
        <p:spPr>
          <a:xfrm>
            <a:off x="8983385" y="2852668"/>
            <a:ext cx="159306" cy="36456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71"/>
              </a:lnSpc>
              <a:buNone/>
            </a:pPr>
            <a:endParaRPr lang="en-US" sz="2297" dirty="0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0D45D2D6-E319-25E7-67A6-E276B78B9F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7320" y="1076932"/>
            <a:ext cx="1685827" cy="1685827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BD8903DB-CB73-43A3-224F-DA7B312848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6746" y="1166840"/>
            <a:ext cx="1685827" cy="1685827"/>
          </a:xfrm>
          <a:prstGeom prst="rect">
            <a:avLst/>
          </a:prstGeom>
        </p:spPr>
      </p:pic>
      <p:cxnSp>
        <p:nvCxnSpPr>
          <p:cNvPr id="16" name="Düz Bağlayıcı 15">
            <a:extLst>
              <a:ext uri="{FF2B5EF4-FFF2-40B4-BE49-F238E27FC236}">
                <a16:creationId xmlns:a16="http://schemas.microsoft.com/office/drawing/2014/main" id="{41064F8C-65A3-E234-B435-A29A22CFA7DC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8700234" y="2762759"/>
            <a:ext cx="0" cy="5344724"/>
          </a:xfrm>
          <a:prstGeom prst="line">
            <a:avLst/>
          </a:prstGeom>
          <a:ln w="635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Düz Bağlayıcı 17">
            <a:extLst>
              <a:ext uri="{FF2B5EF4-FFF2-40B4-BE49-F238E27FC236}">
                <a16:creationId xmlns:a16="http://schemas.microsoft.com/office/drawing/2014/main" id="{6E7BD79E-DCFA-ECB3-36A9-E3D3EC70131E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1339660" y="2852667"/>
            <a:ext cx="47918" cy="5339226"/>
          </a:xfrm>
          <a:prstGeom prst="line">
            <a:avLst/>
          </a:prstGeom>
          <a:ln w="635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2" name="Resim 21">
            <a:extLst>
              <a:ext uri="{FF2B5EF4-FFF2-40B4-BE49-F238E27FC236}">
                <a16:creationId xmlns:a16="http://schemas.microsoft.com/office/drawing/2014/main" id="{239DA41F-2874-99EE-9254-394A0EE8E9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919" y="3014815"/>
            <a:ext cx="1060515" cy="1060515"/>
          </a:xfrm>
          <a:prstGeom prst="rect">
            <a:avLst/>
          </a:prstGeom>
        </p:spPr>
      </p:pic>
      <p:pic>
        <p:nvPicPr>
          <p:cNvPr id="27" name="Resim 26">
            <a:extLst>
              <a:ext uri="{FF2B5EF4-FFF2-40B4-BE49-F238E27FC236}">
                <a16:creationId xmlns:a16="http://schemas.microsoft.com/office/drawing/2014/main" id="{E75D47FE-6FF4-2929-C602-E36326E261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200" y="4508742"/>
            <a:ext cx="1060515" cy="1060515"/>
          </a:xfrm>
          <a:prstGeom prst="rect">
            <a:avLst/>
          </a:prstGeom>
        </p:spPr>
      </p:pic>
      <p:pic>
        <p:nvPicPr>
          <p:cNvPr id="28" name="Resim 27">
            <a:extLst>
              <a:ext uri="{FF2B5EF4-FFF2-40B4-BE49-F238E27FC236}">
                <a16:creationId xmlns:a16="http://schemas.microsoft.com/office/drawing/2014/main" id="{E6159A2C-E1C1-3542-966B-29D1752FE5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918" y="5898822"/>
            <a:ext cx="1060515" cy="1060515"/>
          </a:xfrm>
          <a:prstGeom prst="rect">
            <a:avLst/>
          </a:prstGeom>
        </p:spPr>
      </p:pic>
      <p:cxnSp>
        <p:nvCxnSpPr>
          <p:cNvPr id="34" name="Düz Ok Bağlayıcısı 33">
            <a:extLst>
              <a:ext uri="{FF2B5EF4-FFF2-40B4-BE49-F238E27FC236}">
                <a16:creationId xmlns:a16="http://schemas.microsoft.com/office/drawing/2014/main" id="{E6581FE2-F61B-04D9-F5C3-EE6110D31226}"/>
              </a:ext>
            </a:extLst>
          </p:cNvPr>
          <p:cNvCxnSpPr>
            <a:cxnSpLocks/>
          </p:cNvCxnSpPr>
          <p:nvPr/>
        </p:nvCxnSpPr>
        <p:spPr>
          <a:xfrm>
            <a:off x="5996128" y="3695307"/>
            <a:ext cx="5333182" cy="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Düz Ok Bağlayıcısı 35">
            <a:extLst>
              <a:ext uri="{FF2B5EF4-FFF2-40B4-BE49-F238E27FC236}">
                <a16:creationId xmlns:a16="http://schemas.microsoft.com/office/drawing/2014/main" id="{47A1DB95-6479-E7C3-7C84-215D186D23BC}"/>
              </a:ext>
            </a:extLst>
          </p:cNvPr>
          <p:cNvCxnSpPr>
            <a:cxnSpLocks/>
          </p:cNvCxnSpPr>
          <p:nvPr/>
        </p:nvCxnSpPr>
        <p:spPr>
          <a:xfrm flipH="1">
            <a:off x="5996128" y="3930015"/>
            <a:ext cx="5333182" cy="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 3">
            <a:extLst>
              <a:ext uri="{FF2B5EF4-FFF2-40B4-BE49-F238E27FC236}">
                <a16:creationId xmlns:a16="http://schemas.microsoft.com/office/drawing/2014/main" id="{C7F6F8A8-2A44-950F-D22A-3165F46692A1}"/>
              </a:ext>
            </a:extLst>
          </p:cNvPr>
          <p:cNvSpPr/>
          <p:nvPr/>
        </p:nvSpPr>
        <p:spPr>
          <a:xfrm>
            <a:off x="6833214" y="3178792"/>
            <a:ext cx="1554763" cy="42840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tr-TR" sz="1750" dirty="0" err="1">
                <a:solidFill>
                  <a:schemeClr val="bg1"/>
                </a:solidFill>
              </a:rPr>
              <a:t>gRPC</a:t>
            </a:r>
            <a:r>
              <a:rPr lang="tr-TR" sz="1750" dirty="0">
                <a:solidFill>
                  <a:schemeClr val="bg1"/>
                </a:solidFill>
              </a:rPr>
              <a:t> </a:t>
            </a:r>
            <a:r>
              <a:rPr lang="tr-TR" sz="1750" dirty="0" err="1">
                <a:solidFill>
                  <a:schemeClr val="bg1"/>
                </a:solidFill>
              </a:rPr>
              <a:t>Request</a:t>
            </a:r>
            <a:endParaRPr lang="en-US" sz="1750" dirty="0">
              <a:solidFill>
                <a:schemeClr val="bg1"/>
              </a:solidFill>
            </a:endParaRPr>
          </a:p>
        </p:txBody>
      </p:sp>
      <p:sp>
        <p:nvSpPr>
          <p:cNvPr id="60" name="Text 3">
            <a:extLst>
              <a:ext uri="{FF2B5EF4-FFF2-40B4-BE49-F238E27FC236}">
                <a16:creationId xmlns:a16="http://schemas.microsoft.com/office/drawing/2014/main" id="{61A77A23-BD37-E9CF-A497-4FC554F8B9EB}"/>
              </a:ext>
            </a:extLst>
          </p:cNvPr>
          <p:cNvSpPr/>
          <p:nvPr/>
        </p:nvSpPr>
        <p:spPr>
          <a:xfrm>
            <a:off x="6839042" y="3853249"/>
            <a:ext cx="1634895" cy="42840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tr-TR" sz="1750" dirty="0" err="1">
                <a:solidFill>
                  <a:schemeClr val="bg1"/>
                </a:solidFill>
              </a:rPr>
              <a:t>gRPC</a:t>
            </a:r>
            <a:r>
              <a:rPr lang="tr-TR" sz="1750" dirty="0">
                <a:solidFill>
                  <a:schemeClr val="bg1"/>
                </a:solidFill>
              </a:rPr>
              <a:t> </a:t>
            </a:r>
            <a:r>
              <a:rPr lang="tr-TR" sz="1750" dirty="0" err="1">
                <a:solidFill>
                  <a:schemeClr val="bg1"/>
                </a:solidFill>
              </a:rPr>
              <a:t>Response</a:t>
            </a:r>
            <a:endParaRPr lang="en-US" sz="1750" dirty="0">
              <a:solidFill>
                <a:schemeClr val="bg1"/>
              </a:solidFill>
            </a:endParaRPr>
          </a:p>
        </p:txBody>
      </p:sp>
      <p:sp>
        <p:nvSpPr>
          <p:cNvPr id="65" name="Text 3">
            <a:extLst>
              <a:ext uri="{FF2B5EF4-FFF2-40B4-BE49-F238E27FC236}">
                <a16:creationId xmlns:a16="http://schemas.microsoft.com/office/drawing/2014/main" id="{E46B434E-2415-5DE7-1E54-43177BB6B8AB}"/>
              </a:ext>
            </a:extLst>
          </p:cNvPr>
          <p:cNvSpPr/>
          <p:nvPr/>
        </p:nvSpPr>
        <p:spPr>
          <a:xfrm>
            <a:off x="416024" y="2685250"/>
            <a:ext cx="858961" cy="42840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tr-TR" sz="1750" dirty="0">
                <a:solidFill>
                  <a:schemeClr val="bg1"/>
                </a:solidFill>
              </a:rPr>
              <a:t>Admin</a:t>
            </a:r>
            <a:endParaRPr lang="en-US" sz="1750" dirty="0">
              <a:solidFill>
                <a:schemeClr val="bg1"/>
              </a:solidFill>
            </a:endParaRPr>
          </a:p>
        </p:txBody>
      </p:sp>
      <p:sp>
        <p:nvSpPr>
          <p:cNvPr id="66" name="Text 3">
            <a:extLst>
              <a:ext uri="{FF2B5EF4-FFF2-40B4-BE49-F238E27FC236}">
                <a16:creationId xmlns:a16="http://schemas.microsoft.com/office/drawing/2014/main" id="{C115CF97-66EE-CC51-3664-82E9CA4BC95A}"/>
              </a:ext>
            </a:extLst>
          </p:cNvPr>
          <p:cNvSpPr/>
          <p:nvPr/>
        </p:nvSpPr>
        <p:spPr>
          <a:xfrm>
            <a:off x="307136" y="4190694"/>
            <a:ext cx="1060510" cy="42840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tr-TR" sz="1750" dirty="0" err="1">
                <a:solidFill>
                  <a:schemeClr val="bg1"/>
                </a:solidFill>
              </a:rPr>
              <a:t>Librarian</a:t>
            </a:r>
            <a:endParaRPr lang="en-US" sz="1750" dirty="0">
              <a:solidFill>
                <a:schemeClr val="bg1"/>
              </a:solidFill>
            </a:endParaRPr>
          </a:p>
        </p:txBody>
      </p:sp>
      <p:sp>
        <p:nvSpPr>
          <p:cNvPr id="67" name="Text 3">
            <a:extLst>
              <a:ext uri="{FF2B5EF4-FFF2-40B4-BE49-F238E27FC236}">
                <a16:creationId xmlns:a16="http://schemas.microsoft.com/office/drawing/2014/main" id="{2F235FA3-C14C-1FE7-41AD-D2B5E074C1EB}"/>
              </a:ext>
            </a:extLst>
          </p:cNvPr>
          <p:cNvSpPr/>
          <p:nvPr/>
        </p:nvSpPr>
        <p:spPr>
          <a:xfrm>
            <a:off x="481729" y="5597848"/>
            <a:ext cx="711323" cy="42840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tr-TR" sz="1750" dirty="0">
                <a:solidFill>
                  <a:schemeClr val="bg1"/>
                </a:solidFill>
              </a:rPr>
              <a:t>User</a:t>
            </a:r>
            <a:endParaRPr lang="en-US" sz="1750" dirty="0">
              <a:solidFill>
                <a:schemeClr val="bg1"/>
              </a:solidFill>
            </a:endParaRPr>
          </a:p>
        </p:txBody>
      </p:sp>
      <p:sp>
        <p:nvSpPr>
          <p:cNvPr id="68" name="Text 3">
            <a:extLst>
              <a:ext uri="{FF2B5EF4-FFF2-40B4-BE49-F238E27FC236}">
                <a16:creationId xmlns:a16="http://schemas.microsoft.com/office/drawing/2014/main" id="{2BB93CAE-928D-5E0F-D73B-2414463781D2}"/>
              </a:ext>
            </a:extLst>
          </p:cNvPr>
          <p:cNvSpPr/>
          <p:nvPr/>
        </p:nvSpPr>
        <p:spPr>
          <a:xfrm>
            <a:off x="8092280" y="892502"/>
            <a:ext cx="1343881" cy="42840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tr-TR" sz="1750" dirty="0">
                <a:solidFill>
                  <a:schemeClr val="bg1"/>
                </a:solidFill>
              </a:rPr>
              <a:t>Rest Server</a:t>
            </a:r>
            <a:endParaRPr lang="en-US" sz="1750" dirty="0">
              <a:solidFill>
                <a:schemeClr val="bg1"/>
              </a:solidFill>
            </a:endParaRPr>
          </a:p>
        </p:txBody>
      </p:sp>
      <p:sp>
        <p:nvSpPr>
          <p:cNvPr id="69" name="Text 3">
            <a:extLst>
              <a:ext uri="{FF2B5EF4-FFF2-40B4-BE49-F238E27FC236}">
                <a16:creationId xmlns:a16="http://schemas.microsoft.com/office/drawing/2014/main" id="{1718C85B-7889-1E7B-9DA8-24FB8E78805B}"/>
              </a:ext>
            </a:extLst>
          </p:cNvPr>
          <p:cNvSpPr/>
          <p:nvPr/>
        </p:nvSpPr>
        <p:spPr>
          <a:xfrm>
            <a:off x="10689399" y="892502"/>
            <a:ext cx="1343881" cy="42840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tr-TR" sz="1750" dirty="0" err="1">
                <a:solidFill>
                  <a:schemeClr val="bg1"/>
                </a:solidFill>
              </a:rPr>
              <a:t>gRPC</a:t>
            </a:r>
            <a:r>
              <a:rPr lang="tr-TR" sz="1750" dirty="0">
                <a:solidFill>
                  <a:schemeClr val="bg1"/>
                </a:solidFill>
              </a:rPr>
              <a:t> Server</a:t>
            </a:r>
            <a:endParaRPr lang="en-US" sz="1750" dirty="0">
              <a:solidFill>
                <a:schemeClr val="bg1"/>
              </a:solidFill>
            </a:endParaRPr>
          </a:p>
        </p:txBody>
      </p:sp>
      <p:sp>
        <p:nvSpPr>
          <p:cNvPr id="71" name="Text 1">
            <a:extLst>
              <a:ext uri="{FF2B5EF4-FFF2-40B4-BE49-F238E27FC236}">
                <a16:creationId xmlns:a16="http://schemas.microsoft.com/office/drawing/2014/main" id="{50A1BC7A-9407-74F1-2A4B-2D9A75107AB9}"/>
              </a:ext>
            </a:extLst>
          </p:cNvPr>
          <p:cNvSpPr/>
          <p:nvPr/>
        </p:nvSpPr>
        <p:spPr>
          <a:xfrm>
            <a:off x="307136" y="304033"/>
            <a:ext cx="7982954" cy="60757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785"/>
              </a:lnSpc>
              <a:buNone/>
            </a:pPr>
            <a:r>
              <a:rPr lang="tr-TR" sz="3828" dirty="0" err="1">
                <a:solidFill>
                  <a:srgbClr val="F5F0F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Communication</a:t>
            </a:r>
            <a:r>
              <a:rPr lang="tr-TR" sz="3828" dirty="0">
                <a:solidFill>
                  <a:srgbClr val="F5F0F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 </a:t>
            </a:r>
            <a:r>
              <a:rPr lang="tr-TR" sz="3828" dirty="0" err="1">
                <a:solidFill>
                  <a:srgbClr val="F5F0F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Hierarchy</a:t>
            </a:r>
            <a:endParaRPr lang="en-US" sz="3828" dirty="0"/>
          </a:p>
        </p:txBody>
      </p:sp>
      <p:cxnSp>
        <p:nvCxnSpPr>
          <p:cNvPr id="74" name="Düz Ok Bağlayıcısı 73">
            <a:extLst>
              <a:ext uri="{FF2B5EF4-FFF2-40B4-BE49-F238E27FC236}">
                <a16:creationId xmlns:a16="http://schemas.microsoft.com/office/drawing/2014/main" id="{D7F34AE3-694D-8BD3-0A8E-960D9D24C32B}"/>
              </a:ext>
            </a:extLst>
          </p:cNvPr>
          <p:cNvCxnSpPr>
            <a:cxnSpLocks/>
          </p:cNvCxnSpPr>
          <p:nvPr/>
        </p:nvCxnSpPr>
        <p:spPr>
          <a:xfrm>
            <a:off x="5975201" y="6336384"/>
            <a:ext cx="2725032" cy="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Düz Ok Bağlayıcısı 74">
            <a:extLst>
              <a:ext uri="{FF2B5EF4-FFF2-40B4-BE49-F238E27FC236}">
                <a16:creationId xmlns:a16="http://schemas.microsoft.com/office/drawing/2014/main" id="{5AB6319B-50BD-4C03-928B-67434303F21B}"/>
              </a:ext>
            </a:extLst>
          </p:cNvPr>
          <p:cNvCxnSpPr>
            <a:cxnSpLocks/>
          </p:cNvCxnSpPr>
          <p:nvPr/>
        </p:nvCxnSpPr>
        <p:spPr>
          <a:xfrm flipH="1">
            <a:off x="5975201" y="6597737"/>
            <a:ext cx="2704106" cy="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Resim 3">
            <a:extLst>
              <a:ext uri="{FF2B5EF4-FFF2-40B4-BE49-F238E27FC236}">
                <a16:creationId xmlns:a16="http://schemas.microsoft.com/office/drawing/2014/main" id="{8175B5E1-1A58-6D39-B268-7B56FB2BD7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728" y="1120138"/>
            <a:ext cx="1685827" cy="1685827"/>
          </a:xfrm>
          <a:prstGeom prst="rect">
            <a:avLst/>
          </a:prstGeom>
        </p:spPr>
      </p:pic>
      <p:cxnSp>
        <p:nvCxnSpPr>
          <p:cNvPr id="10" name="Düz Bağlayıcı 9">
            <a:extLst>
              <a:ext uri="{FF2B5EF4-FFF2-40B4-BE49-F238E27FC236}">
                <a16:creationId xmlns:a16="http://schemas.microsoft.com/office/drawing/2014/main" id="{C34081AB-A33C-AF31-D8B9-E7AC1A1F4383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5975201" y="2805965"/>
            <a:ext cx="11441" cy="5301518"/>
          </a:xfrm>
          <a:prstGeom prst="line">
            <a:avLst/>
          </a:prstGeom>
          <a:ln w="635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Text 3">
            <a:extLst>
              <a:ext uri="{FF2B5EF4-FFF2-40B4-BE49-F238E27FC236}">
                <a16:creationId xmlns:a16="http://schemas.microsoft.com/office/drawing/2014/main" id="{8001A849-5231-B60E-F116-E290265A6A4F}"/>
              </a:ext>
            </a:extLst>
          </p:cNvPr>
          <p:cNvSpPr/>
          <p:nvPr/>
        </p:nvSpPr>
        <p:spPr>
          <a:xfrm>
            <a:off x="5153215" y="905937"/>
            <a:ext cx="1685827" cy="42840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tr-TR" sz="1750" dirty="0" err="1">
                <a:solidFill>
                  <a:schemeClr val="bg1"/>
                </a:solidFill>
              </a:rPr>
              <a:t>GraphQL</a:t>
            </a:r>
            <a:r>
              <a:rPr lang="tr-TR" sz="1750" dirty="0">
                <a:solidFill>
                  <a:schemeClr val="bg1"/>
                </a:solidFill>
              </a:rPr>
              <a:t> Server</a:t>
            </a:r>
            <a:endParaRPr lang="en-US" sz="1750" dirty="0">
              <a:solidFill>
                <a:schemeClr val="bg1"/>
              </a:solidFill>
            </a:endParaRPr>
          </a:p>
        </p:txBody>
      </p:sp>
      <p:sp>
        <p:nvSpPr>
          <p:cNvPr id="23" name="Text 3">
            <a:extLst>
              <a:ext uri="{FF2B5EF4-FFF2-40B4-BE49-F238E27FC236}">
                <a16:creationId xmlns:a16="http://schemas.microsoft.com/office/drawing/2014/main" id="{2E614149-007A-A8EA-9430-5829280C139E}"/>
              </a:ext>
            </a:extLst>
          </p:cNvPr>
          <p:cNvSpPr/>
          <p:nvPr/>
        </p:nvSpPr>
        <p:spPr>
          <a:xfrm>
            <a:off x="6645451" y="5842075"/>
            <a:ext cx="1554763" cy="42840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tr-TR" sz="1750" dirty="0">
                <a:solidFill>
                  <a:schemeClr val="bg1"/>
                </a:solidFill>
              </a:rPr>
              <a:t>Rest </a:t>
            </a:r>
            <a:r>
              <a:rPr lang="tr-TR" sz="1750" dirty="0" err="1">
                <a:solidFill>
                  <a:schemeClr val="bg1"/>
                </a:solidFill>
              </a:rPr>
              <a:t>Request</a:t>
            </a:r>
            <a:endParaRPr lang="en-US" sz="1750" dirty="0">
              <a:solidFill>
                <a:schemeClr val="bg1"/>
              </a:solidFill>
            </a:endParaRPr>
          </a:p>
        </p:txBody>
      </p:sp>
      <p:sp>
        <p:nvSpPr>
          <p:cNvPr id="24" name="Text 3">
            <a:extLst>
              <a:ext uri="{FF2B5EF4-FFF2-40B4-BE49-F238E27FC236}">
                <a16:creationId xmlns:a16="http://schemas.microsoft.com/office/drawing/2014/main" id="{DE2A3335-97AE-8BE2-08B8-DF92B8EE259F}"/>
              </a:ext>
            </a:extLst>
          </p:cNvPr>
          <p:cNvSpPr/>
          <p:nvPr/>
        </p:nvSpPr>
        <p:spPr>
          <a:xfrm>
            <a:off x="6605384" y="6597737"/>
            <a:ext cx="1634895" cy="42840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tr-TR" sz="1750" dirty="0">
                <a:solidFill>
                  <a:schemeClr val="bg1"/>
                </a:solidFill>
              </a:rPr>
              <a:t>Rest </a:t>
            </a:r>
            <a:r>
              <a:rPr lang="tr-TR" sz="1750" dirty="0" err="1">
                <a:solidFill>
                  <a:schemeClr val="bg1"/>
                </a:solidFill>
              </a:rPr>
              <a:t>Response</a:t>
            </a:r>
            <a:endParaRPr lang="en-US" sz="1750" dirty="0">
              <a:solidFill>
                <a:schemeClr val="bg1"/>
              </a:solidFill>
            </a:endParaRPr>
          </a:p>
        </p:txBody>
      </p:sp>
      <p:sp>
        <p:nvSpPr>
          <p:cNvPr id="25" name="Dikdörtgen 24">
            <a:extLst>
              <a:ext uri="{FF2B5EF4-FFF2-40B4-BE49-F238E27FC236}">
                <a16:creationId xmlns:a16="http://schemas.microsoft.com/office/drawing/2014/main" id="{2F229935-DB31-FBCD-FA28-678C68FEDDF5}"/>
              </a:ext>
            </a:extLst>
          </p:cNvPr>
          <p:cNvSpPr/>
          <p:nvPr/>
        </p:nvSpPr>
        <p:spPr>
          <a:xfrm>
            <a:off x="2597120" y="2381249"/>
            <a:ext cx="738656" cy="55443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6" name="Text 3">
            <a:extLst>
              <a:ext uri="{FF2B5EF4-FFF2-40B4-BE49-F238E27FC236}">
                <a16:creationId xmlns:a16="http://schemas.microsoft.com/office/drawing/2014/main" id="{94BC429F-9767-E62A-DFE3-B14C6804521F}"/>
              </a:ext>
            </a:extLst>
          </p:cNvPr>
          <p:cNvSpPr/>
          <p:nvPr/>
        </p:nvSpPr>
        <p:spPr>
          <a:xfrm>
            <a:off x="2447827" y="1886940"/>
            <a:ext cx="1255124" cy="42840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tr-TR" sz="1750" dirty="0" err="1">
                <a:solidFill>
                  <a:schemeClr val="bg1"/>
                </a:solidFill>
              </a:rPr>
              <a:t>Frontend</a:t>
            </a:r>
            <a:endParaRPr lang="en-US" sz="1750" dirty="0">
              <a:solidFill>
                <a:schemeClr val="bg1"/>
              </a:solidFill>
            </a:endParaRPr>
          </a:p>
        </p:txBody>
      </p:sp>
      <p:cxnSp>
        <p:nvCxnSpPr>
          <p:cNvPr id="29" name="Düz Ok Bağlayıcısı 28">
            <a:extLst>
              <a:ext uri="{FF2B5EF4-FFF2-40B4-BE49-F238E27FC236}">
                <a16:creationId xmlns:a16="http://schemas.microsoft.com/office/drawing/2014/main" id="{B1E6B400-4DCE-307A-246C-878D588617CD}"/>
              </a:ext>
            </a:extLst>
          </p:cNvPr>
          <p:cNvCxnSpPr>
            <a:cxnSpLocks/>
          </p:cNvCxnSpPr>
          <p:nvPr/>
        </p:nvCxnSpPr>
        <p:spPr>
          <a:xfrm flipV="1">
            <a:off x="1085311" y="3113652"/>
            <a:ext cx="1511809" cy="43142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Düz Ok Bağlayıcısı 32">
            <a:extLst>
              <a:ext uri="{FF2B5EF4-FFF2-40B4-BE49-F238E27FC236}">
                <a16:creationId xmlns:a16="http://schemas.microsoft.com/office/drawing/2014/main" id="{517F1320-BAF7-4BB0-3381-1565F4BEE463}"/>
              </a:ext>
            </a:extLst>
          </p:cNvPr>
          <p:cNvCxnSpPr>
            <a:cxnSpLocks/>
          </p:cNvCxnSpPr>
          <p:nvPr/>
        </p:nvCxnSpPr>
        <p:spPr>
          <a:xfrm flipV="1">
            <a:off x="1105041" y="4517241"/>
            <a:ext cx="1511809" cy="43142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Düz Ok Bağlayıcısı 34">
            <a:extLst>
              <a:ext uri="{FF2B5EF4-FFF2-40B4-BE49-F238E27FC236}">
                <a16:creationId xmlns:a16="http://schemas.microsoft.com/office/drawing/2014/main" id="{93416052-900B-A6C3-C2B6-7DAA9CB4D437}"/>
              </a:ext>
            </a:extLst>
          </p:cNvPr>
          <p:cNvCxnSpPr>
            <a:cxnSpLocks/>
          </p:cNvCxnSpPr>
          <p:nvPr/>
        </p:nvCxnSpPr>
        <p:spPr>
          <a:xfrm flipV="1">
            <a:off x="1085311" y="6010478"/>
            <a:ext cx="1511809" cy="43142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3">
            <a:extLst>
              <a:ext uri="{FF2B5EF4-FFF2-40B4-BE49-F238E27FC236}">
                <a16:creationId xmlns:a16="http://schemas.microsoft.com/office/drawing/2014/main" id="{4C55E465-2BE2-BAC8-11B3-13F96BF573D1}"/>
              </a:ext>
            </a:extLst>
          </p:cNvPr>
          <p:cNvSpPr/>
          <p:nvPr/>
        </p:nvSpPr>
        <p:spPr>
          <a:xfrm rot="20614759">
            <a:off x="1314004" y="2833399"/>
            <a:ext cx="956900" cy="42840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tr-TR" sz="1750" dirty="0" err="1">
                <a:solidFill>
                  <a:schemeClr val="bg1"/>
                </a:solidFill>
              </a:rPr>
              <a:t>Request</a:t>
            </a:r>
            <a:endParaRPr lang="en-US" sz="1750" dirty="0">
              <a:solidFill>
                <a:schemeClr val="bg1"/>
              </a:solidFill>
            </a:endParaRPr>
          </a:p>
        </p:txBody>
      </p:sp>
      <p:sp>
        <p:nvSpPr>
          <p:cNvPr id="41" name="Text 3">
            <a:extLst>
              <a:ext uri="{FF2B5EF4-FFF2-40B4-BE49-F238E27FC236}">
                <a16:creationId xmlns:a16="http://schemas.microsoft.com/office/drawing/2014/main" id="{718F58CF-5B6D-42D3-8A2B-B115E366A62C}"/>
              </a:ext>
            </a:extLst>
          </p:cNvPr>
          <p:cNvSpPr/>
          <p:nvPr/>
        </p:nvSpPr>
        <p:spPr>
          <a:xfrm rot="20614759">
            <a:off x="1323675" y="4280786"/>
            <a:ext cx="956900" cy="42840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tr-TR" sz="1750" dirty="0" err="1">
                <a:solidFill>
                  <a:schemeClr val="bg1"/>
                </a:solidFill>
              </a:rPr>
              <a:t>Request</a:t>
            </a:r>
            <a:endParaRPr lang="en-US" sz="1750" dirty="0">
              <a:solidFill>
                <a:schemeClr val="bg1"/>
              </a:solidFill>
            </a:endParaRPr>
          </a:p>
        </p:txBody>
      </p:sp>
      <p:sp>
        <p:nvSpPr>
          <p:cNvPr id="43" name="Text 3">
            <a:extLst>
              <a:ext uri="{FF2B5EF4-FFF2-40B4-BE49-F238E27FC236}">
                <a16:creationId xmlns:a16="http://schemas.microsoft.com/office/drawing/2014/main" id="{39E49405-1425-F545-4299-C841786CDA9C}"/>
              </a:ext>
            </a:extLst>
          </p:cNvPr>
          <p:cNvSpPr/>
          <p:nvPr/>
        </p:nvSpPr>
        <p:spPr>
          <a:xfrm rot="20614759">
            <a:off x="1323675" y="5796277"/>
            <a:ext cx="956900" cy="42840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tr-TR" sz="1750" dirty="0" err="1">
                <a:solidFill>
                  <a:schemeClr val="bg1"/>
                </a:solidFill>
              </a:rPr>
              <a:t>Request</a:t>
            </a:r>
            <a:endParaRPr lang="en-US" sz="1750" dirty="0">
              <a:solidFill>
                <a:schemeClr val="bg1"/>
              </a:solidFill>
            </a:endParaRPr>
          </a:p>
        </p:txBody>
      </p:sp>
      <p:cxnSp>
        <p:nvCxnSpPr>
          <p:cNvPr id="45" name="Düz Ok Bağlayıcısı 44">
            <a:extLst>
              <a:ext uri="{FF2B5EF4-FFF2-40B4-BE49-F238E27FC236}">
                <a16:creationId xmlns:a16="http://schemas.microsoft.com/office/drawing/2014/main" id="{B841C292-76D4-C304-6CBE-EA81E3384694}"/>
              </a:ext>
            </a:extLst>
          </p:cNvPr>
          <p:cNvCxnSpPr>
            <a:cxnSpLocks/>
          </p:cNvCxnSpPr>
          <p:nvPr/>
        </p:nvCxnSpPr>
        <p:spPr>
          <a:xfrm>
            <a:off x="3335776" y="3059384"/>
            <a:ext cx="2639425" cy="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 3">
            <a:extLst>
              <a:ext uri="{FF2B5EF4-FFF2-40B4-BE49-F238E27FC236}">
                <a16:creationId xmlns:a16="http://schemas.microsoft.com/office/drawing/2014/main" id="{3C3AFA7C-4287-242D-CB03-95F5D84E4025}"/>
              </a:ext>
            </a:extLst>
          </p:cNvPr>
          <p:cNvSpPr/>
          <p:nvPr/>
        </p:nvSpPr>
        <p:spPr>
          <a:xfrm>
            <a:off x="3665997" y="2606550"/>
            <a:ext cx="1820626" cy="42840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tr-TR" sz="1750" dirty="0" err="1">
                <a:solidFill>
                  <a:schemeClr val="bg1"/>
                </a:solidFill>
              </a:rPr>
              <a:t>GraphQL</a:t>
            </a:r>
            <a:r>
              <a:rPr lang="tr-TR" sz="1750" dirty="0">
                <a:solidFill>
                  <a:schemeClr val="bg1"/>
                </a:solidFill>
              </a:rPr>
              <a:t> </a:t>
            </a:r>
            <a:r>
              <a:rPr lang="tr-TR" sz="1750" dirty="0" err="1">
                <a:solidFill>
                  <a:schemeClr val="bg1"/>
                </a:solidFill>
              </a:rPr>
              <a:t>Request</a:t>
            </a:r>
            <a:endParaRPr lang="en-US" sz="1750" dirty="0">
              <a:solidFill>
                <a:schemeClr val="bg1"/>
              </a:solidFill>
            </a:endParaRPr>
          </a:p>
        </p:txBody>
      </p:sp>
      <p:cxnSp>
        <p:nvCxnSpPr>
          <p:cNvPr id="49" name="Düz Ok Bağlayıcısı 48">
            <a:extLst>
              <a:ext uri="{FF2B5EF4-FFF2-40B4-BE49-F238E27FC236}">
                <a16:creationId xmlns:a16="http://schemas.microsoft.com/office/drawing/2014/main" id="{6F13A4EA-4269-DD59-9B14-18AA8010BD82}"/>
              </a:ext>
            </a:extLst>
          </p:cNvPr>
          <p:cNvCxnSpPr>
            <a:cxnSpLocks/>
          </p:cNvCxnSpPr>
          <p:nvPr/>
        </p:nvCxnSpPr>
        <p:spPr>
          <a:xfrm flipH="1" flipV="1">
            <a:off x="3326290" y="7242126"/>
            <a:ext cx="2639425" cy="3088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 3">
            <a:extLst>
              <a:ext uri="{FF2B5EF4-FFF2-40B4-BE49-F238E27FC236}">
                <a16:creationId xmlns:a16="http://schemas.microsoft.com/office/drawing/2014/main" id="{A5325C5D-8712-5AE2-0CC5-A3C90ADF238C}"/>
              </a:ext>
            </a:extLst>
          </p:cNvPr>
          <p:cNvSpPr/>
          <p:nvPr/>
        </p:nvSpPr>
        <p:spPr>
          <a:xfrm>
            <a:off x="3702951" y="7236278"/>
            <a:ext cx="1989100" cy="42840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tr-TR" sz="1750" dirty="0" err="1">
                <a:solidFill>
                  <a:schemeClr val="bg1"/>
                </a:solidFill>
              </a:rPr>
              <a:t>GraphQL</a:t>
            </a:r>
            <a:r>
              <a:rPr lang="tr-TR" sz="1750" dirty="0">
                <a:solidFill>
                  <a:schemeClr val="bg1"/>
                </a:solidFill>
              </a:rPr>
              <a:t> </a:t>
            </a:r>
            <a:r>
              <a:rPr lang="tr-TR" sz="1750" dirty="0" err="1">
                <a:solidFill>
                  <a:schemeClr val="bg1"/>
                </a:solidFill>
              </a:rPr>
              <a:t>Response</a:t>
            </a:r>
            <a:endParaRPr lang="en-US" sz="17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692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1359</TotalTime>
  <Words>76</Words>
  <Application>Microsoft Office PowerPoint</Application>
  <PresentationFormat>Özel</PresentationFormat>
  <Paragraphs>22</Paragraphs>
  <Slides>2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</vt:i4>
      </vt:variant>
    </vt:vector>
  </HeadingPairs>
  <TitlesOfParts>
    <vt:vector size="5" baseType="lpstr">
      <vt:lpstr>adonis-web</vt:lpstr>
      <vt:lpstr>Arial</vt:lpstr>
      <vt:lpstr>Office Theme</vt:lpstr>
      <vt:lpstr>PowerPoint Sunusu</vt:lpstr>
      <vt:lpstr>PowerPoint Sunusu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kağan özkan</cp:lastModifiedBy>
  <cp:revision>27</cp:revision>
  <dcterms:created xsi:type="dcterms:W3CDTF">2024-04-23T13:32:02Z</dcterms:created>
  <dcterms:modified xsi:type="dcterms:W3CDTF">2024-06-11T20:38:11Z</dcterms:modified>
</cp:coreProperties>
</file>