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522" r:id="rId3"/>
    <p:sldId id="525" r:id="rId4"/>
    <p:sldId id="524" r:id="rId5"/>
    <p:sldId id="530" r:id="rId6"/>
    <p:sldId id="384" r:id="rId7"/>
    <p:sldId id="529" r:id="rId8"/>
    <p:sldId id="531" r:id="rId9"/>
    <p:sldId id="52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457" autoAdjust="0"/>
  </p:normalViewPr>
  <p:slideViewPr>
    <p:cSldViewPr snapToGrid="0">
      <p:cViewPr varScale="1">
        <p:scale>
          <a:sx n="87" d="100"/>
          <a:sy n="87" d="100"/>
        </p:scale>
        <p:origin x="14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js van Bussel" userId="03263b70-256b-4a03-8793-a97c8d327172" providerId="ADAL" clId="{BDD26662-0367-4989-AD7B-A162A11BF685}"/>
    <pc:docChg chg="undo custSel delSld modSld sldOrd">
      <pc:chgData name="Gijs van Bussel" userId="03263b70-256b-4a03-8793-a97c8d327172" providerId="ADAL" clId="{BDD26662-0367-4989-AD7B-A162A11BF685}" dt="2021-10-26T11:02:28.063" v="2229" actId="6549"/>
      <pc:docMkLst>
        <pc:docMk/>
      </pc:docMkLst>
      <pc:sldChg chg="modSp mod modNotesTx">
        <pc:chgData name="Gijs van Bussel" userId="03263b70-256b-4a03-8793-a97c8d327172" providerId="ADAL" clId="{BDD26662-0367-4989-AD7B-A162A11BF685}" dt="2021-10-26T08:42:59.853" v="1786" actId="20577"/>
        <pc:sldMkLst>
          <pc:docMk/>
          <pc:sldMk cId="1039153800" sldId="257"/>
        </pc:sldMkLst>
        <pc:spChg chg="mod">
          <ac:chgData name="Gijs van Bussel" userId="03263b70-256b-4a03-8793-a97c8d327172" providerId="ADAL" clId="{BDD26662-0367-4989-AD7B-A162A11BF685}" dt="2021-10-19T13:37:28.402" v="80" actId="20577"/>
          <ac:spMkLst>
            <pc:docMk/>
            <pc:sldMk cId="1039153800" sldId="257"/>
            <ac:spMk id="3" creationId="{00000000-0000-0000-0000-000000000000}"/>
          </ac:spMkLst>
        </pc:spChg>
      </pc:sldChg>
      <pc:sldChg chg="modSp mod ord">
        <pc:chgData name="Gijs van Bussel" userId="03263b70-256b-4a03-8793-a97c8d327172" providerId="ADAL" clId="{BDD26662-0367-4989-AD7B-A162A11BF685}" dt="2021-10-26T08:44:26.228" v="1795" actId="207"/>
        <pc:sldMkLst>
          <pc:docMk/>
          <pc:sldMk cId="685912869" sldId="384"/>
        </pc:sldMkLst>
        <pc:spChg chg="mod">
          <ac:chgData name="Gijs van Bussel" userId="03263b70-256b-4a03-8793-a97c8d327172" providerId="ADAL" clId="{BDD26662-0367-4989-AD7B-A162A11BF685}" dt="2021-10-26T08:44:26.228" v="1795" actId="207"/>
          <ac:spMkLst>
            <pc:docMk/>
            <pc:sldMk cId="685912869" sldId="384"/>
            <ac:spMk id="3" creationId="{00000000-0000-0000-0000-000000000000}"/>
          </ac:spMkLst>
        </pc:spChg>
      </pc:sldChg>
      <pc:sldChg chg="del">
        <pc:chgData name="Gijs van Bussel" userId="03263b70-256b-4a03-8793-a97c8d327172" providerId="ADAL" clId="{BDD26662-0367-4989-AD7B-A162A11BF685}" dt="2021-10-19T13:56:11.581" v="1673" actId="47"/>
        <pc:sldMkLst>
          <pc:docMk/>
          <pc:sldMk cId="3876565229" sldId="387"/>
        </pc:sldMkLst>
      </pc:sldChg>
      <pc:sldChg chg="del">
        <pc:chgData name="Gijs van Bussel" userId="03263b70-256b-4a03-8793-a97c8d327172" providerId="ADAL" clId="{BDD26662-0367-4989-AD7B-A162A11BF685}" dt="2021-10-19T13:56:11.581" v="1673" actId="47"/>
        <pc:sldMkLst>
          <pc:docMk/>
          <pc:sldMk cId="875506363" sldId="410"/>
        </pc:sldMkLst>
      </pc:sldChg>
      <pc:sldChg chg="del">
        <pc:chgData name="Gijs van Bussel" userId="03263b70-256b-4a03-8793-a97c8d327172" providerId="ADAL" clId="{BDD26662-0367-4989-AD7B-A162A11BF685}" dt="2021-10-19T13:56:11.581" v="1673" actId="47"/>
        <pc:sldMkLst>
          <pc:docMk/>
          <pc:sldMk cId="1141479282" sldId="420"/>
        </pc:sldMkLst>
      </pc:sldChg>
      <pc:sldChg chg="del">
        <pc:chgData name="Gijs van Bussel" userId="03263b70-256b-4a03-8793-a97c8d327172" providerId="ADAL" clId="{BDD26662-0367-4989-AD7B-A162A11BF685}" dt="2021-10-19T13:56:11.581" v="1673" actId="47"/>
        <pc:sldMkLst>
          <pc:docMk/>
          <pc:sldMk cId="140437210" sldId="439"/>
        </pc:sldMkLst>
      </pc:sldChg>
      <pc:sldChg chg="del">
        <pc:chgData name="Gijs van Bussel" userId="03263b70-256b-4a03-8793-a97c8d327172" providerId="ADAL" clId="{BDD26662-0367-4989-AD7B-A162A11BF685}" dt="2021-10-19T13:56:11.581" v="1673" actId="47"/>
        <pc:sldMkLst>
          <pc:docMk/>
          <pc:sldMk cId="980281579" sldId="462"/>
        </pc:sldMkLst>
      </pc:sldChg>
      <pc:sldChg chg="del">
        <pc:chgData name="Gijs van Bussel" userId="03263b70-256b-4a03-8793-a97c8d327172" providerId="ADAL" clId="{BDD26662-0367-4989-AD7B-A162A11BF685}" dt="2021-10-19T13:39:31.916" v="143" actId="47"/>
        <pc:sldMkLst>
          <pc:docMk/>
          <pc:sldMk cId="1847952293" sldId="501"/>
        </pc:sldMkLst>
      </pc:sldChg>
      <pc:sldChg chg="del">
        <pc:chgData name="Gijs van Bussel" userId="03263b70-256b-4a03-8793-a97c8d327172" providerId="ADAL" clId="{BDD26662-0367-4989-AD7B-A162A11BF685}" dt="2021-10-19T13:55:58.478" v="1672" actId="47"/>
        <pc:sldMkLst>
          <pc:docMk/>
          <pc:sldMk cId="3692797428" sldId="504"/>
        </pc:sldMkLst>
      </pc:sldChg>
      <pc:sldChg chg="del">
        <pc:chgData name="Gijs van Bussel" userId="03263b70-256b-4a03-8793-a97c8d327172" providerId="ADAL" clId="{BDD26662-0367-4989-AD7B-A162A11BF685}" dt="2021-10-19T13:55:58.478" v="1672" actId="47"/>
        <pc:sldMkLst>
          <pc:docMk/>
          <pc:sldMk cId="2651126698" sldId="505"/>
        </pc:sldMkLst>
      </pc:sldChg>
      <pc:sldChg chg="del">
        <pc:chgData name="Gijs van Bussel" userId="03263b70-256b-4a03-8793-a97c8d327172" providerId="ADAL" clId="{BDD26662-0367-4989-AD7B-A162A11BF685}" dt="2021-10-19T13:55:58.478" v="1672" actId="47"/>
        <pc:sldMkLst>
          <pc:docMk/>
          <pc:sldMk cId="110154802" sldId="508"/>
        </pc:sldMkLst>
      </pc:sldChg>
      <pc:sldChg chg="modSp mod modNotesTx">
        <pc:chgData name="Gijs van Bussel" userId="03263b70-256b-4a03-8793-a97c8d327172" providerId="ADAL" clId="{BDD26662-0367-4989-AD7B-A162A11BF685}" dt="2021-10-26T11:02:18.343" v="2228" actId="6549"/>
        <pc:sldMkLst>
          <pc:docMk/>
          <pc:sldMk cId="893757719" sldId="522"/>
        </pc:sldMkLst>
        <pc:spChg chg="mod">
          <ac:chgData name="Gijs van Bussel" userId="03263b70-256b-4a03-8793-a97c8d327172" providerId="ADAL" clId="{BDD26662-0367-4989-AD7B-A162A11BF685}" dt="2021-10-26T11:02:08.790" v="2227" actId="20577"/>
          <ac:spMkLst>
            <pc:docMk/>
            <pc:sldMk cId="893757719" sldId="522"/>
            <ac:spMk id="3" creationId="{00000000-0000-0000-0000-000000000000}"/>
          </ac:spMkLst>
        </pc:spChg>
      </pc:sldChg>
      <pc:sldChg chg="del">
        <pc:chgData name="Gijs van Bussel" userId="03263b70-256b-4a03-8793-a97c8d327172" providerId="ADAL" clId="{BDD26662-0367-4989-AD7B-A162A11BF685}" dt="2021-10-19T13:56:11.581" v="1673" actId="47"/>
        <pc:sldMkLst>
          <pc:docMk/>
          <pc:sldMk cId="656922825" sldId="523"/>
        </pc:sldMkLst>
      </pc:sldChg>
      <pc:sldChg chg="modNotesTx">
        <pc:chgData name="Gijs van Bussel" userId="03263b70-256b-4a03-8793-a97c8d327172" providerId="ADAL" clId="{BDD26662-0367-4989-AD7B-A162A11BF685}" dt="2021-10-26T11:02:28.063" v="2229" actId="6549"/>
        <pc:sldMkLst>
          <pc:docMk/>
          <pc:sldMk cId="300021292" sldId="524"/>
        </pc:sldMkLst>
      </pc:sldChg>
      <pc:sldChg chg="modSp mod">
        <pc:chgData name="Gijs van Bussel" userId="03263b70-256b-4a03-8793-a97c8d327172" providerId="ADAL" clId="{BDD26662-0367-4989-AD7B-A162A11BF685}" dt="2021-10-19T13:39:20.457" v="142" actId="1076"/>
        <pc:sldMkLst>
          <pc:docMk/>
          <pc:sldMk cId="4152285737" sldId="525"/>
        </pc:sldMkLst>
        <pc:spChg chg="mod">
          <ac:chgData name="Gijs van Bussel" userId="03263b70-256b-4a03-8793-a97c8d327172" providerId="ADAL" clId="{BDD26662-0367-4989-AD7B-A162A11BF685}" dt="2021-10-19T13:39:20.457" v="142" actId="1076"/>
          <ac:spMkLst>
            <pc:docMk/>
            <pc:sldMk cId="4152285737" sldId="525"/>
            <ac:spMk id="2" creationId="{00000000-0000-0000-0000-000000000000}"/>
          </ac:spMkLst>
        </pc:spChg>
      </pc:sldChg>
      <pc:sldChg chg="del">
        <pc:chgData name="Gijs van Bussel" userId="03263b70-256b-4a03-8793-a97c8d327172" providerId="ADAL" clId="{BDD26662-0367-4989-AD7B-A162A11BF685}" dt="2021-10-19T13:55:58.478" v="1672" actId="47"/>
        <pc:sldMkLst>
          <pc:docMk/>
          <pc:sldMk cId="2160436460" sldId="526"/>
        </pc:sldMkLst>
      </pc:sldChg>
      <pc:sldChg chg="modSp mod">
        <pc:chgData name="Gijs van Bussel" userId="03263b70-256b-4a03-8793-a97c8d327172" providerId="ADAL" clId="{BDD26662-0367-4989-AD7B-A162A11BF685}" dt="2021-10-19T13:56:30.750" v="1690" actId="1076"/>
        <pc:sldMkLst>
          <pc:docMk/>
          <pc:sldMk cId="1740835109" sldId="527"/>
        </pc:sldMkLst>
        <pc:spChg chg="mod">
          <ac:chgData name="Gijs van Bussel" userId="03263b70-256b-4a03-8793-a97c8d327172" providerId="ADAL" clId="{BDD26662-0367-4989-AD7B-A162A11BF685}" dt="2021-10-19T13:56:30.750" v="1690" actId="1076"/>
          <ac:spMkLst>
            <pc:docMk/>
            <pc:sldMk cId="1740835109" sldId="527"/>
            <ac:spMk id="2" creationId="{00000000-0000-0000-0000-000000000000}"/>
          </ac:spMkLst>
        </pc:spChg>
      </pc:sldChg>
      <pc:sldChg chg="del">
        <pc:chgData name="Gijs van Bussel" userId="03263b70-256b-4a03-8793-a97c8d327172" providerId="ADAL" clId="{BDD26662-0367-4989-AD7B-A162A11BF685}" dt="2021-10-19T13:56:11.581" v="1673" actId="47"/>
        <pc:sldMkLst>
          <pc:docMk/>
          <pc:sldMk cId="2753922743" sldId="528"/>
        </pc:sldMkLst>
      </pc:sldChg>
      <pc:sldChg chg="modSp mod modNotesTx">
        <pc:chgData name="Gijs van Bussel" userId="03263b70-256b-4a03-8793-a97c8d327172" providerId="ADAL" clId="{BDD26662-0367-4989-AD7B-A162A11BF685}" dt="2021-10-26T08:48:09.140" v="2223" actId="14100"/>
        <pc:sldMkLst>
          <pc:docMk/>
          <pc:sldMk cId="2446449372" sldId="529"/>
        </pc:sldMkLst>
        <pc:spChg chg="mod">
          <ac:chgData name="Gijs van Bussel" userId="03263b70-256b-4a03-8793-a97c8d327172" providerId="ADAL" clId="{BDD26662-0367-4989-AD7B-A162A11BF685}" dt="2021-10-19T13:39:46.573" v="148" actId="20577"/>
          <ac:spMkLst>
            <pc:docMk/>
            <pc:sldMk cId="2446449372" sldId="529"/>
            <ac:spMk id="2" creationId="{00000000-0000-0000-0000-000000000000}"/>
          </ac:spMkLst>
        </pc:spChg>
        <pc:spChg chg="mod">
          <ac:chgData name="Gijs van Bussel" userId="03263b70-256b-4a03-8793-a97c8d327172" providerId="ADAL" clId="{BDD26662-0367-4989-AD7B-A162A11BF685}" dt="2021-10-26T08:48:09.140" v="2223" actId="14100"/>
          <ac:spMkLst>
            <pc:docMk/>
            <pc:sldMk cId="2446449372" sldId="529"/>
            <ac:spMk id="3" creationId="{00000000-0000-0000-0000-000000000000}"/>
          </ac:spMkLst>
        </pc:spChg>
      </pc:sldChg>
      <pc:sldChg chg="modSp mod ord">
        <pc:chgData name="Gijs van Bussel" userId="03263b70-256b-4a03-8793-a97c8d327172" providerId="ADAL" clId="{BDD26662-0367-4989-AD7B-A162A11BF685}" dt="2021-10-26T08:44:11.729" v="1793" actId="20577"/>
        <pc:sldMkLst>
          <pc:docMk/>
          <pc:sldMk cId="3105870782" sldId="530"/>
        </pc:sldMkLst>
        <pc:spChg chg="mod">
          <ac:chgData name="Gijs van Bussel" userId="03263b70-256b-4a03-8793-a97c8d327172" providerId="ADAL" clId="{BDD26662-0367-4989-AD7B-A162A11BF685}" dt="2021-10-21T14:15:07.957" v="1724" actId="20577"/>
          <ac:spMkLst>
            <pc:docMk/>
            <pc:sldMk cId="3105870782" sldId="530"/>
            <ac:spMk id="21" creationId="{F5D16575-2AC8-469C-A61F-06E918A7078D}"/>
          </ac:spMkLst>
        </pc:spChg>
        <pc:graphicFrameChg chg="mod">
          <ac:chgData name="Gijs van Bussel" userId="03263b70-256b-4a03-8793-a97c8d327172" providerId="ADAL" clId="{BDD26662-0367-4989-AD7B-A162A11BF685}" dt="2021-10-26T08:44:11.729" v="1793" actId="20577"/>
          <ac:graphicFrameMkLst>
            <pc:docMk/>
            <pc:sldMk cId="3105870782" sldId="530"/>
            <ac:graphicFrameMk id="5" creationId="{EAFE95C6-51C4-4732-BA40-E608C34BE67D}"/>
          </ac:graphicFrameMkLst>
        </pc:graphicFrameChg>
      </pc:sldChg>
      <pc:sldChg chg="modSp mod ord">
        <pc:chgData name="Gijs van Bussel" userId="03263b70-256b-4a03-8793-a97c8d327172" providerId="ADAL" clId="{BDD26662-0367-4989-AD7B-A162A11BF685}" dt="2021-10-19T13:55:00.913" v="1668" actId="20577"/>
        <pc:sldMkLst>
          <pc:docMk/>
          <pc:sldMk cId="3106473917" sldId="531"/>
        </pc:sldMkLst>
        <pc:spChg chg="mod">
          <ac:chgData name="Gijs van Bussel" userId="03263b70-256b-4a03-8793-a97c8d327172" providerId="ADAL" clId="{BDD26662-0367-4989-AD7B-A162A11BF685}" dt="2021-10-19T13:55:00.913" v="1668" actId="20577"/>
          <ac:spMkLst>
            <pc:docMk/>
            <pc:sldMk cId="3106473917" sldId="531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663FE-0AE4-4E7B-A6CC-A474D36D5E98}" type="doc">
      <dgm:prSet loTypeId="urn:microsoft.com/office/officeart/2008/layout/CircleAccentTimeline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AEAC8C2-918F-41A6-A76D-C12AD8DF3F81}">
      <dgm:prSet phldrT="[Text]" custT="1"/>
      <dgm:spPr/>
      <dgm:t>
        <a:bodyPr/>
        <a:lstStyle/>
        <a:p>
          <a:pPr algn="ctr"/>
          <a:r>
            <a:rPr lang="nl-NL" sz="2400" b="1" dirty="0"/>
            <a:t>Kick-off</a:t>
          </a:r>
          <a:br>
            <a:rPr lang="nl-NL" sz="2800" dirty="0"/>
          </a:br>
          <a:r>
            <a:rPr lang="nl-NL" sz="2400" i="1" dirty="0"/>
            <a:t>(+/- 5 min.)</a:t>
          </a:r>
        </a:p>
      </dgm:t>
    </dgm:pt>
    <dgm:pt modelId="{66BD7A9A-6829-4D47-A301-8665AC8688E9}" type="parTrans" cxnId="{8CA9DD80-4E80-4A7C-894D-9AA03EFC44C3}">
      <dgm:prSet/>
      <dgm:spPr/>
      <dgm:t>
        <a:bodyPr/>
        <a:lstStyle/>
        <a:p>
          <a:endParaRPr lang="nl-NL"/>
        </a:p>
      </dgm:t>
    </dgm:pt>
    <dgm:pt modelId="{284F58C9-B30E-47C6-B164-B4DA31C5A7E3}" type="sibTrans" cxnId="{8CA9DD80-4E80-4A7C-894D-9AA03EFC44C3}">
      <dgm:prSet/>
      <dgm:spPr/>
      <dgm:t>
        <a:bodyPr/>
        <a:lstStyle/>
        <a:p>
          <a:endParaRPr lang="nl-NL"/>
        </a:p>
      </dgm:t>
    </dgm:pt>
    <dgm:pt modelId="{E6600720-A2B2-48AC-A29E-571424C49530}">
      <dgm:prSet phldrT="[Text]" custT="1"/>
      <dgm:spPr/>
      <dgm:t>
        <a:bodyPr/>
        <a:lstStyle/>
        <a:p>
          <a:r>
            <a:rPr lang="nl-NL" sz="2200" dirty="0"/>
            <a:t>Webclip</a:t>
          </a:r>
          <a:r>
            <a:rPr lang="nl-NL" sz="2400" dirty="0"/>
            <a:t> 1</a:t>
          </a:r>
        </a:p>
      </dgm:t>
    </dgm:pt>
    <dgm:pt modelId="{7480516B-50DD-4E1A-881E-3E45C84E7558}" type="parTrans" cxnId="{61DD7BAF-92FD-42A3-8514-2502261C8F59}">
      <dgm:prSet/>
      <dgm:spPr/>
      <dgm:t>
        <a:bodyPr/>
        <a:lstStyle/>
        <a:p>
          <a:endParaRPr lang="nl-NL"/>
        </a:p>
      </dgm:t>
    </dgm:pt>
    <dgm:pt modelId="{739F3F4A-7304-4813-BD64-A05DC59789A4}" type="sibTrans" cxnId="{61DD7BAF-92FD-42A3-8514-2502261C8F59}">
      <dgm:prSet/>
      <dgm:spPr/>
      <dgm:t>
        <a:bodyPr/>
        <a:lstStyle/>
        <a:p>
          <a:endParaRPr lang="nl-NL"/>
        </a:p>
      </dgm:t>
    </dgm:pt>
    <dgm:pt modelId="{D8A7F4C3-8F56-40EC-87F2-DE2E71C637B4}">
      <dgm:prSet phldrT="[Text]" custT="1"/>
      <dgm:spPr/>
      <dgm:t>
        <a:bodyPr/>
        <a:lstStyle/>
        <a:p>
          <a:r>
            <a:rPr lang="nl-NL" sz="2200" dirty="0"/>
            <a:t>Webclip</a:t>
          </a:r>
          <a:r>
            <a:rPr lang="nl-NL" sz="3000" dirty="0"/>
            <a:t> </a:t>
          </a:r>
          <a:r>
            <a:rPr lang="nl-NL" sz="2400" dirty="0"/>
            <a:t>2</a:t>
          </a:r>
          <a:endParaRPr lang="nl-NL" sz="3000" dirty="0"/>
        </a:p>
      </dgm:t>
    </dgm:pt>
    <dgm:pt modelId="{E1BE9943-F054-42A8-AB88-6B36F77A2B8F}" type="parTrans" cxnId="{5467A0DA-BC74-4821-8050-BCAF4C2A8A9B}">
      <dgm:prSet/>
      <dgm:spPr/>
      <dgm:t>
        <a:bodyPr/>
        <a:lstStyle/>
        <a:p>
          <a:endParaRPr lang="nl-NL"/>
        </a:p>
      </dgm:t>
    </dgm:pt>
    <dgm:pt modelId="{644E12B3-F74B-49EB-855D-FA0F3EA29713}" type="sibTrans" cxnId="{5467A0DA-BC74-4821-8050-BCAF4C2A8A9B}">
      <dgm:prSet/>
      <dgm:spPr/>
      <dgm:t>
        <a:bodyPr/>
        <a:lstStyle/>
        <a:p>
          <a:endParaRPr lang="nl-NL"/>
        </a:p>
      </dgm:t>
    </dgm:pt>
    <dgm:pt modelId="{A72DF7D4-B198-4D0B-84DD-747749AB8FDC}">
      <dgm:prSet phldrT="[Text]" custT="1"/>
      <dgm:spPr/>
      <dgm:t>
        <a:bodyPr/>
        <a:lstStyle/>
        <a:p>
          <a:pPr algn="ctr"/>
          <a:r>
            <a:rPr lang="nl-NL" sz="2400" b="1" dirty="0"/>
            <a:t>Q&amp;A</a:t>
          </a:r>
          <a:br>
            <a:rPr lang="nl-NL" sz="2800" dirty="0"/>
          </a:br>
          <a:r>
            <a:rPr lang="nl-NL" sz="2400" i="1" dirty="0"/>
            <a:t>(+/- 15/20 min.)</a:t>
          </a:r>
          <a:endParaRPr lang="nl-NL" sz="2800" dirty="0"/>
        </a:p>
      </dgm:t>
    </dgm:pt>
    <dgm:pt modelId="{CEF32972-15EA-4645-96AD-E8D3AF59892A}" type="parTrans" cxnId="{886E2C07-8A9C-42DC-B714-A8F2F296D21C}">
      <dgm:prSet/>
      <dgm:spPr/>
      <dgm:t>
        <a:bodyPr/>
        <a:lstStyle/>
        <a:p>
          <a:endParaRPr lang="nl-NL"/>
        </a:p>
      </dgm:t>
    </dgm:pt>
    <dgm:pt modelId="{1F2E9546-8189-491B-AC33-350F26AF0BDE}" type="sibTrans" cxnId="{886E2C07-8A9C-42DC-B714-A8F2F296D21C}">
      <dgm:prSet/>
      <dgm:spPr/>
      <dgm:t>
        <a:bodyPr/>
        <a:lstStyle/>
        <a:p>
          <a:endParaRPr lang="nl-NL"/>
        </a:p>
      </dgm:t>
    </dgm:pt>
    <dgm:pt modelId="{693944B5-B0FF-45EB-A9C5-46AD15A01DCB}">
      <dgm:prSet phldrT="[Text]" custT="1"/>
      <dgm:spPr/>
      <dgm:t>
        <a:bodyPr/>
        <a:lstStyle/>
        <a:p>
          <a:r>
            <a:rPr lang="en-US" sz="2200" noProof="0" dirty="0"/>
            <a:t>Study</a:t>
          </a:r>
        </a:p>
      </dgm:t>
    </dgm:pt>
    <dgm:pt modelId="{AC83D70F-BBA1-41B6-B423-48E2C663CB74}" type="parTrans" cxnId="{F868696B-B241-4397-9DD8-BB86AAF9FF49}">
      <dgm:prSet/>
      <dgm:spPr/>
      <dgm:t>
        <a:bodyPr/>
        <a:lstStyle/>
        <a:p>
          <a:endParaRPr lang="nl-NL"/>
        </a:p>
      </dgm:t>
    </dgm:pt>
    <dgm:pt modelId="{CEE537E6-22AD-4F6D-9E89-D3C8DB64AB56}" type="sibTrans" cxnId="{F868696B-B241-4397-9DD8-BB86AAF9FF49}">
      <dgm:prSet/>
      <dgm:spPr/>
      <dgm:t>
        <a:bodyPr/>
        <a:lstStyle/>
        <a:p>
          <a:endParaRPr lang="nl-NL"/>
        </a:p>
      </dgm:t>
    </dgm:pt>
    <dgm:pt modelId="{60EAEDDC-6F42-414C-9CF2-D4C58183C05C}">
      <dgm:prSet phldrT="[Text]" custT="1"/>
      <dgm:spPr/>
      <dgm:t>
        <a:bodyPr/>
        <a:lstStyle/>
        <a:p>
          <a:r>
            <a:rPr lang="en-US" sz="2200" noProof="0" dirty="0"/>
            <a:t>Quiz </a:t>
          </a:r>
          <a:br>
            <a:rPr lang="en-US" sz="2200" noProof="0" dirty="0"/>
          </a:br>
          <a:r>
            <a:rPr lang="en-US" sz="2200" noProof="0" dirty="0"/>
            <a:t>(self-test)</a:t>
          </a:r>
        </a:p>
      </dgm:t>
    </dgm:pt>
    <dgm:pt modelId="{C69D4579-A91A-491E-9081-359AE4480FC5}" type="parTrans" cxnId="{98F97675-E99F-4432-8C16-11D179460678}">
      <dgm:prSet/>
      <dgm:spPr/>
      <dgm:t>
        <a:bodyPr/>
        <a:lstStyle/>
        <a:p>
          <a:endParaRPr lang="nl-NL"/>
        </a:p>
      </dgm:t>
    </dgm:pt>
    <dgm:pt modelId="{8A0DA676-C10E-48F6-A36F-F015B57B543A}" type="sibTrans" cxnId="{98F97675-E99F-4432-8C16-11D179460678}">
      <dgm:prSet/>
      <dgm:spPr/>
      <dgm:t>
        <a:bodyPr/>
        <a:lstStyle/>
        <a:p>
          <a:endParaRPr lang="nl-NL"/>
        </a:p>
      </dgm:t>
    </dgm:pt>
    <dgm:pt modelId="{7C66BA1D-0B7E-4A29-9C94-5C209895EB43}">
      <dgm:prSet custT="1"/>
      <dgm:spPr/>
      <dgm:t>
        <a:bodyPr/>
        <a:lstStyle/>
        <a:p>
          <a:r>
            <a:rPr lang="en-US" sz="2200" noProof="0" dirty="0"/>
            <a:t>Send in questions</a:t>
          </a:r>
        </a:p>
      </dgm:t>
    </dgm:pt>
    <dgm:pt modelId="{AAFD877D-2AB2-45ED-9585-6E15BA9A665A}" type="parTrans" cxnId="{14907D28-E4D5-4DFD-BB8D-AC1AA0544812}">
      <dgm:prSet/>
      <dgm:spPr/>
      <dgm:t>
        <a:bodyPr/>
        <a:lstStyle/>
        <a:p>
          <a:endParaRPr lang="nl-NL"/>
        </a:p>
      </dgm:t>
    </dgm:pt>
    <dgm:pt modelId="{A1C7BAD4-399D-4321-96A7-5BA279E503F0}" type="sibTrans" cxnId="{14907D28-E4D5-4DFD-BB8D-AC1AA0544812}">
      <dgm:prSet/>
      <dgm:spPr/>
      <dgm:t>
        <a:bodyPr/>
        <a:lstStyle/>
        <a:p>
          <a:endParaRPr lang="nl-NL"/>
        </a:p>
      </dgm:t>
    </dgm:pt>
    <dgm:pt modelId="{26852648-A951-4CAC-B749-D063F6CF964F}" type="pres">
      <dgm:prSet presAssocID="{DEB663FE-0AE4-4E7B-A6CC-A474D36D5E98}" presName="Name0" presStyleCnt="0">
        <dgm:presLayoutVars>
          <dgm:dir/>
        </dgm:presLayoutVars>
      </dgm:prSet>
      <dgm:spPr/>
    </dgm:pt>
    <dgm:pt modelId="{F13D418F-F30D-4C97-894F-749727F682A5}" type="pres">
      <dgm:prSet presAssocID="{BAEAC8C2-918F-41A6-A76D-C12AD8DF3F81}" presName="parComposite" presStyleCnt="0"/>
      <dgm:spPr/>
    </dgm:pt>
    <dgm:pt modelId="{1FD71AA2-567D-4C8A-9EC6-440943635BED}" type="pres">
      <dgm:prSet presAssocID="{BAEAC8C2-918F-41A6-A76D-C12AD8DF3F81}" presName="parBigCircle" presStyleLbl="node0" presStyleIdx="0" presStyleCnt="2"/>
      <dgm:spPr>
        <a:solidFill>
          <a:srgbClr val="92D050"/>
        </a:solidFill>
      </dgm:spPr>
    </dgm:pt>
    <dgm:pt modelId="{272F7C7B-C61F-4BE8-A4A7-94C024DBEC6C}" type="pres">
      <dgm:prSet presAssocID="{BAEAC8C2-918F-41A6-A76D-C12AD8DF3F81}" presName="parTx" presStyleLbl="revTx" presStyleIdx="0" presStyleCnt="12" custAng="3900000" custLinFactNeighborX="-43305" custLinFactNeighborY="21309"/>
      <dgm:spPr/>
    </dgm:pt>
    <dgm:pt modelId="{F7C51109-54F1-4C27-8C74-40424C90AB48}" type="pres">
      <dgm:prSet presAssocID="{BAEAC8C2-918F-41A6-A76D-C12AD8DF3F81}" presName="bSpace" presStyleCnt="0"/>
      <dgm:spPr/>
    </dgm:pt>
    <dgm:pt modelId="{E6FD1766-AD74-42E9-9F42-0B6A9050A20D}" type="pres">
      <dgm:prSet presAssocID="{BAEAC8C2-918F-41A6-A76D-C12AD8DF3F81}" presName="parBackupNorm" presStyleCnt="0"/>
      <dgm:spPr/>
    </dgm:pt>
    <dgm:pt modelId="{7BCE55AB-9BC0-4B1D-8890-1E826BE2983F}" type="pres">
      <dgm:prSet presAssocID="{284F58C9-B30E-47C6-B164-B4DA31C5A7E3}" presName="parSpace" presStyleCnt="0"/>
      <dgm:spPr/>
    </dgm:pt>
    <dgm:pt modelId="{9665C8B3-DF58-4FEF-9B81-AD35DCCEA2F9}" type="pres">
      <dgm:prSet presAssocID="{E6600720-A2B2-48AC-A29E-571424C49530}" presName="desBackupLeftNorm" presStyleCnt="0"/>
      <dgm:spPr/>
    </dgm:pt>
    <dgm:pt modelId="{AB5E0BF8-152D-49A2-8530-03BBE7C76E94}" type="pres">
      <dgm:prSet presAssocID="{E6600720-A2B2-48AC-A29E-571424C49530}" presName="desComposite" presStyleCnt="0"/>
      <dgm:spPr/>
    </dgm:pt>
    <dgm:pt modelId="{0F9BC37B-353B-4A30-8DA0-71D7B5D647F3}" type="pres">
      <dgm:prSet presAssocID="{E6600720-A2B2-48AC-A29E-571424C49530}" presName="desCircle" presStyleLbl="node1" presStyleIdx="0" presStyleCnt="5"/>
      <dgm:spPr>
        <a:solidFill>
          <a:schemeClr val="accent6">
            <a:lumMod val="25000"/>
            <a:lumOff val="75000"/>
          </a:schemeClr>
        </a:solidFill>
      </dgm:spPr>
    </dgm:pt>
    <dgm:pt modelId="{E142EC29-9784-48CB-8C3E-FC82CE5F036D}" type="pres">
      <dgm:prSet presAssocID="{E6600720-A2B2-48AC-A29E-571424C49530}" presName="chTx" presStyleLbl="revTx" presStyleIdx="1" presStyleCnt="12" custLinFactNeighborX="2917" custLinFactNeighborY="-2913"/>
      <dgm:spPr/>
    </dgm:pt>
    <dgm:pt modelId="{D8F6DD55-ACE9-4DAD-A12B-23C1EBDBC69F}" type="pres">
      <dgm:prSet presAssocID="{E6600720-A2B2-48AC-A29E-571424C49530}" presName="desTx" presStyleLbl="revTx" presStyleIdx="2" presStyleCnt="12">
        <dgm:presLayoutVars>
          <dgm:bulletEnabled val="1"/>
        </dgm:presLayoutVars>
      </dgm:prSet>
      <dgm:spPr/>
    </dgm:pt>
    <dgm:pt modelId="{A16AD6A3-A364-40C1-9071-EA33C86FAFEB}" type="pres">
      <dgm:prSet presAssocID="{E6600720-A2B2-48AC-A29E-571424C49530}" presName="desBackupRightNorm" presStyleCnt="0"/>
      <dgm:spPr/>
    </dgm:pt>
    <dgm:pt modelId="{14884AF1-196E-47A6-B928-252ACE32B596}" type="pres">
      <dgm:prSet presAssocID="{739F3F4A-7304-4813-BD64-A05DC59789A4}" presName="desSpace" presStyleCnt="0"/>
      <dgm:spPr/>
    </dgm:pt>
    <dgm:pt modelId="{D79978CF-A370-4F7D-A151-6F0D56AD80E2}" type="pres">
      <dgm:prSet presAssocID="{D8A7F4C3-8F56-40EC-87F2-DE2E71C637B4}" presName="desBackupLeftNorm" presStyleCnt="0"/>
      <dgm:spPr/>
    </dgm:pt>
    <dgm:pt modelId="{F1431FC8-6E75-4D6D-9AB3-16F086CFA478}" type="pres">
      <dgm:prSet presAssocID="{D8A7F4C3-8F56-40EC-87F2-DE2E71C637B4}" presName="desComposite" presStyleCnt="0"/>
      <dgm:spPr/>
    </dgm:pt>
    <dgm:pt modelId="{1FDC073A-0BEB-42B0-B1CA-4EDFF9FF19AB}" type="pres">
      <dgm:prSet presAssocID="{D8A7F4C3-8F56-40EC-87F2-DE2E71C637B4}" presName="desCircle" presStyleLbl="node1" presStyleIdx="1" presStyleCnt="5" custLinFactNeighborX="92749" custLinFactNeighborY="-200"/>
      <dgm:spPr>
        <a:solidFill>
          <a:schemeClr val="accent6">
            <a:lumMod val="25000"/>
            <a:lumOff val="75000"/>
          </a:schemeClr>
        </a:solidFill>
      </dgm:spPr>
    </dgm:pt>
    <dgm:pt modelId="{24F48BF9-2AA2-4AC8-9A61-61E9FD4F395D}" type="pres">
      <dgm:prSet presAssocID="{D8A7F4C3-8F56-40EC-87F2-DE2E71C637B4}" presName="chTx" presStyleLbl="revTx" presStyleIdx="3" presStyleCnt="12" custLinFactNeighborX="60524" custLinFactNeighborY="-2214"/>
      <dgm:spPr/>
    </dgm:pt>
    <dgm:pt modelId="{14679610-B719-41D0-A77D-543C68E16A77}" type="pres">
      <dgm:prSet presAssocID="{D8A7F4C3-8F56-40EC-87F2-DE2E71C637B4}" presName="desTx" presStyleLbl="revTx" presStyleIdx="4" presStyleCnt="12">
        <dgm:presLayoutVars>
          <dgm:bulletEnabled val="1"/>
        </dgm:presLayoutVars>
      </dgm:prSet>
      <dgm:spPr/>
    </dgm:pt>
    <dgm:pt modelId="{219AAF82-8359-49F5-8838-556FCDE13E2E}" type="pres">
      <dgm:prSet presAssocID="{D8A7F4C3-8F56-40EC-87F2-DE2E71C637B4}" presName="desBackupRightNorm" presStyleCnt="0"/>
      <dgm:spPr/>
    </dgm:pt>
    <dgm:pt modelId="{69A6E973-4EF4-4CC8-AF89-93EEF480BB15}" type="pres">
      <dgm:prSet presAssocID="{644E12B3-F74B-49EB-855D-FA0F3EA29713}" presName="desSpace" presStyleCnt="0"/>
      <dgm:spPr/>
    </dgm:pt>
    <dgm:pt modelId="{7870A462-F61F-4F82-9844-AC0DCB0D22C8}" type="pres">
      <dgm:prSet presAssocID="{A72DF7D4-B198-4D0B-84DD-747749AB8FDC}" presName="parComposite" presStyleCnt="0"/>
      <dgm:spPr/>
    </dgm:pt>
    <dgm:pt modelId="{EDF2EA4E-B748-4CB1-AD92-EF903AC76ACD}" type="pres">
      <dgm:prSet presAssocID="{A72DF7D4-B198-4D0B-84DD-747749AB8FDC}" presName="parBigCircle" presStyleLbl="node0" presStyleIdx="1" presStyleCnt="2" custLinFactNeighborX="50202" custLinFactNeighborY="8507"/>
      <dgm:spPr>
        <a:solidFill>
          <a:schemeClr val="accent1"/>
        </a:solidFill>
      </dgm:spPr>
    </dgm:pt>
    <dgm:pt modelId="{7EED8E0E-35D9-4E48-829D-06614817A08A}" type="pres">
      <dgm:prSet presAssocID="{A72DF7D4-B198-4D0B-84DD-747749AB8FDC}" presName="parTx" presStyleLbl="revTx" presStyleIdx="5" presStyleCnt="12" custAng="3900000" custLinFactNeighborX="-2604" custLinFactNeighborY="20758"/>
      <dgm:spPr/>
    </dgm:pt>
    <dgm:pt modelId="{D3CD236B-7583-4A76-AB17-F3C5B0620ED1}" type="pres">
      <dgm:prSet presAssocID="{A72DF7D4-B198-4D0B-84DD-747749AB8FDC}" presName="bSpace" presStyleCnt="0"/>
      <dgm:spPr/>
    </dgm:pt>
    <dgm:pt modelId="{84AE4ED2-BAF8-4328-A1C3-EFA7DB7AA123}" type="pres">
      <dgm:prSet presAssocID="{A72DF7D4-B198-4D0B-84DD-747749AB8FDC}" presName="parBackupNorm" presStyleCnt="0"/>
      <dgm:spPr/>
    </dgm:pt>
    <dgm:pt modelId="{70F1BCAD-D4D8-4815-BC45-47343595CB07}" type="pres">
      <dgm:prSet presAssocID="{1F2E9546-8189-491B-AC33-350F26AF0BDE}" presName="parSpace" presStyleCnt="0"/>
      <dgm:spPr/>
    </dgm:pt>
    <dgm:pt modelId="{DC9CA3AB-D026-4057-982A-EF40E174C4BD}" type="pres">
      <dgm:prSet presAssocID="{693944B5-B0FF-45EB-A9C5-46AD15A01DCB}" presName="desBackupLeftNorm" presStyleCnt="0"/>
      <dgm:spPr/>
    </dgm:pt>
    <dgm:pt modelId="{73E3E3F1-06C4-491A-91B3-26B667731F34}" type="pres">
      <dgm:prSet presAssocID="{693944B5-B0FF-45EB-A9C5-46AD15A01DCB}" presName="desComposite" presStyleCnt="0"/>
      <dgm:spPr/>
    </dgm:pt>
    <dgm:pt modelId="{3A2A395B-427F-43F1-B4AE-B51CD968B5F7}" type="pres">
      <dgm:prSet presAssocID="{693944B5-B0FF-45EB-A9C5-46AD15A01DCB}" presName="desCircle" presStyleLbl="node1" presStyleIdx="2" presStyleCnt="5" custLinFactX="30358" custLinFactNeighborX="100000" custLinFactNeighborY="-200"/>
      <dgm:spPr>
        <a:solidFill>
          <a:schemeClr val="accent6">
            <a:lumMod val="25000"/>
            <a:lumOff val="75000"/>
          </a:schemeClr>
        </a:solidFill>
      </dgm:spPr>
    </dgm:pt>
    <dgm:pt modelId="{21B2D72E-D491-4855-855F-142734E2948B}" type="pres">
      <dgm:prSet presAssocID="{693944B5-B0FF-45EB-A9C5-46AD15A01DCB}" presName="chTx" presStyleLbl="revTx" presStyleIdx="6" presStyleCnt="12" custLinFactNeighborX="68712" custLinFactNeighborY="512"/>
      <dgm:spPr/>
    </dgm:pt>
    <dgm:pt modelId="{41FA22EC-7697-4F0D-A066-39D2A1AD0BE0}" type="pres">
      <dgm:prSet presAssocID="{693944B5-B0FF-45EB-A9C5-46AD15A01DCB}" presName="desTx" presStyleLbl="revTx" presStyleIdx="7" presStyleCnt="12">
        <dgm:presLayoutVars>
          <dgm:bulletEnabled val="1"/>
        </dgm:presLayoutVars>
      </dgm:prSet>
      <dgm:spPr/>
    </dgm:pt>
    <dgm:pt modelId="{A64FBE02-1A08-4512-9AD9-6717EA13A81F}" type="pres">
      <dgm:prSet presAssocID="{693944B5-B0FF-45EB-A9C5-46AD15A01DCB}" presName="desBackupRightNorm" presStyleCnt="0"/>
      <dgm:spPr/>
    </dgm:pt>
    <dgm:pt modelId="{17E4F5E4-BAEC-455C-9C44-40F642241242}" type="pres">
      <dgm:prSet presAssocID="{CEE537E6-22AD-4F6D-9E89-D3C8DB64AB56}" presName="desSpace" presStyleCnt="0"/>
      <dgm:spPr/>
    </dgm:pt>
    <dgm:pt modelId="{F6D4CD5B-806A-4FB1-AD32-408C420896CC}" type="pres">
      <dgm:prSet presAssocID="{60EAEDDC-6F42-414C-9CF2-D4C58183C05C}" presName="desBackupLeftNorm" presStyleCnt="0"/>
      <dgm:spPr/>
    </dgm:pt>
    <dgm:pt modelId="{F4CF5CB2-18C2-45A7-BAAA-06D4CAE95998}" type="pres">
      <dgm:prSet presAssocID="{60EAEDDC-6F42-414C-9CF2-D4C58183C05C}" presName="desComposite" presStyleCnt="0"/>
      <dgm:spPr/>
    </dgm:pt>
    <dgm:pt modelId="{369D8337-EF28-451B-98D7-6307BBFF3AFB}" type="pres">
      <dgm:prSet presAssocID="{60EAEDDC-6F42-414C-9CF2-D4C58183C05C}" presName="desCircle" presStyleLbl="node1" presStyleIdx="3" presStyleCnt="5" custFlipVert="1" custFlipHor="1" custScaleX="102440" custScaleY="100162" custLinFactX="50352" custLinFactNeighborX="100000" custLinFactNeighborY="-4642"/>
      <dgm:spPr>
        <a:prstGeom prst="ellipse">
          <a:avLst/>
        </a:prstGeom>
      </dgm:spPr>
    </dgm:pt>
    <dgm:pt modelId="{3418E430-6E71-4F5E-B704-BB8798A8D803}" type="pres">
      <dgm:prSet presAssocID="{60EAEDDC-6F42-414C-9CF2-D4C58183C05C}" presName="chTx" presStyleLbl="revTx" presStyleIdx="8" presStyleCnt="12" custLinFactNeighborX="89236" custLinFactNeighborY="1488"/>
      <dgm:spPr/>
    </dgm:pt>
    <dgm:pt modelId="{B0E99721-4F92-4685-BD39-6822BB948265}" type="pres">
      <dgm:prSet presAssocID="{60EAEDDC-6F42-414C-9CF2-D4C58183C05C}" presName="desTx" presStyleLbl="revTx" presStyleIdx="9" presStyleCnt="12">
        <dgm:presLayoutVars>
          <dgm:bulletEnabled val="1"/>
        </dgm:presLayoutVars>
      </dgm:prSet>
      <dgm:spPr/>
    </dgm:pt>
    <dgm:pt modelId="{3A2959AE-6696-41B2-803C-B3647E99F3B7}" type="pres">
      <dgm:prSet presAssocID="{60EAEDDC-6F42-414C-9CF2-D4C58183C05C}" presName="desBackupRightNorm" presStyleCnt="0"/>
      <dgm:spPr/>
    </dgm:pt>
    <dgm:pt modelId="{76CDAAE5-CEF0-4B4A-ABE3-36945601D8E0}" type="pres">
      <dgm:prSet presAssocID="{8A0DA676-C10E-48F6-A36F-F015B57B543A}" presName="desSpace" presStyleCnt="0"/>
      <dgm:spPr/>
    </dgm:pt>
    <dgm:pt modelId="{B86D2A3E-0965-4F20-97DE-D26C6A84BA4E}" type="pres">
      <dgm:prSet presAssocID="{7C66BA1D-0B7E-4A29-9C94-5C209895EB43}" presName="desBackupLeftNorm" presStyleCnt="0"/>
      <dgm:spPr/>
    </dgm:pt>
    <dgm:pt modelId="{8C961457-8AD2-4D01-8710-438432E965D6}" type="pres">
      <dgm:prSet presAssocID="{7C66BA1D-0B7E-4A29-9C94-5C209895EB43}" presName="desComposite" presStyleCnt="0"/>
      <dgm:spPr/>
    </dgm:pt>
    <dgm:pt modelId="{D9251BF6-5030-4BD0-B9AF-D6F2274F5B48}" type="pres">
      <dgm:prSet presAssocID="{7C66BA1D-0B7E-4A29-9C94-5C209895EB43}" presName="desCircle" presStyleLbl="node1" presStyleIdx="4" presStyleCnt="5" custLinFactX="-258692" custLinFactNeighborX="-300000" custLinFactNeighborY="-68408"/>
      <dgm:spPr>
        <a:solidFill>
          <a:schemeClr val="accent6">
            <a:lumMod val="25000"/>
            <a:lumOff val="75000"/>
          </a:schemeClr>
        </a:solidFill>
      </dgm:spPr>
    </dgm:pt>
    <dgm:pt modelId="{85F5429A-6A9F-48E9-8564-9DA18DD71E34}" type="pres">
      <dgm:prSet presAssocID="{7C66BA1D-0B7E-4A29-9C94-5C209895EB43}" presName="chTx" presStyleLbl="revTx" presStyleIdx="10" presStyleCnt="12" custLinFactX="-106043" custLinFactNeighborX="-200000" custLinFactNeighborY="-23975"/>
      <dgm:spPr/>
    </dgm:pt>
    <dgm:pt modelId="{0AAF320A-23F6-40B9-BA8D-0F8853859E4B}" type="pres">
      <dgm:prSet presAssocID="{7C66BA1D-0B7E-4A29-9C94-5C209895EB43}" presName="desTx" presStyleLbl="revTx" presStyleIdx="11" presStyleCnt="12">
        <dgm:presLayoutVars>
          <dgm:bulletEnabled val="1"/>
        </dgm:presLayoutVars>
      </dgm:prSet>
      <dgm:spPr/>
    </dgm:pt>
    <dgm:pt modelId="{20B27CDA-8884-48CA-9B8E-C3D8E44FA301}" type="pres">
      <dgm:prSet presAssocID="{7C66BA1D-0B7E-4A29-9C94-5C209895EB43}" presName="desBackupRightNorm" presStyleCnt="0"/>
      <dgm:spPr/>
    </dgm:pt>
    <dgm:pt modelId="{CDD54F69-C435-4E53-B9CB-63228A7F1C38}" type="pres">
      <dgm:prSet presAssocID="{A1C7BAD4-399D-4321-96A7-5BA279E503F0}" presName="desSpace" presStyleCnt="0"/>
      <dgm:spPr/>
    </dgm:pt>
  </dgm:ptLst>
  <dgm:cxnLst>
    <dgm:cxn modelId="{886E2C07-8A9C-42DC-B714-A8F2F296D21C}" srcId="{DEB663FE-0AE4-4E7B-A6CC-A474D36D5E98}" destId="{A72DF7D4-B198-4D0B-84DD-747749AB8FDC}" srcOrd="1" destOrd="0" parTransId="{CEF32972-15EA-4645-96AD-E8D3AF59892A}" sibTransId="{1F2E9546-8189-491B-AC33-350F26AF0BDE}"/>
    <dgm:cxn modelId="{76C0501F-6C02-4B3D-B944-8FCFC8F18D88}" type="presOf" srcId="{A72DF7D4-B198-4D0B-84DD-747749AB8FDC}" destId="{7EED8E0E-35D9-4E48-829D-06614817A08A}" srcOrd="0" destOrd="0" presId="urn:microsoft.com/office/officeart/2008/layout/CircleAccentTimeline"/>
    <dgm:cxn modelId="{14907D28-E4D5-4DFD-BB8D-AC1AA0544812}" srcId="{A72DF7D4-B198-4D0B-84DD-747749AB8FDC}" destId="{7C66BA1D-0B7E-4A29-9C94-5C209895EB43}" srcOrd="2" destOrd="0" parTransId="{AAFD877D-2AB2-45ED-9585-6E15BA9A665A}" sibTransId="{A1C7BAD4-399D-4321-96A7-5BA279E503F0}"/>
    <dgm:cxn modelId="{F868696B-B241-4397-9DD8-BB86AAF9FF49}" srcId="{A72DF7D4-B198-4D0B-84DD-747749AB8FDC}" destId="{693944B5-B0FF-45EB-A9C5-46AD15A01DCB}" srcOrd="0" destOrd="0" parTransId="{AC83D70F-BBA1-41B6-B423-48E2C663CB74}" sibTransId="{CEE537E6-22AD-4F6D-9E89-D3C8DB64AB56}"/>
    <dgm:cxn modelId="{CC04DC6B-2A88-4BC2-A24F-E0E3A3B1B3F0}" type="presOf" srcId="{D8A7F4C3-8F56-40EC-87F2-DE2E71C637B4}" destId="{24F48BF9-2AA2-4AC8-9A61-61E9FD4F395D}" srcOrd="0" destOrd="0" presId="urn:microsoft.com/office/officeart/2008/layout/CircleAccentTimeline"/>
    <dgm:cxn modelId="{98F97675-E99F-4432-8C16-11D179460678}" srcId="{A72DF7D4-B198-4D0B-84DD-747749AB8FDC}" destId="{60EAEDDC-6F42-414C-9CF2-D4C58183C05C}" srcOrd="1" destOrd="0" parTransId="{C69D4579-A91A-491E-9081-359AE4480FC5}" sibTransId="{8A0DA676-C10E-48F6-A36F-F015B57B543A}"/>
    <dgm:cxn modelId="{8CA9DD80-4E80-4A7C-894D-9AA03EFC44C3}" srcId="{DEB663FE-0AE4-4E7B-A6CC-A474D36D5E98}" destId="{BAEAC8C2-918F-41A6-A76D-C12AD8DF3F81}" srcOrd="0" destOrd="0" parTransId="{66BD7A9A-6829-4D47-A301-8665AC8688E9}" sibTransId="{284F58C9-B30E-47C6-B164-B4DA31C5A7E3}"/>
    <dgm:cxn modelId="{A153ED8A-F82E-4BB2-B490-B55AEB71D9C0}" type="presOf" srcId="{DEB663FE-0AE4-4E7B-A6CC-A474D36D5E98}" destId="{26852648-A951-4CAC-B749-D063F6CF964F}" srcOrd="0" destOrd="0" presId="urn:microsoft.com/office/officeart/2008/layout/CircleAccentTimeline"/>
    <dgm:cxn modelId="{CE2D5F96-760D-4E46-80F9-F6DF1CD26798}" type="presOf" srcId="{E6600720-A2B2-48AC-A29E-571424C49530}" destId="{E142EC29-9784-48CB-8C3E-FC82CE5F036D}" srcOrd="0" destOrd="0" presId="urn:microsoft.com/office/officeart/2008/layout/CircleAccentTimeline"/>
    <dgm:cxn modelId="{FB4A2BAA-037B-4A0D-AF1D-3F43285B189F}" type="presOf" srcId="{BAEAC8C2-918F-41A6-A76D-C12AD8DF3F81}" destId="{272F7C7B-C61F-4BE8-A4A7-94C024DBEC6C}" srcOrd="0" destOrd="0" presId="urn:microsoft.com/office/officeart/2008/layout/CircleAccentTimeline"/>
    <dgm:cxn modelId="{61DD7BAF-92FD-42A3-8514-2502261C8F59}" srcId="{BAEAC8C2-918F-41A6-A76D-C12AD8DF3F81}" destId="{E6600720-A2B2-48AC-A29E-571424C49530}" srcOrd="0" destOrd="0" parTransId="{7480516B-50DD-4E1A-881E-3E45C84E7558}" sibTransId="{739F3F4A-7304-4813-BD64-A05DC59789A4}"/>
    <dgm:cxn modelId="{D34702BA-23D8-4B0F-AC75-448D67C5B314}" type="presOf" srcId="{7C66BA1D-0B7E-4A29-9C94-5C209895EB43}" destId="{85F5429A-6A9F-48E9-8564-9DA18DD71E34}" srcOrd="0" destOrd="0" presId="urn:microsoft.com/office/officeart/2008/layout/CircleAccentTimeline"/>
    <dgm:cxn modelId="{5467A0DA-BC74-4821-8050-BCAF4C2A8A9B}" srcId="{BAEAC8C2-918F-41A6-A76D-C12AD8DF3F81}" destId="{D8A7F4C3-8F56-40EC-87F2-DE2E71C637B4}" srcOrd="1" destOrd="0" parTransId="{E1BE9943-F054-42A8-AB88-6B36F77A2B8F}" sibTransId="{644E12B3-F74B-49EB-855D-FA0F3EA29713}"/>
    <dgm:cxn modelId="{2469A7DF-D335-4310-B74E-DD915C8DD35F}" type="presOf" srcId="{60EAEDDC-6F42-414C-9CF2-D4C58183C05C}" destId="{3418E430-6E71-4F5E-B704-BB8798A8D803}" srcOrd="0" destOrd="0" presId="urn:microsoft.com/office/officeart/2008/layout/CircleAccentTimeline"/>
    <dgm:cxn modelId="{C34A88F0-A875-4F01-A458-38FDCFADEAF7}" type="presOf" srcId="{693944B5-B0FF-45EB-A9C5-46AD15A01DCB}" destId="{21B2D72E-D491-4855-855F-142734E2948B}" srcOrd="0" destOrd="0" presId="urn:microsoft.com/office/officeart/2008/layout/CircleAccentTimeline"/>
    <dgm:cxn modelId="{1370E590-87B6-4B19-8053-BA76BC0D29F1}" type="presParOf" srcId="{26852648-A951-4CAC-B749-D063F6CF964F}" destId="{F13D418F-F30D-4C97-894F-749727F682A5}" srcOrd="0" destOrd="0" presId="urn:microsoft.com/office/officeart/2008/layout/CircleAccentTimeline"/>
    <dgm:cxn modelId="{F23A902E-7047-4D72-9235-49003A18BCA8}" type="presParOf" srcId="{F13D418F-F30D-4C97-894F-749727F682A5}" destId="{1FD71AA2-567D-4C8A-9EC6-440943635BED}" srcOrd="0" destOrd="0" presId="urn:microsoft.com/office/officeart/2008/layout/CircleAccentTimeline"/>
    <dgm:cxn modelId="{76DF003D-6433-4071-BB29-2082C41AD47E}" type="presParOf" srcId="{F13D418F-F30D-4C97-894F-749727F682A5}" destId="{272F7C7B-C61F-4BE8-A4A7-94C024DBEC6C}" srcOrd="1" destOrd="0" presId="urn:microsoft.com/office/officeart/2008/layout/CircleAccentTimeline"/>
    <dgm:cxn modelId="{7B4DFEC9-77C0-4C9B-AF1F-B01F89B50CBE}" type="presParOf" srcId="{F13D418F-F30D-4C97-894F-749727F682A5}" destId="{F7C51109-54F1-4C27-8C74-40424C90AB48}" srcOrd="2" destOrd="0" presId="urn:microsoft.com/office/officeart/2008/layout/CircleAccentTimeline"/>
    <dgm:cxn modelId="{00572655-B747-4A85-812B-A811EED3BB64}" type="presParOf" srcId="{26852648-A951-4CAC-B749-D063F6CF964F}" destId="{E6FD1766-AD74-42E9-9F42-0B6A9050A20D}" srcOrd="1" destOrd="0" presId="urn:microsoft.com/office/officeart/2008/layout/CircleAccentTimeline"/>
    <dgm:cxn modelId="{B6083191-46A3-4BDB-B410-F9213863C2B4}" type="presParOf" srcId="{26852648-A951-4CAC-B749-D063F6CF964F}" destId="{7BCE55AB-9BC0-4B1D-8890-1E826BE2983F}" srcOrd="2" destOrd="0" presId="urn:microsoft.com/office/officeart/2008/layout/CircleAccentTimeline"/>
    <dgm:cxn modelId="{65531F07-1110-4375-A1C1-BEDAD17BDF8C}" type="presParOf" srcId="{26852648-A951-4CAC-B749-D063F6CF964F}" destId="{9665C8B3-DF58-4FEF-9B81-AD35DCCEA2F9}" srcOrd="3" destOrd="0" presId="urn:microsoft.com/office/officeart/2008/layout/CircleAccentTimeline"/>
    <dgm:cxn modelId="{7D58B891-CAC5-47CE-A936-14E8903065A5}" type="presParOf" srcId="{26852648-A951-4CAC-B749-D063F6CF964F}" destId="{AB5E0BF8-152D-49A2-8530-03BBE7C76E94}" srcOrd="4" destOrd="0" presId="urn:microsoft.com/office/officeart/2008/layout/CircleAccentTimeline"/>
    <dgm:cxn modelId="{66B2412F-FD86-47E2-8DC9-3E2031B0EE00}" type="presParOf" srcId="{AB5E0BF8-152D-49A2-8530-03BBE7C76E94}" destId="{0F9BC37B-353B-4A30-8DA0-71D7B5D647F3}" srcOrd="0" destOrd="0" presId="urn:microsoft.com/office/officeart/2008/layout/CircleAccentTimeline"/>
    <dgm:cxn modelId="{5A3B13E4-47D4-4022-9791-9E836B73595D}" type="presParOf" srcId="{AB5E0BF8-152D-49A2-8530-03BBE7C76E94}" destId="{E142EC29-9784-48CB-8C3E-FC82CE5F036D}" srcOrd="1" destOrd="0" presId="urn:microsoft.com/office/officeart/2008/layout/CircleAccentTimeline"/>
    <dgm:cxn modelId="{3498F778-C380-4C55-933E-17922811F93E}" type="presParOf" srcId="{AB5E0BF8-152D-49A2-8530-03BBE7C76E94}" destId="{D8F6DD55-ACE9-4DAD-A12B-23C1EBDBC69F}" srcOrd="2" destOrd="0" presId="urn:microsoft.com/office/officeart/2008/layout/CircleAccentTimeline"/>
    <dgm:cxn modelId="{C2B60FAD-18DD-4074-A328-966B786A244B}" type="presParOf" srcId="{26852648-A951-4CAC-B749-D063F6CF964F}" destId="{A16AD6A3-A364-40C1-9071-EA33C86FAFEB}" srcOrd="5" destOrd="0" presId="urn:microsoft.com/office/officeart/2008/layout/CircleAccentTimeline"/>
    <dgm:cxn modelId="{63E13C04-F490-432E-818F-C59ADEC58A96}" type="presParOf" srcId="{26852648-A951-4CAC-B749-D063F6CF964F}" destId="{14884AF1-196E-47A6-B928-252ACE32B596}" srcOrd="6" destOrd="0" presId="urn:microsoft.com/office/officeart/2008/layout/CircleAccentTimeline"/>
    <dgm:cxn modelId="{C759903D-85BE-4BB1-A686-430E42D22F14}" type="presParOf" srcId="{26852648-A951-4CAC-B749-D063F6CF964F}" destId="{D79978CF-A370-4F7D-A151-6F0D56AD80E2}" srcOrd="7" destOrd="0" presId="urn:microsoft.com/office/officeart/2008/layout/CircleAccentTimeline"/>
    <dgm:cxn modelId="{64AFF0A2-1092-43B8-883F-6230677990B1}" type="presParOf" srcId="{26852648-A951-4CAC-B749-D063F6CF964F}" destId="{F1431FC8-6E75-4D6D-9AB3-16F086CFA478}" srcOrd="8" destOrd="0" presId="urn:microsoft.com/office/officeart/2008/layout/CircleAccentTimeline"/>
    <dgm:cxn modelId="{DFE9D704-0D59-415D-82EE-9E6CF7AA099D}" type="presParOf" srcId="{F1431FC8-6E75-4D6D-9AB3-16F086CFA478}" destId="{1FDC073A-0BEB-42B0-B1CA-4EDFF9FF19AB}" srcOrd="0" destOrd="0" presId="urn:microsoft.com/office/officeart/2008/layout/CircleAccentTimeline"/>
    <dgm:cxn modelId="{91BCA976-4E5A-4630-A615-9260555ED0F7}" type="presParOf" srcId="{F1431FC8-6E75-4D6D-9AB3-16F086CFA478}" destId="{24F48BF9-2AA2-4AC8-9A61-61E9FD4F395D}" srcOrd="1" destOrd="0" presId="urn:microsoft.com/office/officeart/2008/layout/CircleAccentTimeline"/>
    <dgm:cxn modelId="{F443C5D5-FB9A-453D-A8AE-4AB8B00209D3}" type="presParOf" srcId="{F1431FC8-6E75-4D6D-9AB3-16F086CFA478}" destId="{14679610-B719-41D0-A77D-543C68E16A77}" srcOrd="2" destOrd="0" presId="urn:microsoft.com/office/officeart/2008/layout/CircleAccentTimeline"/>
    <dgm:cxn modelId="{5A69B0C1-7BE3-4186-BE57-B39726BE9411}" type="presParOf" srcId="{26852648-A951-4CAC-B749-D063F6CF964F}" destId="{219AAF82-8359-49F5-8838-556FCDE13E2E}" srcOrd="9" destOrd="0" presId="urn:microsoft.com/office/officeart/2008/layout/CircleAccentTimeline"/>
    <dgm:cxn modelId="{D720895D-9530-4D47-BE70-00E0919EB731}" type="presParOf" srcId="{26852648-A951-4CAC-B749-D063F6CF964F}" destId="{69A6E973-4EF4-4CC8-AF89-93EEF480BB15}" srcOrd="10" destOrd="0" presId="urn:microsoft.com/office/officeart/2008/layout/CircleAccentTimeline"/>
    <dgm:cxn modelId="{0E7CE8EC-E27C-45E3-81EC-DA6555612B0B}" type="presParOf" srcId="{26852648-A951-4CAC-B749-D063F6CF964F}" destId="{7870A462-F61F-4F82-9844-AC0DCB0D22C8}" srcOrd="11" destOrd="0" presId="urn:microsoft.com/office/officeart/2008/layout/CircleAccentTimeline"/>
    <dgm:cxn modelId="{C8468E55-996A-49E3-BEC0-E32C56ACD3A5}" type="presParOf" srcId="{7870A462-F61F-4F82-9844-AC0DCB0D22C8}" destId="{EDF2EA4E-B748-4CB1-AD92-EF903AC76ACD}" srcOrd="0" destOrd="0" presId="urn:microsoft.com/office/officeart/2008/layout/CircleAccentTimeline"/>
    <dgm:cxn modelId="{2FF298F7-0ED9-4189-9611-759F26F40B12}" type="presParOf" srcId="{7870A462-F61F-4F82-9844-AC0DCB0D22C8}" destId="{7EED8E0E-35D9-4E48-829D-06614817A08A}" srcOrd="1" destOrd="0" presId="urn:microsoft.com/office/officeart/2008/layout/CircleAccentTimeline"/>
    <dgm:cxn modelId="{9F26D12D-83B8-4737-8FF5-6DF75FCC6611}" type="presParOf" srcId="{7870A462-F61F-4F82-9844-AC0DCB0D22C8}" destId="{D3CD236B-7583-4A76-AB17-F3C5B0620ED1}" srcOrd="2" destOrd="0" presId="urn:microsoft.com/office/officeart/2008/layout/CircleAccentTimeline"/>
    <dgm:cxn modelId="{C5E2D240-6986-4FB8-9199-39B95EA30559}" type="presParOf" srcId="{26852648-A951-4CAC-B749-D063F6CF964F}" destId="{84AE4ED2-BAF8-4328-A1C3-EFA7DB7AA123}" srcOrd="12" destOrd="0" presId="urn:microsoft.com/office/officeart/2008/layout/CircleAccentTimeline"/>
    <dgm:cxn modelId="{81798B9A-EE18-4266-BC7C-0A99D4AEAF0D}" type="presParOf" srcId="{26852648-A951-4CAC-B749-D063F6CF964F}" destId="{70F1BCAD-D4D8-4815-BC45-47343595CB07}" srcOrd="13" destOrd="0" presId="urn:microsoft.com/office/officeart/2008/layout/CircleAccentTimeline"/>
    <dgm:cxn modelId="{E8E0EF80-8984-414E-BFCD-C2C7F6E92ACF}" type="presParOf" srcId="{26852648-A951-4CAC-B749-D063F6CF964F}" destId="{DC9CA3AB-D026-4057-982A-EF40E174C4BD}" srcOrd="14" destOrd="0" presId="urn:microsoft.com/office/officeart/2008/layout/CircleAccentTimeline"/>
    <dgm:cxn modelId="{D2DD8EB5-0A37-40DB-9A4A-8EB6F661E95F}" type="presParOf" srcId="{26852648-A951-4CAC-B749-D063F6CF964F}" destId="{73E3E3F1-06C4-491A-91B3-26B667731F34}" srcOrd="15" destOrd="0" presId="urn:microsoft.com/office/officeart/2008/layout/CircleAccentTimeline"/>
    <dgm:cxn modelId="{EFCDA02F-AD36-41BB-8C14-2374169B7C96}" type="presParOf" srcId="{73E3E3F1-06C4-491A-91B3-26B667731F34}" destId="{3A2A395B-427F-43F1-B4AE-B51CD968B5F7}" srcOrd="0" destOrd="0" presId="urn:microsoft.com/office/officeart/2008/layout/CircleAccentTimeline"/>
    <dgm:cxn modelId="{AAF6A60C-0C56-4E24-B6E3-6591FFA377CB}" type="presParOf" srcId="{73E3E3F1-06C4-491A-91B3-26B667731F34}" destId="{21B2D72E-D491-4855-855F-142734E2948B}" srcOrd="1" destOrd="0" presId="urn:microsoft.com/office/officeart/2008/layout/CircleAccentTimeline"/>
    <dgm:cxn modelId="{69A72B58-9F21-4EB8-AF12-D40F6C0DF750}" type="presParOf" srcId="{73E3E3F1-06C4-491A-91B3-26B667731F34}" destId="{41FA22EC-7697-4F0D-A066-39D2A1AD0BE0}" srcOrd="2" destOrd="0" presId="urn:microsoft.com/office/officeart/2008/layout/CircleAccentTimeline"/>
    <dgm:cxn modelId="{B1CEE0BC-706B-411E-B761-C0F7FD0ACB04}" type="presParOf" srcId="{26852648-A951-4CAC-B749-D063F6CF964F}" destId="{A64FBE02-1A08-4512-9AD9-6717EA13A81F}" srcOrd="16" destOrd="0" presId="urn:microsoft.com/office/officeart/2008/layout/CircleAccentTimeline"/>
    <dgm:cxn modelId="{0F0A31F5-4F33-4932-9CCE-4C056DF20AE6}" type="presParOf" srcId="{26852648-A951-4CAC-B749-D063F6CF964F}" destId="{17E4F5E4-BAEC-455C-9C44-40F642241242}" srcOrd="17" destOrd="0" presId="urn:microsoft.com/office/officeart/2008/layout/CircleAccentTimeline"/>
    <dgm:cxn modelId="{BA28B6C8-B2FC-45F4-8C95-D3108373FD4B}" type="presParOf" srcId="{26852648-A951-4CAC-B749-D063F6CF964F}" destId="{F6D4CD5B-806A-4FB1-AD32-408C420896CC}" srcOrd="18" destOrd="0" presId="urn:microsoft.com/office/officeart/2008/layout/CircleAccentTimeline"/>
    <dgm:cxn modelId="{FED838C2-E939-4B52-A5C4-42123EC6F091}" type="presParOf" srcId="{26852648-A951-4CAC-B749-D063F6CF964F}" destId="{F4CF5CB2-18C2-45A7-BAAA-06D4CAE95998}" srcOrd="19" destOrd="0" presId="urn:microsoft.com/office/officeart/2008/layout/CircleAccentTimeline"/>
    <dgm:cxn modelId="{B19C2E23-BEF6-42E0-A28D-BE0EF73AA6CE}" type="presParOf" srcId="{F4CF5CB2-18C2-45A7-BAAA-06D4CAE95998}" destId="{369D8337-EF28-451B-98D7-6307BBFF3AFB}" srcOrd="0" destOrd="0" presId="urn:microsoft.com/office/officeart/2008/layout/CircleAccentTimeline"/>
    <dgm:cxn modelId="{9BFC97C5-2551-4042-8DB5-C9584637F89A}" type="presParOf" srcId="{F4CF5CB2-18C2-45A7-BAAA-06D4CAE95998}" destId="{3418E430-6E71-4F5E-B704-BB8798A8D803}" srcOrd="1" destOrd="0" presId="urn:microsoft.com/office/officeart/2008/layout/CircleAccentTimeline"/>
    <dgm:cxn modelId="{8020C2BB-AD93-4AF3-B50E-F8682C37D873}" type="presParOf" srcId="{F4CF5CB2-18C2-45A7-BAAA-06D4CAE95998}" destId="{B0E99721-4F92-4685-BD39-6822BB948265}" srcOrd="2" destOrd="0" presId="urn:microsoft.com/office/officeart/2008/layout/CircleAccentTimeline"/>
    <dgm:cxn modelId="{0BF1AD53-FE69-4AD8-8CC5-D6BF8B4A4037}" type="presParOf" srcId="{26852648-A951-4CAC-B749-D063F6CF964F}" destId="{3A2959AE-6696-41B2-803C-B3647E99F3B7}" srcOrd="20" destOrd="0" presId="urn:microsoft.com/office/officeart/2008/layout/CircleAccentTimeline"/>
    <dgm:cxn modelId="{DC1C943D-E3A8-4406-8183-525582E34FE1}" type="presParOf" srcId="{26852648-A951-4CAC-B749-D063F6CF964F}" destId="{76CDAAE5-CEF0-4B4A-ABE3-36945601D8E0}" srcOrd="21" destOrd="0" presId="urn:microsoft.com/office/officeart/2008/layout/CircleAccentTimeline"/>
    <dgm:cxn modelId="{FA43AD46-7479-4DF0-86B2-B5CCE8B3935C}" type="presParOf" srcId="{26852648-A951-4CAC-B749-D063F6CF964F}" destId="{B86D2A3E-0965-4F20-97DE-D26C6A84BA4E}" srcOrd="22" destOrd="0" presId="urn:microsoft.com/office/officeart/2008/layout/CircleAccentTimeline"/>
    <dgm:cxn modelId="{BE82CC6D-8106-47F5-9F08-06E48EB9BB9F}" type="presParOf" srcId="{26852648-A951-4CAC-B749-D063F6CF964F}" destId="{8C961457-8AD2-4D01-8710-438432E965D6}" srcOrd="23" destOrd="0" presId="urn:microsoft.com/office/officeart/2008/layout/CircleAccentTimeline"/>
    <dgm:cxn modelId="{195A343A-26C0-4C7C-90E0-6DC1543DED34}" type="presParOf" srcId="{8C961457-8AD2-4D01-8710-438432E965D6}" destId="{D9251BF6-5030-4BD0-B9AF-D6F2274F5B48}" srcOrd="0" destOrd="0" presId="urn:microsoft.com/office/officeart/2008/layout/CircleAccentTimeline"/>
    <dgm:cxn modelId="{50DCE97E-7E47-46D1-8ABE-C71D3746B997}" type="presParOf" srcId="{8C961457-8AD2-4D01-8710-438432E965D6}" destId="{85F5429A-6A9F-48E9-8564-9DA18DD71E34}" srcOrd="1" destOrd="0" presId="urn:microsoft.com/office/officeart/2008/layout/CircleAccentTimeline"/>
    <dgm:cxn modelId="{274A0688-C654-4408-A5C4-11E704CAC480}" type="presParOf" srcId="{8C961457-8AD2-4D01-8710-438432E965D6}" destId="{0AAF320A-23F6-40B9-BA8D-0F8853859E4B}" srcOrd="2" destOrd="0" presId="urn:microsoft.com/office/officeart/2008/layout/CircleAccentTimeline"/>
    <dgm:cxn modelId="{0E2133BA-61D4-48B0-B5E5-E5E1F75F28A8}" type="presParOf" srcId="{26852648-A951-4CAC-B749-D063F6CF964F}" destId="{20B27CDA-8884-48CA-9B8E-C3D8E44FA301}" srcOrd="24" destOrd="0" presId="urn:microsoft.com/office/officeart/2008/layout/CircleAccentTimeline"/>
    <dgm:cxn modelId="{148F4840-D10D-4883-BB4D-C997C146BF49}" type="presParOf" srcId="{26852648-A951-4CAC-B749-D063F6CF964F}" destId="{CDD54F69-C435-4E53-B9CB-63228A7F1C38}" srcOrd="25" destOrd="0" presId="urn:microsoft.com/office/officeart/2008/layout/CircleAccentTimeline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71AA2-567D-4C8A-9EC6-440943635BED}">
      <dsp:nvSpPr>
        <dsp:cNvPr id="0" name=""/>
        <dsp:cNvSpPr/>
      </dsp:nvSpPr>
      <dsp:spPr>
        <a:xfrm>
          <a:off x="581" y="1945798"/>
          <a:ext cx="1504797" cy="1504797"/>
        </a:xfrm>
        <a:prstGeom prst="donut">
          <a:avLst>
            <a:gd name="adj" fmla="val 2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F7C7B-C61F-4BE8-A4A7-94C024DBEC6C}">
      <dsp:nvSpPr>
        <dsp:cNvPr id="0" name=""/>
        <dsp:cNvSpPr/>
      </dsp:nvSpPr>
      <dsp:spPr>
        <a:xfrm>
          <a:off x="-165366" y="1161532"/>
          <a:ext cx="1870630" cy="90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b="1" kern="1200" dirty="0"/>
            <a:t>Kick-off</a:t>
          </a:r>
          <a:br>
            <a:rPr lang="nl-NL" sz="2800" kern="1200" dirty="0"/>
          </a:br>
          <a:r>
            <a:rPr lang="nl-NL" sz="2400" i="1" kern="1200" dirty="0"/>
            <a:t>(+/- 5 min.)</a:t>
          </a:r>
        </a:p>
      </dsp:txBody>
      <dsp:txXfrm>
        <a:off x="-165366" y="1161532"/>
        <a:ext cx="1870630" cy="901499"/>
      </dsp:txXfrm>
    </dsp:sp>
    <dsp:sp modelId="{0F9BC37B-353B-4A30-8DA0-71D7B5D647F3}">
      <dsp:nvSpPr>
        <dsp:cNvPr id="0" name=""/>
        <dsp:cNvSpPr/>
      </dsp:nvSpPr>
      <dsp:spPr>
        <a:xfrm>
          <a:off x="1618725" y="2307655"/>
          <a:ext cx="781085" cy="781085"/>
        </a:xfrm>
        <a:prstGeom prst="ellipse">
          <a:avLst/>
        </a:prstGeom>
        <a:solidFill>
          <a:schemeClr val="accent6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2EC29-9784-48CB-8C3E-FC82CE5F036D}">
      <dsp:nvSpPr>
        <dsp:cNvPr id="0" name=""/>
        <dsp:cNvSpPr/>
      </dsp:nvSpPr>
      <dsp:spPr>
        <a:xfrm rot="17700000">
          <a:off x="734212" y="3342475"/>
          <a:ext cx="1618183" cy="78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5880" bIns="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Webclip</a:t>
          </a:r>
          <a:r>
            <a:rPr lang="nl-NL" sz="2400" kern="1200" dirty="0"/>
            <a:t> 1</a:t>
          </a:r>
        </a:p>
      </dsp:txBody>
      <dsp:txXfrm>
        <a:off x="734212" y="3342475"/>
        <a:ext cx="1618183" cy="780227"/>
      </dsp:txXfrm>
    </dsp:sp>
    <dsp:sp modelId="{D8F6DD55-ACE9-4DAD-A12B-23C1EBDBC69F}">
      <dsp:nvSpPr>
        <dsp:cNvPr id="0" name=""/>
        <dsp:cNvSpPr/>
      </dsp:nvSpPr>
      <dsp:spPr>
        <a:xfrm rot="17700000">
          <a:off x="1706715" y="1221365"/>
          <a:ext cx="1618183" cy="78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DC073A-0BEB-42B0-B1CA-4EDFF9FF19AB}">
      <dsp:nvSpPr>
        <dsp:cNvPr id="0" name=""/>
        <dsp:cNvSpPr/>
      </dsp:nvSpPr>
      <dsp:spPr>
        <a:xfrm>
          <a:off x="3237485" y="2306092"/>
          <a:ext cx="781085" cy="781085"/>
        </a:xfrm>
        <a:prstGeom prst="ellipse">
          <a:avLst/>
        </a:prstGeom>
        <a:solidFill>
          <a:schemeClr val="accent6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48BF9-2AA2-4AC8-9A61-61E9FD4F395D}">
      <dsp:nvSpPr>
        <dsp:cNvPr id="0" name=""/>
        <dsp:cNvSpPr/>
      </dsp:nvSpPr>
      <dsp:spPr>
        <a:xfrm rot="17700000">
          <a:off x="2429837" y="3355031"/>
          <a:ext cx="1618183" cy="78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5880" bIns="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200" kern="1200" dirty="0"/>
            <a:t>Webclip</a:t>
          </a:r>
          <a:r>
            <a:rPr lang="nl-NL" sz="3000" kern="1200" dirty="0"/>
            <a:t> </a:t>
          </a:r>
          <a:r>
            <a:rPr lang="nl-NL" sz="2400" kern="1200" dirty="0"/>
            <a:t>2</a:t>
          </a:r>
          <a:endParaRPr lang="nl-NL" sz="3000" kern="1200" dirty="0"/>
        </a:p>
      </dsp:txBody>
      <dsp:txXfrm>
        <a:off x="2429837" y="3355031"/>
        <a:ext cx="1618183" cy="780227"/>
      </dsp:txXfrm>
    </dsp:sp>
    <dsp:sp modelId="{14679610-B719-41D0-A77D-543C68E16A77}">
      <dsp:nvSpPr>
        <dsp:cNvPr id="0" name=""/>
        <dsp:cNvSpPr/>
      </dsp:nvSpPr>
      <dsp:spPr>
        <a:xfrm rot="17700000">
          <a:off x="2601027" y="1221365"/>
          <a:ext cx="1618183" cy="78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2EA4E-B748-4CB1-AD92-EF903AC76ACD}">
      <dsp:nvSpPr>
        <dsp:cNvPr id="0" name=""/>
        <dsp:cNvSpPr/>
      </dsp:nvSpPr>
      <dsp:spPr>
        <a:xfrm>
          <a:off x="4162907" y="2073811"/>
          <a:ext cx="1504797" cy="1504797"/>
        </a:xfrm>
        <a:prstGeom prst="donut">
          <a:avLst>
            <a:gd name="adj" fmla="val 2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D8E0E-35D9-4E48-829D-06614817A08A}">
      <dsp:nvSpPr>
        <dsp:cNvPr id="0" name=""/>
        <dsp:cNvSpPr/>
      </dsp:nvSpPr>
      <dsp:spPr>
        <a:xfrm>
          <a:off x="3895829" y="1150091"/>
          <a:ext cx="1870630" cy="901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400" b="1" kern="1200" dirty="0"/>
            <a:t>Q&amp;A</a:t>
          </a:r>
          <a:br>
            <a:rPr lang="nl-NL" sz="2800" kern="1200" dirty="0"/>
          </a:br>
          <a:r>
            <a:rPr lang="nl-NL" sz="2400" i="1" kern="1200" dirty="0"/>
            <a:t>(+/- 15/20 min.)</a:t>
          </a:r>
          <a:endParaRPr lang="nl-NL" sz="2800" kern="1200" dirty="0"/>
        </a:p>
      </dsp:txBody>
      <dsp:txXfrm>
        <a:off x="3895829" y="1150091"/>
        <a:ext cx="1870630" cy="901499"/>
      </dsp:txXfrm>
    </dsp:sp>
    <dsp:sp modelId="{3A2A395B-427F-43F1-B4AE-B51CD968B5F7}">
      <dsp:nvSpPr>
        <dsp:cNvPr id="0" name=""/>
        <dsp:cNvSpPr/>
      </dsp:nvSpPr>
      <dsp:spPr>
        <a:xfrm>
          <a:off x="6043820" y="2306092"/>
          <a:ext cx="781085" cy="781085"/>
        </a:xfrm>
        <a:prstGeom prst="ellipse">
          <a:avLst/>
        </a:prstGeom>
        <a:solidFill>
          <a:schemeClr val="accent6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2D72E-D491-4855-855F-142734E2948B}">
      <dsp:nvSpPr>
        <dsp:cNvPr id="0" name=""/>
        <dsp:cNvSpPr/>
      </dsp:nvSpPr>
      <dsp:spPr>
        <a:xfrm rot="17700000">
          <a:off x="5056308" y="3403999"/>
          <a:ext cx="1618183" cy="78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5880" bIns="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Study</a:t>
          </a:r>
        </a:p>
      </dsp:txBody>
      <dsp:txXfrm>
        <a:off x="5056308" y="3403999"/>
        <a:ext cx="1618183" cy="780227"/>
      </dsp:txXfrm>
    </dsp:sp>
    <dsp:sp modelId="{41FA22EC-7697-4F0D-A066-39D2A1AD0BE0}">
      <dsp:nvSpPr>
        <dsp:cNvPr id="0" name=""/>
        <dsp:cNvSpPr/>
      </dsp:nvSpPr>
      <dsp:spPr>
        <a:xfrm rot="17700000">
          <a:off x="5113603" y="1221365"/>
          <a:ext cx="1618183" cy="78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D8337-EF28-451B-98D7-6307BBFF3AFB}">
      <dsp:nvSpPr>
        <dsp:cNvPr id="0" name=""/>
        <dsp:cNvSpPr/>
      </dsp:nvSpPr>
      <dsp:spPr>
        <a:xfrm flipH="1" flipV="1">
          <a:off x="7084773" y="2270764"/>
          <a:ext cx="800143" cy="7823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8E430-6E71-4F5E-B704-BB8798A8D803}">
      <dsp:nvSpPr>
        <dsp:cNvPr id="0" name=""/>
        <dsp:cNvSpPr/>
      </dsp:nvSpPr>
      <dsp:spPr>
        <a:xfrm rot="17700000">
          <a:off x="6236109" y="3421531"/>
          <a:ext cx="1618183" cy="78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5880" bIns="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Quiz </a:t>
          </a:r>
          <a:br>
            <a:rPr lang="en-US" sz="2200" kern="1200" noProof="0" dirty="0"/>
          </a:br>
          <a:r>
            <a:rPr lang="en-US" sz="2200" kern="1200" noProof="0" dirty="0"/>
            <a:t>(self-test)</a:t>
          </a:r>
        </a:p>
      </dsp:txBody>
      <dsp:txXfrm>
        <a:off x="6236109" y="3421531"/>
        <a:ext cx="1618183" cy="780227"/>
      </dsp:txXfrm>
    </dsp:sp>
    <dsp:sp modelId="{B0E99721-4F92-4685-BD39-6822BB948265}">
      <dsp:nvSpPr>
        <dsp:cNvPr id="0" name=""/>
        <dsp:cNvSpPr/>
      </dsp:nvSpPr>
      <dsp:spPr>
        <a:xfrm rot="17700000">
          <a:off x="6007915" y="1221365"/>
          <a:ext cx="1618183" cy="78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251BF6-5030-4BD0-B9AF-D6F2274F5B48}">
      <dsp:nvSpPr>
        <dsp:cNvPr id="0" name=""/>
        <dsp:cNvSpPr/>
      </dsp:nvSpPr>
      <dsp:spPr>
        <a:xfrm>
          <a:off x="2450375" y="1773330"/>
          <a:ext cx="781085" cy="781085"/>
        </a:xfrm>
        <a:prstGeom prst="ellipse">
          <a:avLst/>
        </a:prstGeom>
        <a:solidFill>
          <a:schemeClr val="accent6">
            <a:lumMod val="25000"/>
            <a:lumOff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429A-6A9F-48E9-8564-9DA18DD71E34}">
      <dsp:nvSpPr>
        <dsp:cNvPr id="0" name=""/>
        <dsp:cNvSpPr/>
      </dsp:nvSpPr>
      <dsp:spPr>
        <a:xfrm rot="17700000">
          <a:off x="1632089" y="2964136"/>
          <a:ext cx="1618183" cy="78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5880" bIns="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Send in questions</a:t>
          </a:r>
        </a:p>
      </dsp:txBody>
      <dsp:txXfrm>
        <a:off x="1632089" y="2964136"/>
        <a:ext cx="1618183" cy="780227"/>
      </dsp:txXfrm>
    </dsp:sp>
    <dsp:sp modelId="{0AAF320A-23F6-40B9-BA8D-0F8853859E4B}">
      <dsp:nvSpPr>
        <dsp:cNvPr id="0" name=""/>
        <dsp:cNvSpPr/>
      </dsp:nvSpPr>
      <dsp:spPr>
        <a:xfrm rot="17700000">
          <a:off x="6902227" y="1221365"/>
          <a:ext cx="1618183" cy="7802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leAccentTimeline">
  <dgm:title val=""/>
  <dgm:desc val=""/>
  <dgm:catLst>
    <dgm:cat type="process" pri="7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fallback" val="2D"/>
          <dgm:param type="nodeVertAlign" val="b"/>
        </dgm:alg>
      </dgm:if>
      <dgm:else name="Name3">
        <dgm:alg type="lin">
          <dgm:param type="fallback" val="2D"/>
          <dgm:param type="nodeVertAlign" val="b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h" for="ch" forName="parComposite" refType="h"/>
      <dgm:constr type="w" for="ch" forName="parComposite" refType="h" refFor="ch" refForName="parComposite" fact="0.4986"/>
      <dgm:constr type="h" for="ch" forName="desComposite" refType="h" fact="0.8722"/>
      <dgm:constr type="w" for="ch" forName="desComposite" refType="h" refFor="ch" refForName="desComposite" fact="0.6056"/>
      <dgm:constr type="w" for="ch" forName="parBackupNorm" refType="w" refFor="ch" refForName="parComposite" fact="-0.3369"/>
      <dgm:constr type="w" for="ch" forName="parBackupRTL" refType="w" refFor="ch" refForName="parComposite" fact="-0.3369"/>
      <dgm:constr type="w" for="ch" forName="parBackupRev" refType="w" refFor="ch" refForName="parComposite" fact="0"/>
      <dgm:constr type="w" for="ch" forName="desBackupLeftNorm" refType="w" refFor="ch" refForName="desComposite" fact="-0.3376"/>
      <dgm:constr type="w" for="ch" forName="desBackupLeftRev" refType="w" refFor="ch" refForName="desComposite" fact="-0.3376"/>
      <dgm:constr type="w" for="ch" forName="desBackupRightNorm" refType="w" refFor="ch" refForName="desComposite" fact="-0.3376"/>
      <dgm:constr type="w" for="ch" forName="desBackupRightRev" refType="w" refFor="ch" refForName="desComposite" fact="-0.3376"/>
      <dgm:constr type="w" for="ch" forName="parSpace" refType="w" refFor="ch" refForName="parComposite" fact="0.05"/>
      <dgm:constr type="w" for="ch" forName="desSpace" refType="w" refFor="ch" refForName="parComposite" fact="0.05"/>
      <dgm:constr type="primFontSz" for="des" forName="parTx" op="equ" val="65"/>
      <dgm:constr type="primFontSz" for="des" forName="chTx" refType="primFontSz" refFor="des" refForName="parTx" op="lte" val="65"/>
      <dgm:constr type="primFontSz" for="des" forName="desTx" refType="primFontSz" refFor="des" refForName="chTx" op="lte" val="65"/>
      <dgm:constr type="primFontSz" for="des" forName="desTx" refType="primFontSz" refFor="des" refForName="parTx" op="lte"/>
    </dgm:constrLst>
    <dgm:forEach name="Name4" axis="ch" ptType="node">
      <dgm:layoutNode name="parComposite">
        <dgm:alg type="composite"/>
        <dgm:shape xmlns:r="http://schemas.openxmlformats.org/officeDocument/2006/relationships" r:blip="">
          <dgm:adjLst/>
        </dgm:shape>
        <dgm:choose name="Name5">
          <dgm:if name="Name6" func="var" arg="dir" op="equ" val="norm">
            <dgm:constrLst>
              <dgm:constr type="l" for="ch" forName="parBigCircle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r" for="ch" forName="parTx" refType="w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l" for="ch" forName="bSpace"/>
              <dgm:constr type="w" for="ch" forName="bSpace" val="1"/>
            </dgm:constrLst>
          </dgm:if>
          <dgm:else name="Name7">
            <dgm:constrLst>
              <dgm:constr type="r" for="ch" forName="parBigCircle" refType="w"/>
              <dgm:constr type="ctrY" for="ch" forName="parBigCircle" refType="h" fact="0.5639"/>
              <dgm:constr type="w" for="ch" forName="parBigCircle" refType="w" fact="0.6631"/>
              <dgm:constr type="h" for="ch" forName="parBigCircle" refType="w" refFor="ch" refForName="parBigCircle"/>
              <dgm:constr type="l" for="ch" forName="parTx" fact="0"/>
              <dgm:constr type="t" for="ch" forName="parTx"/>
              <dgm:constr type="w" for="ch" forName="parTx" refType="w" fact="0.7084"/>
              <dgm:constr type="h" for="ch" forName="parTx" refType="h" fact="0.4562"/>
              <dgm:constr type="t" for="ch" forName="bSpace" refType="ctrY" refFor="ch" refForName="parBigCircle"/>
              <dgm:constr type="b" for="ch" forName="bSpace" refType="h"/>
              <dgm:constr type="r" for="ch" forName="bSpace"/>
              <dgm:constr type="w" for="ch" forName="bSpace" val="1"/>
            </dgm:constrLst>
          </dgm:else>
        </dgm:choose>
        <dgm:layoutNode name="parBigCircle" styleLbl="node0">
          <dgm:alg type="sp"/>
          <dgm:shape xmlns:r="http://schemas.openxmlformats.org/officeDocument/2006/relationships" type="donut" r:blip="">
            <dgm:adjLst>
              <dgm:adj idx="1" val="0.2"/>
            </dgm:adjLst>
          </dgm:shape>
          <dgm:presOf/>
          <dgm:constrLst>
            <dgm:constr type="h" refType="w" op="equ"/>
          </dgm:constrLst>
        </dgm:layoutNode>
        <dgm:layoutNode name="parTx" styleLbl="revTx">
          <dgm:choose name="Name8">
            <dgm:if name="Name9" func="var" arg="dir" op="equ" val="norm">
              <dgm:alg type="tx">
                <dgm:param type="autoTxRot" val="grav"/>
                <dgm:param type="parTxLTRAlign" val="l"/>
              </dgm:alg>
              <dgm:shape xmlns:r="http://schemas.openxmlformats.org/officeDocument/2006/relationships" rot="295" type="rect" r:blip="">
                <dgm:adjLst/>
              </dgm:shape>
              <dgm:presOf axis="self" ptType="node"/>
              <dgm:constrLst>
                <dgm:constr type="lMarg" refType="primFontSz" fact="0.2"/>
                <dgm:constr type="rMarg"/>
                <dgm:constr type="tMarg"/>
                <dgm:constr type="bMarg"/>
              </dgm:constrLst>
            </dgm:if>
            <dgm:else name="Name10">
              <dgm:alg type="tx">
                <dgm:param type="autoTxRot" val="grav"/>
                <dgm:param type="parTxLTRAlign" val="r"/>
              </dgm:alg>
              <dgm:shape xmlns:r="http://schemas.openxmlformats.org/officeDocument/2006/relationships" rot="65" type="rect" r:blip="">
                <dgm:adjLst/>
              </dgm:shape>
              <dgm:presOf axis="self" ptType="node"/>
              <dgm:constrLst>
                <dgm:constr type="lMarg"/>
                <dgm:constr type="rMarg" refType="primFontSz" fact="0.2"/>
                <dgm:constr type="tMarg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layoutNode name="bSpace">
          <dgm:alg type="sp"/>
          <dgm:shape xmlns:r="http://schemas.openxmlformats.org/officeDocument/2006/relationships" r:blip="">
            <dgm:adjLst/>
          </dgm:shape>
          <dgm:presOf/>
        </dgm:layoutNode>
      </dgm:layoutNode>
      <dgm:choose name="Name11">
        <dgm:if name="Name12" func="var" arg="dir" op="equ" val="norm">
          <dgm:layoutNode name="parBackupNorm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13">
          <dgm:layoutNode name="parBackupRTL">
            <dgm:alg type="sp"/>
            <dgm:shape xmlns:r="http://schemas.openxmlformats.org/officeDocument/2006/relationships" r:blip="">
              <dgm:adjLst/>
            </dgm:shape>
            <dgm:presOf/>
          </dgm:layoutNode>
        </dgm:else>
      </dgm:choose>
      <dgm:forEach name="Name14" axis="followSib" ptType="sibTrans" hideLastTrans="0" cnt="1">
        <dgm:layoutNode name="parSpace">
          <dgm:alg type="sp"/>
          <dgm:shape xmlns:r="http://schemas.openxmlformats.org/officeDocument/2006/relationships" r:blip="">
            <dgm:adjLst/>
          </dgm:shape>
          <dgm:presOf/>
        </dgm:layoutNode>
      </dgm:forEach>
      <dgm:forEach name="Name15" axis="ch" ptType="node">
        <dgm:choose name="Name16">
          <dgm:if name="Name17" func="var" arg="dir" op="equ" val="norm">
            <dgm:layoutNode name="desBackupLeftNorm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if>
          <dgm:else name="Name18">
            <dgm:choose name="Name19">
              <dgm:if name="Name20" axis="self" ptType="node" func="pos" op="equ" val="1">
                <dgm:layoutNode name="desBackupRigh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21"/>
            </dgm:choose>
          </dgm:else>
        </dgm:choose>
        <dgm:layoutNode name="desComposite">
          <dgm:alg type="composite"/>
          <dgm:shape xmlns:r="http://schemas.openxmlformats.org/officeDocument/2006/relationships" r:blip="">
            <dgm:adjLst/>
          </dgm:shape>
          <dgm:choose name="Name22">
            <dgm:if name="Name23" func="var" arg="dir" op="equ" val="norm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l" for="ch" forName="chTx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r" for="ch" forName="desTx" refType="w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if>
            <dgm:else name="Name24">
              <dgm:constrLst>
                <dgm:constr type="ctrX" for="ch" forName="desCircle" refType="w" fact="0.5"/>
                <dgm:constr type="ctrY" for="ch" forName="desCircle" refType="h" fact="0.5"/>
                <dgm:constr type="w" for="ch" forName="desCircle" refType="w" fact="0.3249"/>
                <dgm:constr type="h" for="ch" forName="desCircle" refType="w" refFor="ch" refForName="desCircle"/>
                <dgm:constr type="r" for="ch" forName="chTx" refType="w"/>
                <dgm:constr type="b" for="ch" forName="chTx" refType="h"/>
                <dgm:constr type="w" for="ch" forName="chTx" refType="w" fact="0.5786"/>
                <dgm:constr type="h" for="ch" forName="chTx" refType="h" fact="0.4525"/>
                <dgm:constr type="l" for="ch" forName="desTx"/>
                <dgm:constr type="t" for="ch" forName="desTx"/>
                <dgm:constr type="w" for="ch" forName="desTx" refType="w" fact="0.5786"/>
                <dgm:constr type="h" for="ch" forName="desTx" refType="h" fact="0.4525"/>
              </dgm:constrLst>
            </dgm:else>
          </dgm:choose>
          <dgm:layoutNode name="desCircle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>
              <dgm:constr type="h" refType="w" op="equ"/>
            </dgm:constrLst>
          </dgm:layoutNode>
          <dgm:layoutNode name="chTx" styleLbl="revTx">
            <dgm:choose name="Name25">
              <dgm:if name="Name26" func="var" arg="dir" op="equ" val="norm">
                <dgm:alg type="tx">
                  <dgm:param type="autoTxRot" val="grav"/>
                  <dgm:param type="parTxLTRAlign" val="r"/>
                  <dgm:param type="txAnchorVert" val="mid"/>
                  <dgm:param type="txAnchorVertCh" val="mid"/>
                </dgm:alg>
                <dgm:shape xmlns:r="http://schemas.openxmlformats.org/officeDocument/2006/relationships" rot="295" type="rect" r:blip="">
                  <dgm:adjLst/>
                </dgm:shape>
                <dgm:presOf axis="self" ptType="node"/>
              </dgm:if>
              <dgm:else name="Name27">
                <dgm:alg type="tx">
                  <dgm:param type="autoTxRot" val="grav"/>
                  <dgm:param type="parTxLTRAlign" val="l"/>
                  <dgm:param type="txAnchorVert" val="mid"/>
                  <dgm:param type="txAnchorVertCh" val="mid"/>
                </dgm:alg>
                <dgm:shape xmlns:r="http://schemas.openxmlformats.org/officeDocument/2006/relationships" rot="65" type="rect" r:blip="">
                  <dgm:adjLst/>
                </dgm:shape>
                <dgm:presOf axis="self" ptType="node"/>
              </dgm:else>
            </dgm:choose>
            <dgm:choose name="Name28">
              <dgm:if name="Name29" func="var" arg="dir" op="equ" val="norm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if>
              <dgm:else name="Name30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  <dgm:layoutNode name="desTx" styleLbl="revTx">
            <dgm:varLst>
              <dgm:bulletEnabled val="1"/>
            </dgm:varLst>
            <dgm:choose name="Name31">
              <dgm:if name="Name32" func="var" arg="dir" op="equ" val="norm">
                <dgm:alg type="tx">
                  <dgm:param type="autoTxRot" val="grav"/>
                  <dgm:param type="parTxLTRAlign" val="l"/>
                  <dgm:param type="shpTxLTRAlignCh" val="l"/>
                  <dgm:param type="stBulletLvl" val="1"/>
                  <dgm:param type="txAnchorVert" val="mid"/>
                </dgm:alg>
                <dgm:shape xmlns:r="http://schemas.openxmlformats.org/officeDocument/2006/relationships" rot="295" type="rect" r:blip="">
                  <dgm:adjLst/>
                </dgm:shape>
                <dgm:presOf axis="des" ptType="node"/>
              </dgm:if>
              <dgm:else name="Name33">
                <dgm:alg type="tx">
                  <dgm:param type="autoTxRot" val="grav"/>
                  <dgm:param type="parTxLTRAlign" val="r"/>
                  <dgm:param type="shpTxLTRAlignCh" val="r"/>
                  <dgm:param type="stBulletLvl" val="1"/>
                  <dgm:param type="txAnchorVert" val="mid"/>
                </dgm:alg>
                <dgm:shape xmlns:r="http://schemas.openxmlformats.org/officeDocument/2006/relationships" rot="65" type="rect" r:blip="">
                  <dgm:adjLst/>
                </dgm:shape>
                <dgm:presOf axis="des" ptType="node"/>
              </dgm:else>
            </dgm:choose>
            <dgm:choose name="Name34">
              <dgm:if name="Name35" func="var" arg="dir" op="equ" val="norm">
                <dgm:constrLst>
                  <dgm:constr type="rMarg"/>
                  <dgm:constr type="lMarg" refType="primFontSz" fact="0.2"/>
                  <dgm:constr type="tMarg"/>
                  <dgm:constr type="bMarg"/>
                </dgm:constrLst>
              </dgm:if>
              <dgm:else name="Name36">
                <dgm:constrLst>
                  <dgm:constr type="lMarg"/>
                  <dgm:constr type="rMarg" refType="primFontSz" fact="0.2"/>
                  <dgm:constr type="tMarg"/>
                  <dgm:constr type="b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layoutNode name="desBackupRightNorm">
          <dgm:alg type="sp"/>
          <dgm:shape xmlns:r="http://schemas.openxmlformats.org/officeDocument/2006/relationships" r:blip="">
            <dgm:adjLst/>
          </dgm:shape>
          <dgm:presOf/>
        </dgm:layoutNode>
        <dgm:choose name="Name37">
          <dgm:if name="Name38" func="var" arg="dir" op="neq" val="norm">
            <dgm:choose name="Name39">
              <dgm:if name="Name40" axis="self" ptType="node" func="revPos" op="neq" val="1">
                <dgm:layoutNode name="desBackupLeftRev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41"/>
            </dgm:choose>
          </dgm:if>
          <dgm:else name="Name42"/>
        </dgm:choose>
        <dgm:forEach name="Name43" axis="followSib" ptType="sibTrans" hideLastTrans="0" cnt="1">
          <dgm:layoutNode name="desSpace">
            <dgm:alg type="sp"/>
            <dgm:shape xmlns:r="http://schemas.openxmlformats.org/officeDocument/2006/relationships" r:blip="">
              <dgm:adjLst/>
            </dgm:shape>
            <dgm:presOf/>
          </dgm:layoutNode>
        </dgm:forEach>
      </dgm:forEach>
      <dgm:choose name="Name44">
        <dgm:if name="Name45" func="var" arg="dir" op="neq" val="norm">
          <dgm:layoutNode name="parBackupRev">
            <dgm:alg type="sp"/>
            <dgm:shape xmlns:r="http://schemas.openxmlformats.org/officeDocument/2006/relationships" r:blip="">
              <dgm:adjLst/>
            </dgm:shape>
            <dgm:presOf/>
          </dgm:layoutNode>
        </dgm:if>
        <dgm:else name="Name4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2BB4-AC27-4CFE-9AEA-A69D922D01DB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92A4E-FE64-4796-A81D-B1AE6B910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57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992A4E-FE64-4796-A81D-B1AE6B9103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3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about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2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992A4E-FE64-4796-A81D-B1AE6B9103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5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29F0-DADE-4E57-AD88-54147D06C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3397F-FF09-4699-A1C3-B1BFD51EB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A45A5-E179-47E1-B4CA-11AFE22C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03F8-729C-4920-A6D3-D8BF9BA9873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48D05-C27F-45E3-B798-4EC8FEA1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8D6E-808A-45B1-89B6-E8ECCDE4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4E00-0E2D-4838-9EA7-0AF20189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9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9A07-3257-46B8-A10C-CDA2A289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8878A-5720-46E0-8A2A-2010315BB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F82E7-AAEC-467D-AEEC-1726DD84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03F8-729C-4920-A6D3-D8BF9BA9873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5E0F9-4187-4E3F-9210-FC2CF69D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1485A-2884-4610-9FC8-E31F1455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4E00-0E2D-4838-9EA7-0AF20189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4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A8960-2C18-4639-B137-C01E4F9C2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B7576-FF94-4FDC-B39A-F3DCDD36E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C2D58-B7F2-4815-9C98-0016B307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03F8-729C-4920-A6D3-D8BF9BA9873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2CAD-B0FE-4AE5-8945-F65A4A64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B2FB-FC81-4D55-806F-FDAD63A5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4E00-0E2D-4838-9EA7-0AF20189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6BF4-D070-4476-8B8E-6E24A1CD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4E9D9-C2DE-4C66-A4CD-0F25D1A82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CE037-D45A-46C0-8316-F10807C0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03F8-729C-4920-A6D3-D8BF9BA9873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7971-66AE-423D-A7A3-0FDB5A9C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C1CFD-1C7D-4C70-9050-DDEE8C09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4E00-0E2D-4838-9EA7-0AF20189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8459-845B-476D-B5F9-87223C01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BC59F-3480-4839-8FBC-361285E1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FEEFF-42AE-45BC-8FAD-EEBB46E1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03F8-729C-4920-A6D3-D8BF9BA9873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5A8A-BB65-4BF8-9A17-1372537F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DFA0-500E-4BF0-B563-D4795B6E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4E00-0E2D-4838-9EA7-0AF20189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9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9A4E-8626-4582-A195-1434E2B4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8A5E7-882E-49AA-9831-4CBDDABA4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30D1B-2ED6-4352-8C07-28AD3541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C5B75-D81F-4A87-A1FD-8421C2FA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03F8-729C-4920-A6D3-D8BF9BA9873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FD1C2-17E3-4B92-BA2A-B51CC579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8EF89-D258-4391-8354-F970271C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4E00-0E2D-4838-9EA7-0AF20189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7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0AE0-148E-4BF0-A3D1-EDF1B083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A0C57-1DC2-4DF9-8158-B37A81DA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1CA9C-CE87-48E7-8872-B2DF824A6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DA755-0C57-404D-B2F6-31E197C29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C8A52-284F-4B5B-988D-C3D267190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1991D-EDB1-4F0A-8E94-8634F4B0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03F8-729C-4920-A6D3-D8BF9BA9873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0DA42-0389-451B-9323-1DC743DA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85517-1CD7-4B00-965A-8D1531CB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4E00-0E2D-4838-9EA7-0AF20189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3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BC786-328F-444A-BEAF-133FB30F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72E41-AA68-4E22-A0DC-687BE8C4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03F8-729C-4920-A6D3-D8BF9BA9873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3AC2F-E26F-4839-ADB5-FF5A5BED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78E7F-F5C0-4C5B-B7B0-D2327043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4E00-0E2D-4838-9EA7-0AF20189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668A8-3731-4238-8B22-A53D9B4D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03F8-729C-4920-A6D3-D8BF9BA9873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55128-F007-4056-A14A-5D71EC168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C304A-B864-46E3-B983-54DE63D7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4E00-0E2D-4838-9EA7-0AF20189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BFB4-896A-4BFA-B512-ED96AFAF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C112-E402-4CF7-8B32-90CA4044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980D3-5134-4D77-99C9-A5533D55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62F95-773E-46F3-A17E-53B09E49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03F8-729C-4920-A6D3-D8BF9BA9873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A432E-550C-43B8-8BB1-0FFA31CD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DAC7F-472D-453C-B266-079B10D9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4E00-0E2D-4838-9EA7-0AF20189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F4F3-FFCD-47E5-BC9F-5E1FC1EE5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7C6A5-4F0B-4456-B761-134A016E0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A6D35-62FB-4788-8671-92EE33D8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078DD-AAFC-4281-A07B-9A2EEC25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403F8-729C-4920-A6D3-D8BF9BA9873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27F9A-825E-4A85-84CF-6C03AD64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D440-ECF7-48FD-95BE-4636E022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4E00-0E2D-4838-9EA7-0AF20189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6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8D9D0-5D82-4E34-9194-CB158CF35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B434E-A2B7-4167-ADE2-4F78F9CA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B1C6-FC32-4B30-B246-4954AEFFD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403F8-729C-4920-A6D3-D8BF9BA98739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888A-2C1B-4753-B845-2069DA96C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6FC8-9EDB-4F28-9742-743B4809D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4E00-0E2D-4838-9EA7-0AF201898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customeranalytics@tilburguniversity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Analytics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Computer Lab Session – Uncertainty</a:t>
            </a:r>
            <a:br>
              <a:rPr lang="en-US" dirty="0"/>
            </a:br>
            <a:r>
              <a:rPr lang="en-US" dirty="0"/>
              <a:t>October 28, 2021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277" y="5877416"/>
            <a:ext cx="1624123" cy="8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5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Kick-Off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Webclips</a:t>
            </a:r>
            <a:r>
              <a:rPr lang="en-US" dirty="0"/>
              <a:t> &amp;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week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5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75101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1. Kick-Off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277" y="5877416"/>
            <a:ext cx="1624123" cy="8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8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Rules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your microphone muted when you don’t speak</a:t>
            </a:r>
          </a:p>
          <a:p>
            <a:r>
              <a:rPr lang="en-US" dirty="0"/>
              <a:t>Keep your camera on for this lecture</a:t>
            </a:r>
          </a:p>
          <a:p>
            <a:r>
              <a:rPr lang="en-US" dirty="0"/>
              <a:t>If you would like to speak, raise your hand with the Raise Hand function and wait to be called on</a:t>
            </a:r>
          </a:p>
          <a:p>
            <a:r>
              <a:rPr lang="en-US" dirty="0"/>
              <a:t>Please use the chat to ask questions throughout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6" descr="Zoom Beginner Tips: How to Raise Hand on Zo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510" y="4599595"/>
            <a:ext cx="4902979" cy="157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2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lectures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18626-9A95-4B4A-A3C2-1E495D9C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3379" y="620041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B6B9C2-AD06-4FAA-B0B2-746CF9CCF1D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FE95C6-51C4-4732-BA40-E608C34BE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356655"/>
              </p:ext>
            </p:extLst>
          </p:nvPr>
        </p:nvGraphicFramePr>
        <p:xfrm>
          <a:off x="2146786" y="1455794"/>
          <a:ext cx="8407400" cy="481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543ADDB-0A1F-4425-B2BF-99A0FF2D08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366" y="3813955"/>
            <a:ext cx="640555" cy="640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3E115-48BF-4F46-A7E6-0589D20BA01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003" y="3804403"/>
            <a:ext cx="640555" cy="640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0B506-2E0D-478A-AA70-FE8F71F5BD0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88" y="3660769"/>
            <a:ext cx="1080540" cy="915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761F72-FE92-4E96-919F-DA4818EA5D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56" y="3813955"/>
            <a:ext cx="1080540" cy="915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9CF837-E61F-43F5-AE5A-8554EC478C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678" y="3702790"/>
            <a:ext cx="782816" cy="7828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1AD7B-C043-4B3D-A1EB-EE764D26E92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372" y="3742431"/>
            <a:ext cx="782816" cy="803215"/>
          </a:xfrm>
          <a:prstGeom prst="rect">
            <a:avLst/>
          </a:prstGeom>
        </p:spPr>
      </p:pic>
      <p:sp>
        <p:nvSpPr>
          <p:cNvPr id="12" name="Left Bracket 11">
            <a:extLst>
              <a:ext uri="{FF2B5EF4-FFF2-40B4-BE49-F238E27FC236}">
                <a16:creationId xmlns:a16="http://schemas.microsoft.com/office/drawing/2014/main" id="{8AB2EB84-0B09-41F7-B296-4A5FAA2630D8}"/>
              </a:ext>
            </a:extLst>
          </p:cNvPr>
          <p:cNvSpPr/>
          <p:nvPr/>
        </p:nvSpPr>
        <p:spPr>
          <a:xfrm rot="5400000">
            <a:off x="4495140" y="108224"/>
            <a:ext cx="965090" cy="5951279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611204C-1982-4568-91DB-294206435982}"/>
              </a:ext>
            </a:extLst>
          </p:cNvPr>
          <p:cNvGrpSpPr/>
          <p:nvPr/>
        </p:nvGrpSpPr>
        <p:grpSpPr>
          <a:xfrm>
            <a:off x="3681119" y="1719266"/>
            <a:ext cx="2359605" cy="934172"/>
            <a:chOff x="-116669" y="1299374"/>
            <a:chExt cx="2359605" cy="9341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D87CC3-0D77-4508-A1D9-DA1D2F9DC589}"/>
                </a:ext>
              </a:extLst>
            </p:cNvPr>
            <p:cNvSpPr/>
            <p:nvPr/>
          </p:nvSpPr>
          <p:spPr>
            <a:xfrm>
              <a:off x="-116669" y="1312490"/>
              <a:ext cx="1911212" cy="92105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F3149B-12E2-4442-8CCE-B179832F6353}"/>
                </a:ext>
              </a:extLst>
            </p:cNvPr>
            <p:cNvSpPr txBox="1"/>
            <p:nvPr/>
          </p:nvSpPr>
          <p:spPr>
            <a:xfrm>
              <a:off x="-116669" y="1299374"/>
              <a:ext cx="2359605" cy="9210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0" rIns="0" bIns="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000" dirty="0"/>
                <a:t>Lecture</a:t>
              </a:r>
              <a:endParaRPr lang="en-US" sz="3000" kern="1200" dirty="0"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5BB7781-64C7-4262-B584-8EB65A3DB2C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46" y="3305259"/>
            <a:ext cx="620576" cy="620576"/>
          </a:xfrm>
          <a:prstGeom prst="rect">
            <a:avLst/>
          </a:prstGeom>
        </p:spPr>
      </p:pic>
      <p:sp>
        <p:nvSpPr>
          <p:cNvPr id="17" name="Left Bracket 16">
            <a:extLst>
              <a:ext uri="{FF2B5EF4-FFF2-40B4-BE49-F238E27FC236}">
                <a16:creationId xmlns:a16="http://schemas.microsoft.com/office/drawing/2014/main" id="{0DA147EB-EB34-4558-8F92-2C197BB7A1B2}"/>
              </a:ext>
            </a:extLst>
          </p:cNvPr>
          <p:cNvSpPr/>
          <p:nvPr/>
        </p:nvSpPr>
        <p:spPr>
          <a:xfrm rot="5400000">
            <a:off x="8650584" y="1948657"/>
            <a:ext cx="965089" cy="2228849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5E06E5-D68F-4F09-AE2F-D21921F0FD6E}"/>
              </a:ext>
            </a:extLst>
          </p:cNvPr>
          <p:cNvSpPr txBox="1"/>
          <p:nvPr/>
        </p:nvSpPr>
        <p:spPr>
          <a:xfrm>
            <a:off x="7648353" y="1722454"/>
            <a:ext cx="2842437" cy="92105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0" rIns="0" bIns="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dirty="0"/>
              <a:t>After the lecture </a:t>
            </a:r>
            <a:r>
              <a:rPr lang="en-US" dirty="0"/>
              <a:t>(own time)</a:t>
            </a:r>
            <a:endParaRPr lang="en-US" kern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64E7A1-8F44-4982-A245-D5A997C501D9}"/>
              </a:ext>
            </a:extLst>
          </p:cNvPr>
          <p:cNvGrpSpPr/>
          <p:nvPr/>
        </p:nvGrpSpPr>
        <p:grpSpPr>
          <a:xfrm>
            <a:off x="2472019" y="5575738"/>
            <a:ext cx="4569891" cy="1003659"/>
            <a:chOff x="-1574822" y="1182296"/>
            <a:chExt cx="4569891" cy="100365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4921A0-F57C-4AA0-AF6F-AA89C02E4FFB}"/>
                </a:ext>
              </a:extLst>
            </p:cNvPr>
            <p:cNvSpPr/>
            <p:nvPr/>
          </p:nvSpPr>
          <p:spPr>
            <a:xfrm>
              <a:off x="36097" y="1182296"/>
              <a:ext cx="1870630" cy="90149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D16575-2AC8-469C-A61F-06E918A7078D}"/>
                </a:ext>
              </a:extLst>
            </p:cNvPr>
            <p:cNvSpPr txBox="1"/>
            <p:nvPr/>
          </p:nvSpPr>
          <p:spPr>
            <a:xfrm>
              <a:off x="-1574822" y="1284456"/>
              <a:ext cx="4569891" cy="901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1120" tIns="0" rIns="0" bIns="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/>
                <a:t>Individual: watc</a:t>
              </a:r>
              <a:r>
                <a:rPr lang="en-US" sz="2000" b="1" dirty="0"/>
                <a:t>h the webclips and send in questions via email</a:t>
              </a:r>
              <a:br>
                <a:rPr lang="en-US" kern="1200" dirty="0"/>
              </a:br>
              <a:r>
                <a:rPr lang="en-US" sz="2000" i="1" kern="1200" dirty="0"/>
                <a:t>(+/-  60/70 mins)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82AB585-1B18-4876-86F3-9B86893975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23572" y="2502672"/>
            <a:ext cx="881250" cy="19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7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&amp;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course is organized around </a:t>
            </a:r>
            <a:r>
              <a:rPr lang="en-US" u="sng" dirty="0"/>
              <a:t>several data sets</a:t>
            </a:r>
            <a:r>
              <a:rPr lang="en-US" dirty="0"/>
              <a:t> that illustrate an important concept. </a:t>
            </a:r>
          </a:p>
          <a:p>
            <a:pPr lvl="1"/>
            <a:r>
              <a:rPr lang="en-US" dirty="0"/>
              <a:t>All these examples will be “</a:t>
            </a:r>
            <a:r>
              <a:rPr lang="en-US" u="sng" dirty="0"/>
              <a:t>hands-on</a:t>
            </a:r>
            <a:r>
              <a:rPr lang="en-US" dirty="0"/>
              <a:t>” and have an emphasis on real-time problem solving. </a:t>
            </a:r>
          </a:p>
          <a:p>
            <a:endParaRPr lang="en-US" dirty="0"/>
          </a:p>
          <a:p>
            <a:r>
              <a:rPr lang="en-US" dirty="0"/>
              <a:t>We’re using </a:t>
            </a:r>
            <a:r>
              <a:rPr lang="en-US" b="1" dirty="0"/>
              <a:t>R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Version 4.1.1 – “Kick Things”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Advantages: widely used &amp; lots of contributed software, free</a:t>
            </a:r>
          </a:p>
          <a:p>
            <a:pPr lvl="1"/>
            <a:r>
              <a:rPr lang="en-US" dirty="0"/>
              <a:t>Disadvantages: programming language, unpredictability of packages, updates</a:t>
            </a:r>
          </a:p>
          <a:p>
            <a:endParaRPr lang="en-US" dirty="0"/>
          </a:p>
          <a:p>
            <a:r>
              <a:rPr lang="en-US" dirty="0"/>
              <a:t>R notebooks in the computer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1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7136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300" dirty="0"/>
              <a:t>We assume that you have all watched the </a:t>
            </a:r>
            <a:r>
              <a:rPr lang="en-US" sz="3300" dirty="0" err="1"/>
              <a:t>Webclips</a:t>
            </a:r>
            <a:r>
              <a:rPr lang="en-US" sz="3300" dirty="0"/>
              <a:t> of Module 1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Testing and Uncertainty:  Why test? Quantifying uncertainty; how large should the test be?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Go ahead and watch the </a:t>
            </a:r>
            <a:r>
              <a:rPr lang="en-US" sz="3300" b="1" dirty="0" err="1"/>
              <a:t>Webclips</a:t>
            </a:r>
            <a:r>
              <a:rPr lang="en-US" sz="3300" b="1" dirty="0"/>
              <a:t> ‘1.1 – 1.5’ </a:t>
            </a:r>
            <a:r>
              <a:rPr lang="en-US" sz="3300" dirty="0"/>
              <a:t>on Canvas. You get the most out of this if you actively work along with the </a:t>
            </a:r>
            <a:r>
              <a:rPr lang="en-US" sz="3300" dirty="0" err="1"/>
              <a:t>webclip</a:t>
            </a:r>
            <a:r>
              <a:rPr lang="en-US" sz="3300" dirty="0"/>
              <a:t>! So make sure you do so.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If you have any questions while watching or after, you can send these to us via e-mail </a:t>
            </a:r>
            <a:r>
              <a:rPr lang="en-US" sz="3300" dirty="0">
                <a:hlinkClick r:id="rId3"/>
              </a:rPr>
              <a:t>customeranalytics@tilburguniversity.edu</a:t>
            </a:r>
            <a:endParaRPr lang="en-US" sz="3300" dirty="0"/>
          </a:p>
          <a:p>
            <a:pPr marL="514350" indent="-514350">
              <a:buFont typeface="+mj-lt"/>
              <a:buAutoNum type="arabicPeriod"/>
            </a:pPr>
            <a:r>
              <a:rPr lang="en-US" sz="3300" dirty="0"/>
              <a:t>We will cover these questions during next week’s Q&amp;A session. From next week onwards we will cover them in the same session.  </a:t>
            </a:r>
          </a:p>
          <a:p>
            <a:pPr marL="0" indent="0" algn="ctr">
              <a:buNone/>
            </a:pPr>
            <a:endParaRPr lang="en-US" sz="3300" dirty="0"/>
          </a:p>
          <a:p>
            <a:pPr marL="0" indent="0" algn="ctr">
              <a:buNone/>
            </a:pPr>
            <a:r>
              <a:rPr lang="en-US" sz="3300" dirty="0"/>
              <a:t>Since George is out of office this week, we will </a:t>
            </a:r>
            <a:r>
              <a:rPr lang="en-US" sz="3300" b="1" dirty="0"/>
              <a:t>not</a:t>
            </a:r>
            <a:r>
              <a:rPr lang="en-US" sz="3300" dirty="0"/>
              <a:t> discuss any (theoretical) questions today. These will be covered during next week’s Q&amp;A session. However, I will stick around for a bit to help with any practical questions you might have (regarding R, course material etc.)!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4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85223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Good luck with the lab session!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7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338" y="1149027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3. Your Questions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277" y="5877416"/>
            <a:ext cx="1624123" cy="8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3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405</Words>
  <Application>Microsoft Office PowerPoint</Application>
  <PresentationFormat>Widescreen</PresentationFormat>
  <Paragraphs>59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Customer Analytics </vt:lpstr>
      <vt:lpstr>Agenda </vt:lpstr>
      <vt:lpstr>1. Kick-Off</vt:lpstr>
      <vt:lpstr>House Rules </vt:lpstr>
      <vt:lpstr>Structure lectures</vt:lpstr>
      <vt:lpstr>Data sets &amp; software</vt:lpstr>
      <vt:lpstr>Today</vt:lpstr>
      <vt:lpstr>Questions?  Good luck with the lab session!  </vt:lpstr>
      <vt:lpstr>3. Your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Analytics</dc:title>
  <dc:creator>George Knox</dc:creator>
  <cp:lastModifiedBy>Gijs van Bussel</cp:lastModifiedBy>
  <cp:revision>29</cp:revision>
  <dcterms:created xsi:type="dcterms:W3CDTF">2021-10-14T09:47:04Z</dcterms:created>
  <dcterms:modified xsi:type="dcterms:W3CDTF">2021-10-26T11:02:29Z</dcterms:modified>
</cp:coreProperties>
</file>