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256" r:id="rId2"/>
    <p:sldId id="558" r:id="rId3"/>
    <p:sldId id="660" r:id="rId4"/>
    <p:sldId id="661" r:id="rId5"/>
    <p:sldId id="570" r:id="rId6"/>
    <p:sldId id="571" r:id="rId7"/>
    <p:sldId id="627" r:id="rId8"/>
    <p:sldId id="476" r:id="rId9"/>
    <p:sldId id="513" r:id="rId10"/>
    <p:sldId id="515" r:id="rId11"/>
    <p:sldId id="517" r:id="rId12"/>
    <p:sldId id="625" r:id="rId13"/>
    <p:sldId id="626" r:id="rId14"/>
    <p:sldId id="630" r:id="rId15"/>
    <p:sldId id="484" r:id="rId16"/>
    <p:sldId id="631" r:id="rId17"/>
    <p:sldId id="663" r:id="rId18"/>
    <p:sldId id="665" r:id="rId19"/>
    <p:sldId id="662" r:id="rId20"/>
    <p:sldId id="664" r:id="rId21"/>
    <p:sldId id="635" r:id="rId22"/>
    <p:sldId id="527" r:id="rId23"/>
    <p:sldId id="636" r:id="rId24"/>
    <p:sldId id="638" r:id="rId25"/>
    <p:sldId id="637" r:id="rId26"/>
    <p:sldId id="640" r:id="rId27"/>
    <p:sldId id="641" r:id="rId28"/>
    <p:sldId id="628" r:id="rId29"/>
    <p:sldId id="642" r:id="rId30"/>
    <p:sldId id="643" r:id="rId31"/>
    <p:sldId id="644" r:id="rId32"/>
    <p:sldId id="645" r:id="rId33"/>
    <p:sldId id="646" r:id="rId34"/>
    <p:sldId id="647" r:id="rId35"/>
    <p:sldId id="648" r:id="rId36"/>
    <p:sldId id="629" r:id="rId37"/>
    <p:sldId id="649" r:id="rId38"/>
    <p:sldId id="607" r:id="rId39"/>
    <p:sldId id="608" r:id="rId40"/>
    <p:sldId id="589" r:id="rId41"/>
    <p:sldId id="650" r:id="rId42"/>
    <p:sldId id="651" r:id="rId43"/>
    <p:sldId id="610" r:id="rId44"/>
    <p:sldId id="652" r:id="rId45"/>
    <p:sldId id="654" r:id="rId46"/>
    <p:sldId id="655" r:id="rId47"/>
    <p:sldId id="657" r:id="rId48"/>
    <p:sldId id="658" r:id="rId49"/>
    <p:sldId id="659" r:id="rId5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. Knox" initials="GK" lastIdx="1" clrIdx="0">
    <p:extLst>
      <p:ext uri="{19B8F6BF-5375-455C-9EA6-DF929625EA0E}">
        <p15:presenceInfo xmlns:p15="http://schemas.microsoft.com/office/powerpoint/2012/main" userId="S-1-5-21-3009188405-4059014094-2327816963-73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679" autoAdjust="0"/>
  </p:normalViewPr>
  <p:slideViewPr>
    <p:cSldViewPr snapToGrid="0">
      <p:cViewPr varScale="1">
        <p:scale>
          <a:sx n="100" d="100"/>
          <a:sy n="100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vT_comp\Customer%20Analytics\spreadsheets\logistic%20curv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040820052505791E-2"/>
          <c:y val="1.5278345981255334E-2"/>
          <c:w val="0.93608180549447417"/>
          <c:h val="0.914291941094575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Data!$D$6</c:f>
              <c:strCache>
                <c:ptCount val="1"/>
                <c:pt idx="0">
                  <c:v>b=1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Data!$C$7:$C$1007</c:f>
              <c:numCache>
                <c:formatCode>0.00</c:formatCode>
                <c:ptCount val="1001"/>
                <c:pt idx="0">
                  <c:v>-5</c:v>
                </c:pt>
                <c:pt idx="1">
                  <c:v>-4.99</c:v>
                </c:pt>
                <c:pt idx="2">
                  <c:v>-4.9800000000000004</c:v>
                </c:pt>
                <c:pt idx="3">
                  <c:v>-4.9700000000000006</c:v>
                </c:pt>
                <c:pt idx="4">
                  <c:v>-4.9600000000000009</c:v>
                </c:pt>
                <c:pt idx="5">
                  <c:v>-4.9500000000000011</c:v>
                </c:pt>
                <c:pt idx="6">
                  <c:v>-4.9400000000000013</c:v>
                </c:pt>
                <c:pt idx="7">
                  <c:v>-4.9300000000000015</c:v>
                </c:pt>
                <c:pt idx="8">
                  <c:v>-4.9200000000000017</c:v>
                </c:pt>
                <c:pt idx="9">
                  <c:v>-4.9100000000000019</c:v>
                </c:pt>
                <c:pt idx="10">
                  <c:v>-4.9000000000000021</c:v>
                </c:pt>
                <c:pt idx="11">
                  <c:v>-4.8900000000000023</c:v>
                </c:pt>
                <c:pt idx="12">
                  <c:v>-4.8800000000000026</c:v>
                </c:pt>
                <c:pt idx="13">
                  <c:v>-4.8700000000000028</c:v>
                </c:pt>
                <c:pt idx="14">
                  <c:v>-4.860000000000003</c:v>
                </c:pt>
                <c:pt idx="15">
                  <c:v>-4.8500000000000032</c:v>
                </c:pt>
                <c:pt idx="16">
                  <c:v>-4.8400000000000034</c:v>
                </c:pt>
                <c:pt idx="17">
                  <c:v>-4.8300000000000036</c:v>
                </c:pt>
                <c:pt idx="18">
                  <c:v>-4.8200000000000038</c:v>
                </c:pt>
                <c:pt idx="19">
                  <c:v>-4.8100000000000041</c:v>
                </c:pt>
                <c:pt idx="20">
                  <c:v>-4.8000000000000043</c:v>
                </c:pt>
                <c:pt idx="21">
                  <c:v>-4.7900000000000045</c:v>
                </c:pt>
                <c:pt idx="22">
                  <c:v>-4.7800000000000047</c:v>
                </c:pt>
                <c:pt idx="23">
                  <c:v>-4.7700000000000049</c:v>
                </c:pt>
                <c:pt idx="24">
                  <c:v>-4.7600000000000051</c:v>
                </c:pt>
                <c:pt idx="25">
                  <c:v>-4.7500000000000053</c:v>
                </c:pt>
                <c:pt idx="26">
                  <c:v>-4.7400000000000055</c:v>
                </c:pt>
                <c:pt idx="27">
                  <c:v>-4.7300000000000058</c:v>
                </c:pt>
                <c:pt idx="28">
                  <c:v>-4.720000000000006</c:v>
                </c:pt>
                <c:pt idx="29">
                  <c:v>-4.7100000000000062</c:v>
                </c:pt>
                <c:pt idx="30">
                  <c:v>-4.7000000000000064</c:v>
                </c:pt>
                <c:pt idx="31">
                  <c:v>-4.6900000000000066</c:v>
                </c:pt>
                <c:pt idx="32">
                  <c:v>-4.6800000000000068</c:v>
                </c:pt>
                <c:pt idx="33">
                  <c:v>-4.670000000000007</c:v>
                </c:pt>
                <c:pt idx="34">
                  <c:v>-4.6600000000000072</c:v>
                </c:pt>
                <c:pt idx="35">
                  <c:v>-4.6500000000000075</c:v>
                </c:pt>
                <c:pt idx="36">
                  <c:v>-4.6400000000000077</c:v>
                </c:pt>
                <c:pt idx="37">
                  <c:v>-4.6300000000000079</c:v>
                </c:pt>
                <c:pt idx="38">
                  <c:v>-4.6200000000000081</c:v>
                </c:pt>
                <c:pt idx="39">
                  <c:v>-4.6100000000000083</c:v>
                </c:pt>
                <c:pt idx="40">
                  <c:v>-4.6000000000000085</c:v>
                </c:pt>
                <c:pt idx="41">
                  <c:v>-4.5900000000000087</c:v>
                </c:pt>
                <c:pt idx="42">
                  <c:v>-4.580000000000009</c:v>
                </c:pt>
                <c:pt idx="43">
                  <c:v>-4.5700000000000092</c:v>
                </c:pt>
                <c:pt idx="44">
                  <c:v>-4.5600000000000094</c:v>
                </c:pt>
                <c:pt idx="45">
                  <c:v>-4.5500000000000096</c:v>
                </c:pt>
                <c:pt idx="46">
                  <c:v>-4.5400000000000098</c:v>
                </c:pt>
                <c:pt idx="47">
                  <c:v>-4.53000000000001</c:v>
                </c:pt>
                <c:pt idx="48">
                  <c:v>-4.5200000000000102</c:v>
                </c:pt>
                <c:pt idx="49">
                  <c:v>-4.5100000000000104</c:v>
                </c:pt>
                <c:pt idx="50">
                  <c:v>-4.5000000000000107</c:v>
                </c:pt>
                <c:pt idx="51">
                  <c:v>-4.4900000000000109</c:v>
                </c:pt>
                <c:pt idx="52">
                  <c:v>-4.4800000000000111</c:v>
                </c:pt>
                <c:pt idx="53">
                  <c:v>-4.4700000000000113</c:v>
                </c:pt>
                <c:pt idx="54">
                  <c:v>-4.4600000000000115</c:v>
                </c:pt>
                <c:pt idx="55">
                  <c:v>-4.4500000000000117</c:v>
                </c:pt>
                <c:pt idx="56">
                  <c:v>-4.4400000000000119</c:v>
                </c:pt>
                <c:pt idx="57">
                  <c:v>-4.4300000000000122</c:v>
                </c:pt>
                <c:pt idx="58">
                  <c:v>-4.4200000000000124</c:v>
                </c:pt>
                <c:pt idx="59">
                  <c:v>-4.4100000000000126</c:v>
                </c:pt>
                <c:pt idx="60">
                  <c:v>-4.4000000000000128</c:v>
                </c:pt>
                <c:pt idx="61">
                  <c:v>-4.390000000000013</c:v>
                </c:pt>
                <c:pt idx="62">
                  <c:v>-4.3800000000000132</c:v>
                </c:pt>
                <c:pt idx="63">
                  <c:v>-4.3700000000000134</c:v>
                </c:pt>
                <c:pt idx="64">
                  <c:v>-4.3600000000000136</c:v>
                </c:pt>
                <c:pt idx="65">
                  <c:v>-4.3500000000000139</c:v>
                </c:pt>
                <c:pt idx="66">
                  <c:v>-4.3400000000000141</c:v>
                </c:pt>
                <c:pt idx="67">
                  <c:v>-4.3300000000000143</c:v>
                </c:pt>
                <c:pt idx="68">
                  <c:v>-4.3200000000000145</c:v>
                </c:pt>
                <c:pt idx="69">
                  <c:v>-4.3100000000000147</c:v>
                </c:pt>
                <c:pt idx="70">
                  <c:v>-4.3000000000000149</c:v>
                </c:pt>
                <c:pt idx="71">
                  <c:v>-4.2900000000000151</c:v>
                </c:pt>
                <c:pt idx="72">
                  <c:v>-4.2800000000000153</c:v>
                </c:pt>
                <c:pt idx="73">
                  <c:v>-4.2700000000000156</c:v>
                </c:pt>
                <c:pt idx="74">
                  <c:v>-4.2600000000000158</c:v>
                </c:pt>
                <c:pt idx="75">
                  <c:v>-4.250000000000016</c:v>
                </c:pt>
                <c:pt idx="76">
                  <c:v>-4.2400000000000162</c:v>
                </c:pt>
                <c:pt idx="77">
                  <c:v>-4.2300000000000164</c:v>
                </c:pt>
                <c:pt idx="78">
                  <c:v>-4.2200000000000166</c:v>
                </c:pt>
                <c:pt idx="79">
                  <c:v>-4.2100000000000168</c:v>
                </c:pt>
                <c:pt idx="80">
                  <c:v>-4.2000000000000171</c:v>
                </c:pt>
                <c:pt idx="81">
                  <c:v>-4.1900000000000173</c:v>
                </c:pt>
                <c:pt idx="82">
                  <c:v>-4.1800000000000175</c:v>
                </c:pt>
                <c:pt idx="83">
                  <c:v>-4.1700000000000177</c:v>
                </c:pt>
                <c:pt idx="84">
                  <c:v>-4.1600000000000179</c:v>
                </c:pt>
                <c:pt idx="85">
                  <c:v>-4.1500000000000181</c:v>
                </c:pt>
                <c:pt idx="86">
                  <c:v>-4.1400000000000183</c:v>
                </c:pt>
                <c:pt idx="87">
                  <c:v>-4.1300000000000185</c:v>
                </c:pt>
                <c:pt idx="88">
                  <c:v>-4.1200000000000188</c:v>
                </c:pt>
                <c:pt idx="89">
                  <c:v>-4.110000000000019</c:v>
                </c:pt>
                <c:pt idx="90">
                  <c:v>-4.1000000000000192</c:v>
                </c:pt>
                <c:pt idx="91">
                  <c:v>-4.0900000000000194</c:v>
                </c:pt>
                <c:pt idx="92">
                  <c:v>-4.0800000000000196</c:v>
                </c:pt>
                <c:pt idx="93">
                  <c:v>-4.0700000000000198</c:v>
                </c:pt>
                <c:pt idx="94">
                  <c:v>-4.06000000000002</c:v>
                </c:pt>
                <c:pt idx="95">
                  <c:v>-4.0500000000000203</c:v>
                </c:pt>
                <c:pt idx="96">
                  <c:v>-4.0400000000000205</c:v>
                </c:pt>
                <c:pt idx="97">
                  <c:v>-4.0300000000000207</c:v>
                </c:pt>
                <c:pt idx="98">
                  <c:v>-4.0200000000000209</c:v>
                </c:pt>
                <c:pt idx="99">
                  <c:v>-4.0100000000000211</c:v>
                </c:pt>
                <c:pt idx="100">
                  <c:v>-4.0000000000000213</c:v>
                </c:pt>
                <c:pt idx="101">
                  <c:v>-3.9900000000000215</c:v>
                </c:pt>
                <c:pt idx="102">
                  <c:v>-3.9800000000000217</c:v>
                </c:pt>
                <c:pt idx="103">
                  <c:v>-3.970000000000022</c:v>
                </c:pt>
                <c:pt idx="104">
                  <c:v>-3.9600000000000222</c:v>
                </c:pt>
                <c:pt idx="105">
                  <c:v>-3.9500000000000224</c:v>
                </c:pt>
                <c:pt idx="106">
                  <c:v>-3.9400000000000226</c:v>
                </c:pt>
                <c:pt idx="107">
                  <c:v>-3.9300000000000228</c:v>
                </c:pt>
                <c:pt idx="108">
                  <c:v>-3.920000000000023</c:v>
                </c:pt>
                <c:pt idx="109">
                  <c:v>-3.9100000000000232</c:v>
                </c:pt>
                <c:pt idx="110">
                  <c:v>-3.9000000000000234</c:v>
                </c:pt>
                <c:pt idx="111">
                  <c:v>-3.8900000000000237</c:v>
                </c:pt>
                <c:pt idx="112">
                  <c:v>-3.8800000000000239</c:v>
                </c:pt>
                <c:pt idx="113">
                  <c:v>-3.8700000000000241</c:v>
                </c:pt>
                <c:pt idx="114">
                  <c:v>-3.8600000000000243</c:v>
                </c:pt>
                <c:pt idx="115">
                  <c:v>-3.8500000000000245</c:v>
                </c:pt>
                <c:pt idx="116">
                  <c:v>-3.8400000000000247</c:v>
                </c:pt>
                <c:pt idx="117">
                  <c:v>-3.8300000000000249</c:v>
                </c:pt>
                <c:pt idx="118">
                  <c:v>-3.8200000000000252</c:v>
                </c:pt>
                <c:pt idx="119">
                  <c:v>-3.8100000000000254</c:v>
                </c:pt>
                <c:pt idx="120">
                  <c:v>-3.8000000000000256</c:v>
                </c:pt>
                <c:pt idx="121">
                  <c:v>-3.7900000000000258</c:v>
                </c:pt>
                <c:pt idx="122">
                  <c:v>-3.780000000000026</c:v>
                </c:pt>
                <c:pt idx="123">
                  <c:v>-3.7700000000000262</c:v>
                </c:pt>
                <c:pt idx="124">
                  <c:v>-3.7600000000000264</c:v>
                </c:pt>
                <c:pt idx="125">
                  <c:v>-3.7500000000000266</c:v>
                </c:pt>
                <c:pt idx="126">
                  <c:v>-3.7400000000000269</c:v>
                </c:pt>
                <c:pt idx="127">
                  <c:v>-3.7300000000000271</c:v>
                </c:pt>
                <c:pt idx="128">
                  <c:v>-3.7200000000000273</c:v>
                </c:pt>
                <c:pt idx="129">
                  <c:v>-3.7100000000000275</c:v>
                </c:pt>
                <c:pt idx="130">
                  <c:v>-3.7000000000000277</c:v>
                </c:pt>
                <c:pt idx="131">
                  <c:v>-3.6900000000000279</c:v>
                </c:pt>
                <c:pt idx="132">
                  <c:v>-3.6800000000000281</c:v>
                </c:pt>
                <c:pt idx="133">
                  <c:v>-3.6700000000000284</c:v>
                </c:pt>
                <c:pt idx="134">
                  <c:v>-3.6600000000000286</c:v>
                </c:pt>
                <c:pt idx="135">
                  <c:v>-3.6500000000000288</c:v>
                </c:pt>
                <c:pt idx="136">
                  <c:v>-3.640000000000029</c:v>
                </c:pt>
                <c:pt idx="137">
                  <c:v>-3.6300000000000292</c:v>
                </c:pt>
                <c:pt idx="138">
                  <c:v>-3.6200000000000294</c:v>
                </c:pt>
                <c:pt idx="139">
                  <c:v>-3.6100000000000296</c:v>
                </c:pt>
                <c:pt idx="140">
                  <c:v>-3.6000000000000298</c:v>
                </c:pt>
                <c:pt idx="141">
                  <c:v>-3.5900000000000301</c:v>
                </c:pt>
                <c:pt idx="142">
                  <c:v>-3.5800000000000303</c:v>
                </c:pt>
                <c:pt idx="143">
                  <c:v>-3.5700000000000305</c:v>
                </c:pt>
                <c:pt idx="144">
                  <c:v>-3.5600000000000307</c:v>
                </c:pt>
                <c:pt idx="145">
                  <c:v>-3.5500000000000309</c:v>
                </c:pt>
                <c:pt idx="146">
                  <c:v>-3.5400000000000311</c:v>
                </c:pt>
                <c:pt idx="147">
                  <c:v>-3.5300000000000313</c:v>
                </c:pt>
                <c:pt idx="148">
                  <c:v>-3.5200000000000315</c:v>
                </c:pt>
                <c:pt idx="149">
                  <c:v>-3.5100000000000318</c:v>
                </c:pt>
                <c:pt idx="150">
                  <c:v>-3.500000000000032</c:v>
                </c:pt>
                <c:pt idx="151">
                  <c:v>-3.4900000000000322</c:v>
                </c:pt>
                <c:pt idx="152">
                  <c:v>-3.4800000000000324</c:v>
                </c:pt>
                <c:pt idx="153">
                  <c:v>-3.4700000000000326</c:v>
                </c:pt>
                <c:pt idx="154">
                  <c:v>-3.4600000000000328</c:v>
                </c:pt>
                <c:pt idx="155">
                  <c:v>-3.450000000000033</c:v>
                </c:pt>
                <c:pt idx="156">
                  <c:v>-3.4400000000000333</c:v>
                </c:pt>
                <c:pt idx="157">
                  <c:v>-3.4300000000000335</c:v>
                </c:pt>
                <c:pt idx="158">
                  <c:v>-3.4200000000000337</c:v>
                </c:pt>
                <c:pt idx="159">
                  <c:v>-3.4100000000000339</c:v>
                </c:pt>
                <c:pt idx="160">
                  <c:v>-3.4000000000000341</c:v>
                </c:pt>
                <c:pt idx="161">
                  <c:v>-3.3900000000000343</c:v>
                </c:pt>
                <c:pt idx="162">
                  <c:v>-3.3800000000000345</c:v>
                </c:pt>
                <c:pt idx="163">
                  <c:v>-3.3700000000000347</c:v>
                </c:pt>
                <c:pt idx="164">
                  <c:v>-3.360000000000035</c:v>
                </c:pt>
                <c:pt idx="165">
                  <c:v>-3.3500000000000352</c:v>
                </c:pt>
                <c:pt idx="166">
                  <c:v>-3.3400000000000354</c:v>
                </c:pt>
                <c:pt idx="167">
                  <c:v>-3.3300000000000356</c:v>
                </c:pt>
                <c:pt idx="168">
                  <c:v>-3.3200000000000358</c:v>
                </c:pt>
                <c:pt idx="169">
                  <c:v>-3.310000000000036</c:v>
                </c:pt>
                <c:pt idx="170">
                  <c:v>-3.3000000000000362</c:v>
                </c:pt>
                <c:pt idx="171">
                  <c:v>-3.2900000000000365</c:v>
                </c:pt>
                <c:pt idx="172">
                  <c:v>-3.2800000000000367</c:v>
                </c:pt>
                <c:pt idx="173">
                  <c:v>-3.2700000000000369</c:v>
                </c:pt>
                <c:pt idx="174">
                  <c:v>-3.2600000000000371</c:v>
                </c:pt>
                <c:pt idx="175">
                  <c:v>-3.2500000000000373</c:v>
                </c:pt>
                <c:pt idx="176">
                  <c:v>-3.2400000000000375</c:v>
                </c:pt>
                <c:pt idx="177">
                  <c:v>-3.2300000000000377</c:v>
                </c:pt>
                <c:pt idx="178">
                  <c:v>-3.2200000000000379</c:v>
                </c:pt>
                <c:pt idx="179">
                  <c:v>-3.2100000000000382</c:v>
                </c:pt>
                <c:pt idx="180">
                  <c:v>-3.2000000000000384</c:v>
                </c:pt>
                <c:pt idx="181">
                  <c:v>-3.1900000000000386</c:v>
                </c:pt>
                <c:pt idx="182">
                  <c:v>-3.1800000000000388</c:v>
                </c:pt>
                <c:pt idx="183">
                  <c:v>-3.170000000000039</c:v>
                </c:pt>
                <c:pt idx="184">
                  <c:v>-3.1600000000000392</c:v>
                </c:pt>
                <c:pt idx="185">
                  <c:v>-3.1500000000000394</c:v>
                </c:pt>
                <c:pt idx="186">
                  <c:v>-3.1400000000000396</c:v>
                </c:pt>
                <c:pt idx="187">
                  <c:v>-3.1300000000000399</c:v>
                </c:pt>
                <c:pt idx="188">
                  <c:v>-3.1200000000000401</c:v>
                </c:pt>
                <c:pt idx="189">
                  <c:v>-3.1100000000000403</c:v>
                </c:pt>
                <c:pt idx="190">
                  <c:v>-3.1000000000000405</c:v>
                </c:pt>
                <c:pt idx="191">
                  <c:v>-3.0900000000000407</c:v>
                </c:pt>
                <c:pt idx="192">
                  <c:v>-3.0800000000000409</c:v>
                </c:pt>
                <c:pt idx="193">
                  <c:v>-3.0700000000000411</c:v>
                </c:pt>
                <c:pt idx="194">
                  <c:v>-3.0600000000000414</c:v>
                </c:pt>
                <c:pt idx="195">
                  <c:v>-3.0500000000000416</c:v>
                </c:pt>
                <c:pt idx="196">
                  <c:v>-3.0400000000000418</c:v>
                </c:pt>
                <c:pt idx="197">
                  <c:v>-3.030000000000042</c:v>
                </c:pt>
                <c:pt idx="198">
                  <c:v>-3.0200000000000422</c:v>
                </c:pt>
                <c:pt idx="199">
                  <c:v>-3.0100000000000424</c:v>
                </c:pt>
                <c:pt idx="200">
                  <c:v>-3.0000000000000426</c:v>
                </c:pt>
                <c:pt idx="201">
                  <c:v>-2.9900000000000428</c:v>
                </c:pt>
                <c:pt idx="202">
                  <c:v>-2.9800000000000431</c:v>
                </c:pt>
                <c:pt idx="203">
                  <c:v>-2.9700000000000433</c:v>
                </c:pt>
                <c:pt idx="204">
                  <c:v>-2.9600000000000435</c:v>
                </c:pt>
                <c:pt idx="205">
                  <c:v>-2.9500000000000437</c:v>
                </c:pt>
                <c:pt idx="206">
                  <c:v>-2.9400000000000439</c:v>
                </c:pt>
                <c:pt idx="207">
                  <c:v>-2.9300000000000441</c:v>
                </c:pt>
                <c:pt idx="208">
                  <c:v>-2.9200000000000443</c:v>
                </c:pt>
                <c:pt idx="209">
                  <c:v>-2.9100000000000446</c:v>
                </c:pt>
                <c:pt idx="210">
                  <c:v>-2.9000000000000448</c:v>
                </c:pt>
                <c:pt idx="211">
                  <c:v>-2.890000000000045</c:v>
                </c:pt>
                <c:pt idx="212">
                  <c:v>-2.8800000000000452</c:v>
                </c:pt>
                <c:pt idx="213">
                  <c:v>-2.8700000000000454</c:v>
                </c:pt>
                <c:pt idx="214">
                  <c:v>-2.8600000000000456</c:v>
                </c:pt>
                <c:pt idx="215">
                  <c:v>-2.8500000000000458</c:v>
                </c:pt>
                <c:pt idx="216">
                  <c:v>-2.840000000000046</c:v>
                </c:pt>
                <c:pt idx="217">
                  <c:v>-2.8300000000000463</c:v>
                </c:pt>
                <c:pt idx="218">
                  <c:v>-2.8200000000000465</c:v>
                </c:pt>
                <c:pt idx="219">
                  <c:v>-2.8100000000000467</c:v>
                </c:pt>
                <c:pt idx="220">
                  <c:v>-2.8000000000000469</c:v>
                </c:pt>
                <c:pt idx="221">
                  <c:v>-2.7900000000000471</c:v>
                </c:pt>
                <c:pt idx="222">
                  <c:v>-2.7800000000000473</c:v>
                </c:pt>
                <c:pt idx="223">
                  <c:v>-2.7700000000000475</c:v>
                </c:pt>
                <c:pt idx="224">
                  <c:v>-2.7600000000000477</c:v>
                </c:pt>
                <c:pt idx="225">
                  <c:v>-2.750000000000048</c:v>
                </c:pt>
                <c:pt idx="226">
                  <c:v>-2.7400000000000482</c:v>
                </c:pt>
                <c:pt idx="227">
                  <c:v>-2.7300000000000484</c:v>
                </c:pt>
                <c:pt idx="228">
                  <c:v>-2.7200000000000486</c:v>
                </c:pt>
                <c:pt idx="229">
                  <c:v>-2.7100000000000488</c:v>
                </c:pt>
                <c:pt idx="230">
                  <c:v>-2.700000000000049</c:v>
                </c:pt>
                <c:pt idx="231">
                  <c:v>-2.6900000000000492</c:v>
                </c:pt>
                <c:pt idx="232">
                  <c:v>-2.6800000000000495</c:v>
                </c:pt>
                <c:pt idx="233">
                  <c:v>-2.6700000000000497</c:v>
                </c:pt>
                <c:pt idx="234">
                  <c:v>-2.6600000000000499</c:v>
                </c:pt>
                <c:pt idx="235">
                  <c:v>-2.6500000000000501</c:v>
                </c:pt>
                <c:pt idx="236">
                  <c:v>-2.6400000000000503</c:v>
                </c:pt>
                <c:pt idx="237">
                  <c:v>-2.6300000000000505</c:v>
                </c:pt>
                <c:pt idx="238">
                  <c:v>-2.6200000000000507</c:v>
                </c:pt>
                <c:pt idx="239">
                  <c:v>-2.6100000000000509</c:v>
                </c:pt>
                <c:pt idx="240">
                  <c:v>-2.6000000000000512</c:v>
                </c:pt>
                <c:pt idx="241">
                  <c:v>-2.5900000000000514</c:v>
                </c:pt>
                <c:pt idx="242">
                  <c:v>-2.5800000000000516</c:v>
                </c:pt>
                <c:pt idx="243">
                  <c:v>-2.5700000000000518</c:v>
                </c:pt>
                <c:pt idx="244">
                  <c:v>-2.560000000000052</c:v>
                </c:pt>
                <c:pt idx="245">
                  <c:v>-2.5500000000000522</c:v>
                </c:pt>
                <c:pt idx="246">
                  <c:v>-2.5400000000000524</c:v>
                </c:pt>
                <c:pt idx="247">
                  <c:v>-2.5300000000000527</c:v>
                </c:pt>
                <c:pt idx="248">
                  <c:v>-2.5200000000000529</c:v>
                </c:pt>
                <c:pt idx="249">
                  <c:v>-2.5100000000000531</c:v>
                </c:pt>
                <c:pt idx="250">
                  <c:v>-2.5000000000000533</c:v>
                </c:pt>
                <c:pt idx="251">
                  <c:v>-2.4900000000000535</c:v>
                </c:pt>
                <c:pt idx="252">
                  <c:v>-2.4800000000000537</c:v>
                </c:pt>
                <c:pt idx="253">
                  <c:v>-2.4700000000000539</c:v>
                </c:pt>
                <c:pt idx="254">
                  <c:v>-2.4600000000000541</c:v>
                </c:pt>
                <c:pt idx="255">
                  <c:v>-2.4500000000000544</c:v>
                </c:pt>
                <c:pt idx="256">
                  <c:v>-2.4400000000000546</c:v>
                </c:pt>
                <c:pt idx="257">
                  <c:v>-2.4300000000000548</c:v>
                </c:pt>
                <c:pt idx="258">
                  <c:v>-2.420000000000055</c:v>
                </c:pt>
                <c:pt idx="259">
                  <c:v>-2.4100000000000552</c:v>
                </c:pt>
                <c:pt idx="260">
                  <c:v>-2.4000000000000554</c:v>
                </c:pt>
                <c:pt idx="261">
                  <c:v>-2.3900000000000556</c:v>
                </c:pt>
                <c:pt idx="262">
                  <c:v>-2.3800000000000558</c:v>
                </c:pt>
                <c:pt idx="263">
                  <c:v>-2.3700000000000561</c:v>
                </c:pt>
                <c:pt idx="264">
                  <c:v>-2.3600000000000563</c:v>
                </c:pt>
                <c:pt idx="265">
                  <c:v>-2.3500000000000565</c:v>
                </c:pt>
                <c:pt idx="266">
                  <c:v>-2.3400000000000567</c:v>
                </c:pt>
                <c:pt idx="267">
                  <c:v>-2.3300000000000569</c:v>
                </c:pt>
                <c:pt idx="268">
                  <c:v>-2.3200000000000571</c:v>
                </c:pt>
                <c:pt idx="269">
                  <c:v>-2.3100000000000573</c:v>
                </c:pt>
                <c:pt idx="270">
                  <c:v>-2.3000000000000576</c:v>
                </c:pt>
                <c:pt idx="271">
                  <c:v>-2.2900000000000578</c:v>
                </c:pt>
                <c:pt idx="272">
                  <c:v>-2.280000000000058</c:v>
                </c:pt>
                <c:pt idx="273">
                  <c:v>-2.2700000000000582</c:v>
                </c:pt>
                <c:pt idx="274">
                  <c:v>-2.2600000000000584</c:v>
                </c:pt>
                <c:pt idx="275">
                  <c:v>-2.2500000000000586</c:v>
                </c:pt>
                <c:pt idx="276">
                  <c:v>-2.2400000000000588</c:v>
                </c:pt>
                <c:pt idx="277">
                  <c:v>-2.230000000000059</c:v>
                </c:pt>
                <c:pt idx="278">
                  <c:v>-2.2200000000000593</c:v>
                </c:pt>
                <c:pt idx="279">
                  <c:v>-2.2100000000000595</c:v>
                </c:pt>
                <c:pt idx="280">
                  <c:v>-2.2000000000000597</c:v>
                </c:pt>
                <c:pt idx="281">
                  <c:v>-2.1900000000000599</c:v>
                </c:pt>
                <c:pt idx="282">
                  <c:v>-2.1800000000000601</c:v>
                </c:pt>
                <c:pt idx="283">
                  <c:v>-2.1700000000000603</c:v>
                </c:pt>
                <c:pt idx="284">
                  <c:v>-2.1600000000000605</c:v>
                </c:pt>
                <c:pt idx="285">
                  <c:v>-2.1500000000000608</c:v>
                </c:pt>
                <c:pt idx="286">
                  <c:v>-2.140000000000061</c:v>
                </c:pt>
                <c:pt idx="287">
                  <c:v>-2.1300000000000612</c:v>
                </c:pt>
                <c:pt idx="288">
                  <c:v>-2.1200000000000614</c:v>
                </c:pt>
                <c:pt idx="289">
                  <c:v>-2.1100000000000616</c:v>
                </c:pt>
                <c:pt idx="290">
                  <c:v>-2.1000000000000618</c:v>
                </c:pt>
                <c:pt idx="291">
                  <c:v>-2.090000000000062</c:v>
                </c:pt>
                <c:pt idx="292">
                  <c:v>-2.0800000000000622</c:v>
                </c:pt>
                <c:pt idx="293">
                  <c:v>-2.0700000000000625</c:v>
                </c:pt>
                <c:pt idx="294">
                  <c:v>-2.0600000000000627</c:v>
                </c:pt>
                <c:pt idx="295">
                  <c:v>-2.0500000000000629</c:v>
                </c:pt>
                <c:pt idx="296">
                  <c:v>-2.0400000000000631</c:v>
                </c:pt>
                <c:pt idx="297">
                  <c:v>-2.0300000000000633</c:v>
                </c:pt>
                <c:pt idx="298">
                  <c:v>-2.0200000000000635</c:v>
                </c:pt>
                <c:pt idx="299">
                  <c:v>-2.0100000000000637</c:v>
                </c:pt>
                <c:pt idx="300">
                  <c:v>-2.0000000000000639</c:v>
                </c:pt>
                <c:pt idx="301">
                  <c:v>-1.9900000000000639</c:v>
                </c:pt>
                <c:pt idx="302">
                  <c:v>-1.9800000000000639</c:v>
                </c:pt>
                <c:pt idx="303">
                  <c:v>-1.9700000000000639</c:v>
                </c:pt>
                <c:pt idx="304">
                  <c:v>-1.9600000000000639</c:v>
                </c:pt>
                <c:pt idx="305">
                  <c:v>-1.9500000000000639</c:v>
                </c:pt>
                <c:pt idx="306">
                  <c:v>-1.9400000000000639</c:v>
                </c:pt>
                <c:pt idx="307">
                  <c:v>-1.9300000000000639</c:v>
                </c:pt>
                <c:pt idx="308">
                  <c:v>-1.9200000000000639</c:v>
                </c:pt>
                <c:pt idx="309">
                  <c:v>-1.9100000000000639</c:v>
                </c:pt>
                <c:pt idx="310">
                  <c:v>-1.9000000000000639</c:v>
                </c:pt>
                <c:pt idx="311">
                  <c:v>-1.8900000000000639</c:v>
                </c:pt>
                <c:pt idx="312">
                  <c:v>-1.8800000000000638</c:v>
                </c:pt>
                <c:pt idx="313">
                  <c:v>-1.8700000000000638</c:v>
                </c:pt>
                <c:pt idx="314">
                  <c:v>-1.8600000000000638</c:v>
                </c:pt>
                <c:pt idx="315">
                  <c:v>-1.8500000000000638</c:v>
                </c:pt>
                <c:pt idx="316">
                  <c:v>-1.8400000000000638</c:v>
                </c:pt>
                <c:pt idx="317">
                  <c:v>-1.8300000000000638</c:v>
                </c:pt>
                <c:pt idx="318">
                  <c:v>-1.8200000000000638</c:v>
                </c:pt>
                <c:pt idx="319">
                  <c:v>-1.8100000000000638</c:v>
                </c:pt>
                <c:pt idx="320">
                  <c:v>-1.8000000000000638</c:v>
                </c:pt>
                <c:pt idx="321">
                  <c:v>-1.7900000000000638</c:v>
                </c:pt>
                <c:pt idx="322">
                  <c:v>-1.7800000000000638</c:v>
                </c:pt>
                <c:pt idx="323">
                  <c:v>-1.7700000000000637</c:v>
                </c:pt>
                <c:pt idx="324">
                  <c:v>-1.7600000000000637</c:v>
                </c:pt>
                <c:pt idx="325">
                  <c:v>-1.7500000000000637</c:v>
                </c:pt>
                <c:pt idx="326">
                  <c:v>-1.7400000000000637</c:v>
                </c:pt>
                <c:pt idx="327">
                  <c:v>-1.7300000000000637</c:v>
                </c:pt>
                <c:pt idx="328">
                  <c:v>-1.7200000000000637</c:v>
                </c:pt>
                <c:pt idx="329">
                  <c:v>-1.7100000000000637</c:v>
                </c:pt>
                <c:pt idx="330">
                  <c:v>-1.7000000000000637</c:v>
                </c:pt>
                <c:pt idx="331">
                  <c:v>-1.6900000000000637</c:v>
                </c:pt>
                <c:pt idx="332">
                  <c:v>-1.6800000000000637</c:v>
                </c:pt>
                <c:pt idx="333">
                  <c:v>-1.6700000000000637</c:v>
                </c:pt>
                <c:pt idx="334">
                  <c:v>-1.6600000000000636</c:v>
                </c:pt>
                <c:pt idx="335">
                  <c:v>-1.6500000000000636</c:v>
                </c:pt>
                <c:pt idx="336">
                  <c:v>-1.6400000000000636</c:v>
                </c:pt>
                <c:pt idx="337">
                  <c:v>-1.6300000000000636</c:v>
                </c:pt>
                <c:pt idx="338">
                  <c:v>-1.6200000000000636</c:v>
                </c:pt>
                <c:pt idx="339">
                  <c:v>-1.6100000000000636</c:v>
                </c:pt>
                <c:pt idx="340">
                  <c:v>-1.6000000000000636</c:v>
                </c:pt>
                <c:pt idx="341">
                  <c:v>-1.5900000000000636</c:v>
                </c:pt>
                <c:pt idx="342">
                  <c:v>-1.5800000000000636</c:v>
                </c:pt>
                <c:pt idx="343">
                  <c:v>-1.5700000000000636</c:v>
                </c:pt>
                <c:pt idx="344">
                  <c:v>-1.5600000000000636</c:v>
                </c:pt>
                <c:pt idx="345">
                  <c:v>-1.5500000000000635</c:v>
                </c:pt>
                <c:pt idx="346">
                  <c:v>-1.5400000000000635</c:v>
                </c:pt>
                <c:pt idx="347">
                  <c:v>-1.5300000000000635</c:v>
                </c:pt>
                <c:pt idx="348">
                  <c:v>-1.5200000000000635</c:v>
                </c:pt>
                <c:pt idx="349">
                  <c:v>-1.5100000000000635</c:v>
                </c:pt>
                <c:pt idx="350">
                  <c:v>-1.5000000000000635</c:v>
                </c:pt>
                <c:pt idx="351">
                  <c:v>-1.4900000000000635</c:v>
                </c:pt>
                <c:pt idx="352">
                  <c:v>-1.4800000000000635</c:v>
                </c:pt>
                <c:pt idx="353">
                  <c:v>-1.4700000000000635</c:v>
                </c:pt>
                <c:pt idx="354">
                  <c:v>-1.4600000000000635</c:v>
                </c:pt>
                <c:pt idx="355">
                  <c:v>-1.4500000000000635</c:v>
                </c:pt>
                <c:pt idx="356">
                  <c:v>-1.4400000000000635</c:v>
                </c:pt>
                <c:pt idx="357">
                  <c:v>-1.4300000000000634</c:v>
                </c:pt>
                <c:pt idx="358">
                  <c:v>-1.4200000000000634</c:v>
                </c:pt>
                <c:pt idx="359">
                  <c:v>-1.4100000000000634</c:v>
                </c:pt>
                <c:pt idx="360">
                  <c:v>-1.4000000000000634</c:v>
                </c:pt>
                <c:pt idx="361">
                  <c:v>-1.3900000000000634</c:v>
                </c:pt>
                <c:pt idx="362">
                  <c:v>-1.3800000000000634</c:v>
                </c:pt>
                <c:pt idx="363">
                  <c:v>-1.3700000000000634</c:v>
                </c:pt>
                <c:pt idx="364">
                  <c:v>-1.3600000000000634</c:v>
                </c:pt>
                <c:pt idx="365">
                  <c:v>-1.3500000000000634</c:v>
                </c:pt>
                <c:pt idx="366">
                  <c:v>-1.3400000000000634</c:v>
                </c:pt>
                <c:pt idx="367">
                  <c:v>-1.3300000000000634</c:v>
                </c:pt>
                <c:pt idx="368">
                  <c:v>-1.3200000000000633</c:v>
                </c:pt>
                <c:pt idx="369">
                  <c:v>-1.3100000000000633</c:v>
                </c:pt>
                <c:pt idx="370">
                  <c:v>-1.3000000000000633</c:v>
                </c:pt>
                <c:pt idx="371">
                  <c:v>-1.2900000000000633</c:v>
                </c:pt>
                <c:pt idx="372">
                  <c:v>-1.2800000000000633</c:v>
                </c:pt>
                <c:pt idx="373">
                  <c:v>-1.2700000000000633</c:v>
                </c:pt>
                <c:pt idx="374">
                  <c:v>-1.2600000000000633</c:v>
                </c:pt>
                <c:pt idx="375">
                  <c:v>-1.2500000000000633</c:v>
                </c:pt>
                <c:pt idx="376">
                  <c:v>-1.2400000000000633</c:v>
                </c:pt>
                <c:pt idx="377">
                  <c:v>-1.2300000000000633</c:v>
                </c:pt>
                <c:pt idx="378">
                  <c:v>-1.2200000000000633</c:v>
                </c:pt>
                <c:pt idx="379">
                  <c:v>-1.2100000000000632</c:v>
                </c:pt>
                <c:pt idx="380">
                  <c:v>-1.2000000000000632</c:v>
                </c:pt>
                <c:pt idx="381">
                  <c:v>-1.1900000000000632</c:v>
                </c:pt>
                <c:pt idx="382">
                  <c:v>-1.1800000000000632</c:v>
                </c:pt>
                <c:pt idx="383">
                  <c:v>-1.1700000000000632</c:v>
                </c:pt>
                <c:pt idx="384">
                  <c:v>-1.1600000000000632</c:v>
                </c:pt>
                <c:pt idx="385">
                  <c:v>-1.1500000000000632</c:v>
                </c:pt>
                <c:pt idx="386">
                  <c:v>-1.1400000000000632</c:v>
                </c:pt>
                <c:pt idx="387">
                  <c:v>-1.1300000000000632</c:v>
                </c:pt>
                <c:pt idx="388">
                  <c:v>-1.1200000000000632</c:v>
                </c:pt>
                <c:pt idx="389">
                  <c:v>-1.1100000000000632</c:v>
                </c:pt>
                <c:pt idx="390">
                  <c:v>-1.1000000000000631</c:v>
                </c:pt>
                <c:pt idx="391">
                  <c:v>-1.0900000000000631</c:v>
                </c:pt>
                <c:pt idx="392">
                  <c:v>-1.0800000000000631</c:v>
                </c:pt>
                <c:pt idx="393">
                  <c:v>-1.0700000000000631</c:v>
                </c:pt>
                <c:pt idx="394">
                  <c:v>-1.0600000000000631</c:v>
                </c:pt>
                <c:pt idx="395">
                  <c:v>-1.0500000000000631</c:v>
                </c:pt>
                <c:pt idx="396">
                  <c:v>-1.0400000000000631</c:v>
                </c:pt>
                <c:pt idx="397">
                  <c:v>-1.0300000000000631</c:v>
                </c:pt>
                <c:pt idx="398">
                  <c:v>-1.0200000000000631</c:v>
                </c:pt>
                <c:pt idx="399">
                  <c:v>-1.0100000000000631</c:v>
                </c:pt>
                <c:pt idx="400">
                  <c:v>-1.0000000000000631</c:v>
                </c:pt>
                <c:pt idx="401">
                  <c:v>-0.99000000000006305</c:v>
                </c:pt>
                <c:pt idx="402">
                  <c:v>-0.98000000000006304</c:v>
                </c:pt>
                <c:pt idx="403">
                  <c:v>-0.97000000000006303</c:v>
                </c:pt>
                <c:pt idx="404">
                  <c:v>-0.96000000000006303</c:v>
                </c:pt>
                <c:pt idx="405">
                  <c:v>-0.95000000000006302</c:v>
                </c:pt>
                <c:pt idx="406">
                  <c:v>-0.94000000000006301</c:v>
                </c:pt>
                <c:pt idx="407">
                  <c:v>-0.930000000000063</c:v>
                </c:pt>
                <c:pt idx="408">
                  <c:v>-0.92000000000006299</c:v>
                </c:pt>
                <c:pt idx="409">
                  <c:v>-0.91000000000006298</c:v>
                </c:pt>
                <c:pt idx="410">
                  <c:v>-0.90000000000006297</c:v>
                </c:pt>
                <c:pt idx="411">
                  <c:v>-0.89000000000006296</c:v>
                </c:pt>
                <c:pt idx="412">
                  <c:v>-0.88000000000006295</c:v>
                </c:pt>
                <c:pt idx="413">
                  <c:v>-0.87000000000006295</c:v>
                </c:pt>
                <c:pt idx="414">
                  <c:v>-0.86000000000006294</c:v>
                </c:pt>
                <c:pt idx="415">
                  <c:v>-0.85000000000006293</c:v>
                </c:pt>
                <c:pt idx="416">
                  <c:v>-0.84000000000006292</c:v>
                </c:pt>
                <c:pt idx="417">
                  <c:v>-0.83000000000006291</c:v>
                </c:pt>
                <c:pt idx="418">
                  <c:v>-0.8200000000000629</c:v>
                </c:pt>
                <c:pt idx="419">
                  <c:v>-0.81000000000006289</c:v>
                </c:pt>
                <c:pt idx="420">
                  <c:v>-0.80000000000006288</c:v>
                </c:pt>
                <c:pt idx="421">
                  <c:v>-0.79000000000006287</c:v>
                </c:pt>
                <c:pt idx="422">
                  <c:v>-0.78000000000006287</c:v>
                </c:pt>
                <c:pt idx="423">
                  <c:v>-0.77000000000006286</c:v>
                </c:pt>
                <c:pt idx="424">
                  <c:v>-0.76000000000006285</c:v>
                </c:pt>
                <c:pt idx="425">
                  <c:v>-0.75000000000006284</c:v>
                </c:pt>
                <c:pt idx="426">
                  <c:v>-0.74000000000006283</c:v>
                </c:pt>
                <c:pt idx="427">
                  <c:v>-0.73000000000006282</c:v>
                </c:pt>
                <c:pt idx="428">
                  <c:v>-0.72000000000006281</c:v>
                </c:pt>
                <c:pt idx="429">
                  <c:v>-0.7100000000000628</c:v>
                </c:pt>
                <c:pt idx="430">
                  <c:v>-0.70000000000006279</c:v>
                </c:pt>
                <c:pt idx="431">
                  <c:v>-0.69000000000006279</c:v>
                </c:pt>
                <c:pt idx="432">
                  <c:v>-0.68000000000006278</c:v>
                </c:pt>
                <c:pt idx="433">
                  <c:v>-0.67000000000006277</c:v>
                </c:pt>
                <c:pt idx="434">
                  <c:v>-0.66000000000006276</c:v>
                </c:pt>
                <c:pt idx="435">
                  <c:v>-0.65000000000006275</c:v>
                </c:pt>
                <c:pt idx="436">
                  <c:v>-0.64000000000006274</c:v>
                </c:pt>
                <c:pt idx="437">
                  <c:v>-0.63000000000006273</c:v>
                </c:pt>
                <c:pt idx="438">
                  <c:v>-0.62000000000006272</c:v>
                </c:pt>
                <c:pt idx="439">
                  <c:v>-0.61000000000006271</c:v>
                </c:pt>
                <c:pt idx="440">
                  <c:v>-0.60000000000006271</c:v>
                </c:pt>
                <c:pt idx="441">
                  <c:v>-0.5900000000000627</c:v>
                </c:pt>
                <c:pt idx="442">
                  <c:v>-0.58000000000006269</c:v>
                </c:pt>
                <c:pt idx="443">
                  <c:v>-0.57000000000006268</c:v>
                </c:pt>
                <c:pt idx="444">
                  <c:v>-0.56000000000006267</c:v>
                </c:pt>
                <c:pt idx="445">
                  <c:v>-0.55000000000006266</c:v>
                </c:pt>
                <c:pt idx="446">
                  <c:v>-0.54000000000006265</c:v>
                </c:pt>
                <c:pt idx="447">
                  <c:v>-0.53000000000006264</c:v>
                </c:pt>
                <c:pt idx="448">
                  <c:v>-0.52000000000006263</c:v>
                </c:pt>
                <c:pt idx="449">
                  <c:v>-0.51000000000006263</c:v>
                </c:pt>
                <c:pt idx="450">
                  <c:v>-0.50000000000006262</c:v>
                </c:pt>
                <c:pt idx="451">
                  <c:v>-0.49000000000006261</c:v>
                </c:pt>
                <c:pt idx="452">
                  <c:v>-0.4800000000000626</c:v>
                </c:pt>
                <c:pt idx="453">
                  <c:v>-0.47000000000006259</c:v>
                </c:pt>
                <c:pt idx="454">
                  <c:v>-0.46000000000006258</c:v>
                </c:pt>
                <c:pt idx="455">
                  <c:v>-0.45000000000006257</c:v>
                </c:pt>
                <c:pt idx="456">
                  <c:v>-0.44000000000006256</c:v>
                </c:pt>
                <c:pt idx="457">
                  <c:v>-0.43000000000006255</c:v>
                </c:pt>
                <c:pt idx="458">
                  <c:v>-0.42000000000006255</c:v>
                </c:pt>
                <c:pt idx="459">
                  <c:v>-0.41000000000006254</c:v>
                </c:pt>
                <c:pt idx="460">
                  <c:v>-0.40000000000006253</c:v>
                </c:pt>
                <c:pt idx="461">
                  <c:v>-0.39000000000006252</c:v>
                </c:pt>
                <c:pt idx="462">
                  <c:v>-0.38000000000006251</c:v>
                </c:pt>
                <c:pt idx="463">
                  <c:v>-0.3700000000000625</c:v>
                </c:pt>
                <c:pt idx="464">
                  <c:v>-0.36000000000006249</c:v>
                </c:pt>
                <c:pt idx="465">
                  <c:v>-0.35000000000006248</c:v>
                </c:pt>
                <c:pt idx="466">
                  <c:v>-0.34000000000006247</c:v>
                </c:pt>
                <c:pt idx="467">
                  <c:v>-0.33000000000006247</c:v>
                </c:pt>
                <c:pt idx="468">
                  <c:v>-0.32000000000006246</c:v>
                </c:pt>
                <c:pt idx="469">
                  <c:v>-0.31000000000006245</c:v>
                </c:pt>
                <c:pt idx="470">
                  <c:v>-0.30000000000006244</c:v>
                </c:pt>
                <c:pt idx="471">
                  <c:v>-0.29000000000006243</c:v>
                </c:pt>
                <c:pt idx="472">
                  <c:v>-0.28000000000006242</c:v>
                </c:pt>
                <c:pt idx="473">
                  <c:v>-0.27000000000006241</c:v>
                </c:pt>
                <c:pt idx="474">
                  <c:v>-0.2600000000000624</c:v>
                </c:pt>
                <c:pt idx="475">
                  <c:v>-0.25000000000006239</c:v>
                </c:pt>
                <c:pt idx="476">
                  <c:v>-0.24000000000006239</c:v>
                </c:pt>
                <c:pt idx="477">
                  <c:v>-0.23000000000006238</c:v>
                </c:pt>
                <c:pt idx="478">
                  <c:v>-0.22000000000006237</c:v>
                </c:pt>
                <c:pt idx="479">
                  <c:v>-0.21000000000006236</c:v>
                </c:pt>
                <c:pt idx="480">
                  <c:v>-0.20000000000006235</c:v>
                </c:pt>
                <c:pt idx="481">
                  <c:v>-0.19000000000006234</c:v>
                </c:pt>
                <c:pt idx="482">
                  <c:v>-0.18000000000006233</c:v>
                </c:pt>
                <c:pt idx="483">
                  <c:v>-0.17000000000006232</c:v>
                </c:pt>
                <c:pt idx="484">
                  <c:v>-0.16000000000006231</c:v>
                </c:pt>
                <c:pt idx="485">
                  <c:v>-0.15000000000006231</c:v>
                </c:pt>
                <c:pt idx="486">
                  <c:v>-0.1400000000000623</c:v>
                </c:pt>
                <c:pt idx="487">
                  <c:v>-0.13000000000006229</c:v>
                </c:pt>
                <c:pt idx="488">
                  <c:v>-0.12000000000006229</c:v>
                </c:pt>
                <c:pt idx="489">
                  <c:v>-0.1100000000000623</c:v>
                </c:pt>
                <c:pt idx="490">
                  <c:v>-0.1000000000000623</c:v>
                </c:pt>
                <c:pt idx="491">
                  <c:v>-9.0000000000062308E-2</c:v>
                </c:pt>
                <c:pt idx="492">
                  <c:v>-8.0000000000062313E-2</c:v>
                </c:pt>
                <c:pt idx="493">
                  <c:v>-7.0000000000062318E-2</c:v>
                </c:pt>
                <c:pt idx="494">
                  <c:v>-6.0000000000062316E-2</c:v>
                </c:pt>
                <c:pt idx="495">
                  <c:v>-5.0000000000062314E-2</c:v>
                </c:pt>
                <c:pt idx="496">
                  <c:v>-4.0000000000062312E-2</c:v>
                </c:pt>
                <c:pt idx="497">
                  <c:v>-3.000000000006231E-2</c:v>
                </c:pt>
                <c:pt idx="498">
                  <c:v>-2.0000000000062308E-2</c:v>
                </c:pt>
                <c:pt idx="499">
                  <c:v>-1.0000000000062308E-2</c:v>
                </c:pt>
                <c:pt idx="500">
                  <c:v>-6.2307797810134957E-14</c:v>
                </c:pt>
                <c:pt idx="501">
                  <c:v>9.9999999999376924E-3</c:v>
                </c:pt>
                <c:pt idx="502">
                  <c:v>1.9999999999937693E-2</c:v>
                </c:pt>
                <c:pt idx="503">
                  <c:v>2.9999999999937695E-2</c:v>
                </c:pt>
                <c:pt idx="504">
                  <c:v>3.9999999999937697E-2</c:v>
                </c:pt>
                <c:pt idx="505">
                  <c:v>4.9999999999937698E-2</c:v>
                </c:pt>
                <c:pt idx="506">
                  <c:v>5.99999999999377E-2</c:v>
                </c:pt>
                <c:pt idx="507">
                  <c:v>6.9999999999937695E-2</c:v>
                </c:pt>
                <c:pt idx="508">
                  <c:v>7.999999999993769E-2</c:v>
                </c:pt>
                <c:pt idx="509">
                  <c:v>8.9999999999937685E-2</c:v>
                </c:pt>
                <c:pt idx="510">
                  <c:v>9.999999999993768E-2</c:v>
                </c:pt>
                <c:pt idx="511">
                  <c:v>0.10999999999993768</c:v>
                </c:pt>
                <c:pt idx="512">
                  <c:v>0.11999999999993767</c:v>
                </c:pt>
                <c:pt idx="513">
                  <c:v>0.12999999999993767</c:v>
                </c:pt>
                <c:pt idx="514">
                  <c:v>0.13999999999993767</c:v>
                </c:pt>
                <c:pt idx="515">
                  <c:v>0.14999999999993768</c:v>
                </c:pt>
                <c:pt idx="516">
                  <c:v>0.15999999999993769</c:v>
                </c:pt>
                <c:pt idx="517">
                  <c:v>0.1699999999999377</c:v>
                </c:pt>
                <c:pt idx="518">
                  <c:v>0.17999999999993771</c:v>
                </c:pt>
                <c:pt idx="519">
                  <c:v>0.18999999999993772</c:v>
                </c:pt>
                <c:pt idx="520">
                  <c:v>0.19999999999993773</c:v>
                </c:pt>
                <c:pt idx="521">
                  <c:v>0.20999999999993774</c:v>
                </c:pt>
                <c:pt idx="522">
                  <c:v>0.21999999999993775</c:v>
                </c:pt>
                <c:pt idx="523">
                  <c:v>0.22999999999993775</c:v>
                </c:pt>
                <c:pt idx="524">
                  <c:v>0.23999999999993776</c:v>
                </c:pt>
                <c:pt idx="525">
                  <c:v>0.24999999999993777</c:v>
                </c:pt>
                <c:pt idx="526">
                  <c:v>0.25999999999993778</c:v>
                </c:pt>
                <c:pt idx="527">
                  <c:v>0.26999999999993779</c:v>
                </c:pt>
                <c:pt idx="528">
                  <c:v>0.2799999999999378</c:v>
                </c:pt>
                <c:pt idx="529">
                  <c:v>0.28999999999993781</c:v>
                </c:pt>
                <c:pt idx="530">
                  <c:v>0.29999999999993782</c:v>
                </c:pt>
                <c:pt idx="531">
                  <c:v>0.30999999999993783</c:v>
                </c:pt>
                <c:pt idx="532">
                  <c:v>0.31999999999993783</c:v>
                </c:pt>
                <c:pt idx="533">
                  <c:v>0.32999999999993784</c:v>
                </c:pt>
                <c:pt idx="534">
                  <c:v>0.33999999999993785</c:v>
                </c:pt>
                <c:pt idx="535">
                  <c:v>0.34999999999993786</c:v>
                </c:pt>
                <c:pt idx="536">
                  <c:v>0.35999999999993787</c:v>
                </c:pt>
                <c:pt idx="537">
                  <c:v>0.36999999999993788</c:v>
                </c:pt>
                <c:pt idx="538">
                  <c:v>0.37999999999993789</c:v>
                </c:pt>
                <c:pt idx="539">
                  <c:v>0.3899999999999379</c:v>
                </c:pt>
                <c:pt idx="540">
                  <c:v>0.39999999999993791</c:v>
                </c:pt>
                <c:pt idx="541">
                  <c:v>0.40999999999993791</c:v>
                </c:pt>
                <c:pt idx="542">
                  <c:v>0.41999999999993792</c:v>
                </c:pt>
                <c:pt idx="543">
                  <c:v>0.42999999999993793</c:v>
                </c:pt>
                <c:pt idx="544">
                  <c:v>0.43999999999993794</c:v>
                </c:pt>
                <c:pt idx="545">
                  <c:v>0.44999999999993795</c:v>
                </c:pt>
                <c:pt idx="546">
                  <c:v>0.45999999999993796</c:v>
                </c:pt>
                <c:pt idx="547">
                  <c:v>0.46999999999993797</c:v>
                </c:pt>
                <c:pt idx="548">
                  <c:v>0.47999999999993798</c:v>
                </c:pt>
                <c:pt idx="549">
                  <c:v>0.48999999999993799</c:v>
                </c:pt>
                <c:pt idx="550">
                  <c:v>0.49999999999993799</c:v>
                </c:pt>
                <c:pt idx="551">
                  <c:v>0.50999999999993795</c:v>
                </c:pt>
                <c:pt idx="552">
                  <c:v>0.51999999999993796</c:v>
                </c:pt>
                <c:pt idx="553">
                  <c:v>0.52999999999993797</c:v>
                </c:pt>
                <c:pt idx="554">
                  <c:v>0.53999999999993797</c:v>
                </c:pt>
                <c:pt idx="555">
                  <c:v>0.54999999999993798</c:v>
                </c:pt>
                <c:pt idx="556">
                  <c:v>0.55999999999993799</c:v>
                </c:pt>
                <c:pt idx="557">
                  <c:v>0.569999999999938</c:v>
                </c:pt>
                <c:pt idx="558">
                  <c:v>0.57999999999993801</c:v>
                </c:pt>
                <c:pt idx="559">
                  <c:v>0.58999999999993802</c:v>
                </c:pt>
                <c:pt idx="560">
                  <c:v>0.59999999999993803</c:v>
                </c:pt>
                <c:pt idx="561">
                  <c:v>0.60999999999993804</c:v>
                </c:pt>
                <c:pt idx="562">
                  <c:v>0.61999999999993805</c:v>
                </c:pt>
                <c:pt idx="563">
                  <c:v>0.62999999999993805</c:v>
                </c:pt>
                <c:pt idx="564">
                  <c:v>0.63999999999993806</c:v>
                </c:pt>
                <c:pt idx="565">
                  <c:v>0.64999999999993807</c:v>
                </c:pt>
                <c:pt idx="566">
                  <c:v>0.65999999999993808</c:v>
                </c:pt>
                <c:pt idx="567">
                  <c:v>0.66999999999993809</c:v>
                </c:pt>
                <c:pt idx="568">
                  <c:v>0.6799999999999381</c:v>
                </c:pt>
                <c:pt idx="569">
                  <c:v>0.68999999999993811</c:v>
                </c:pt>
                <c:pt idx="570">
                  <c:v>0.69999999999993812</c:v>
                </c:pt>
                <c:pt idx="571">
                  <c:v>0.70999999999993813</c:v>
                </c:pt>
                <c:pt idx="572">
                  <c:v>0.71999999999993813</c:v>
                </c:pt>
                <c:pt idx="573">
                  <c:v>0.72999999999993814</c:v>
                </c:pt>
                <c:pt idx="574">
                  <c:v>0.73999999999993815</c:v>
                </c:pt>
                <c:pt idx="575">
                  <c:v>0.74999999999993816</c:v>
                </c:pt>
                <c:pt idx="576">
                  <c:v>0.75999999999993817</c:v>
                </c:pt>
                <c:pt idx="577">
                  <c:v>0.76999999999993818</c:v>
                </c:pt>
                <c:pt idx="578">
                  <c:v>0.77999999999993819</c:v>
                </c:pt>
                <c:pt idx="579">
                  <c:v>0.7899999999999382</c:v>
                </c:pt>
                <c:pt idx="580">
                  <c:v>0.7999999999999382</c:v>
                </c:pt>
                <c:pt idx="581">
                  <c:v>0.80999999999993821</c:v>
                </c:pt>
                <c:pt idx="582">
                  <c:v>0.81999999999993822</c:v>
                </c:pt>
                <c:pt idx="583">
                  <c:v>0.82999999999993823</c:v>
                </c:pt>
                <c:pt idx="584">
                  <c:v>0.83999999999993824</c:v>
                </c:pt>
                <c:pt idx="585">
                  <c:v>0.84999999999993825</c:v>
                </c:pt>
                <c:pt idx="586">
                  <c:v>0.85999999999993826</c:v>
                </c:pt>
                <c:pt idx="587">
                  <c:v>0.86999999999993827</c:v>
                </c:pt>
                <c:pt idx="588">
                  <c:v>0.87999999999993828</c:v>
                </c:pt>
                <c:pt idx="589">
                  <c:v>0.88999999999993828</c:v>
                </c:pt>
                <c:pt idx="590">
                  <c:v>0.89999999999993829</c:v>
                </c:pt>
                <c:pt idx="591">
                  <c:v>0.9099999999999383</c:v>
                </c:pt>
                <c:pt idx="592">
                  <c:v>0.91999999999993831</c:v>
                </c:pt>
                <c:pt idx="593">
                  <c:v>0.92999999999993832</c:v>
                </c:pt>
                <c:pt idx="594">
                  <c:v>0.93999999999993833</c:v>
                </c:pt>
                <c:pt idx="595">
                  <c:v>0.94999999999993834</c:v>
                </c:pt>
                <c:pt idx="596">
                  <c:v>0.95999999999993835</c:v>
                </c:pt>
                <c:pt idx="597">
                  <c:v>0.96999999999993836</c:v>
                </c:pt>
                <c:pt idx="598">
                  <c:v>0.97999999999993836</c:v>
                </c:pt>
                <c:pt idx="599">
                  <c:v>0.98999999999993837</c:v>
                </c:pt>
                <c:pt idx="600">
                  <c:v>0.99999999999993838</c:v>
                </c:pt>
                <c:pt idx="601">
                  <c:v>1.0099999999999383</c:v>
                </c:pt>
                <c:pt idx="602">
                  <c:v>1.0199999999999383</c:v>
                </c:pt>
                <c:pt idx="603">
                  <c:v>1.0299999999999383</c:v>
                </c:pt>
                <c:pt idx="604">
                  <c:v>1.0399999999999383</c:v>
                </c:pt>
                <c:pt idx="605">
                  <c:v>1.0499999999999383</c:v>
                </c:pt>
                <c:pt idx="606">
                  <c:v>1.0599999999999383</c:v>
                </c:pt>
                <c:pt idx="607">
                  <c:v>1.0699999999999383</c:v>
                </c:pt>
                <c:pt idx="608">
                  <c:v>1.0799999999999383</c:v>
                </c:pt>
                <c:pt idx="609">
                  <c:v>1.0899999999999384</c:v>
                </c:pt>
                <c:pt idx="610">
                  <c:v>1.0999999999999384</c:v>
                </c:pt>
                <c:pt idx="611">
                  <c:v>1.1099999999999384</c:v>
                </c:pt>
                <c:pt idx="612">
                  <c:v>1.1199999999999384</c:v>
                </c:pt>
                <c:pt idx="613">
                  <c:v>1.1299999999999384</c:v>
                </c:pt>
                <c:pt idx="614">
                  <c:v>1.1399999999999384</c:v>
                </c:pt>
                <c:pt idx="615">
                  <c:v>1.1499999999999384</c:v>
                </c:pt>
                <c:pt idx="616">
                  <c:v>1.1599999999999384</c:v>
                </c:pt>
                <c:pt idx="617">
                  <c:v>1.1699999999999384</c:v>
                </c:pt>
                <c:pt idx="618">
                  <c:v>1.1799999999999384</c:v>
                </c:pt>
                <c:pt idx="619">
                  <c:v>1.1899999999999384</c:v>
                </c:pt>
                <c:pt idx="620">
                  <c:v>1.1999999999999384</c:v>
                </c:pt>
                <c:pt idx="621">
                  <c:v>1.2099999999999385</c:v>
                </c:pt>
                <c:pt idx="622">
                  <c:v>1.2199999999999385</c:v>
                </c:pt>
                <c:pt idx="623">
                  <c:v>1.2299999999999385</c:v>
                </c:pt>
                <c:pt idx="624">
                  <c:v>1.2399999999999385</c:v>
                </c:pt>
                <c:pt idx="625">
                  <c:v>1.2499999999999385</c:v>
                </c:pt>
                <c:pt idx="626">
                  <c:v>1.2599999999999385</c:v>
                </c:pt>
                <c:pt idx="627">
                  <c:v>1.2699999999999385</c:v>
                </c:pt>
                <c:pt idx="628">
                  <c:v>1.2799999999999385</c:v>
                </c:pt>
                <c:pt idx="629">
                  <c:v>1.2899999999999385</c:v>
                </c:pt>
                <c:pt idx="630">
                  <c:v>1.2999999999999385</c:v>
                </c:pt>
                <c:pt idx="631">
                  <c:v>1.3099999999999385</c:v>
                </c:pt>
                <c:pt idx="632">
                  <c:v>1.3199999999999386</c:v>
                </c:pt>
                <c:pt idx="633">
                  <c:v>1.3299999999999386</c:v>
                </c:pt>
                <c:pt idx="634">
                  <c:v>1.3399999999999386</c:v>
                </c:pt>
                <c:pt idx="635">
                  <c:v>1.3499999999999386</c:v>
                </c:pt>
                <c:pt idx="636">
                  <c:v>1.3599999999999386</c:v>
                </c:pt>
                <c:pt idx="637">
                  <c:v>1.3699999999999386</c:v>
                </c:pt>
                <c:pt idx="638">
                  <c:v>1.3799999999999386</c:v>
                </c:pt>
                <c:pt idx="639">
                  <c:v>1.3899999999999386</c:v>
                </c:pt>
                <c:pt idx="640">
                  <c:v>1.3999999999999386</c:v>
                </c:pt>
                <c:pt idx="641">
                  <c:v>1.4099999999999386</c:v>
                </c:pt>
                <c:pt idx="642">
                  <c:v>1.4199999999999386</c:v>
                </c:pt>
                <c:pt idx="643">
                  <c:v>1.4299999999999387</c:v>
                </c:pt>
                <c:pt idx="644">
                  <c:v>1.4399999999999387</c:v>
                </c:pt>
                <c:pt idx="645">
                  <c:v>1.4499999999999387</c:v>
                </c:pt>
                <c:pt idx="646">
                  <c:v>1.4599999999999387</c:v>
                </c:pt>
                <c:pt idx="647">
                  <c:v>1.4699999999999387</c:v>
                </c:pt>
                <c:pt idx="648">
                  <c:v>1.4799999999999387</c:v>
                </c:pt>
                <c:pt idx="649">
                  <c:v>1.4899999999999387</c:v>
                </c:pt>
                <c:pt idx="650">
                  <c:v>1.4999999999999387</c:v>
                </c:pt>
                <c:pt idx="651">
                  <c:v>1.5099999999999387</c:v>
                </c:pt>
                <c:pt idx="652">
                  <c:v>1.5199999999999387</c:v>
                </c:pt>
                <c:pt idx="653">
                  <c:v>1.5299999999999387</c:v>
                </c:pt>
                <c:pt idx="654">
                  <c:v>1.5399999999999388</c:v>
                </c:pt>
                <c:pt idx="655">
                  <c:v>1.5499999999999388</c:v>
                </c:pt>
                <c:pt idx="656">
                  <c:v>1.5599999999999388</c:v>
                </c:pt>
                <c:pt idx="657">
                  <c:v>1.5699999999999388</c:v>
                </c:pt>
                <c:pt idx="658">
                  <c:v>1.5799999999999388</c:v>
                </c:pt>
                <c:pt idx="659">
                  <c:v>1.5899999999999388</c:v>
                </c:pt>
                <c:pt idx="660">
                  <c:v>1.5999999999999388</c:v>
                </c:pt>
                <c:pt idx="661">
                  <c:v>1.6099999999999388</c:v>
                </c:pt>
                <c:pt idx="662">
                  <c:v>1.6199999999999388</c:v>
                </c:pt>
                <c:pt idx="663">
                  <c:v>1.6299999999999388</c:v>
                </c:pt>
                <c:pt idx="664">
                  <c:v>1.6399999999999388</c:v>
                </c:pt>
                <c:pt idx="665">
                  <c:v>1.6499999999999388</c:v>
                </c:pt>
                <c:pt idx="666">
                  <c:v>1.6599999999999389</c:v>
                </c:pt>
                <c:pt idx="667">
                  <c:v>1.6699999999999389</c:v>
                </c:pt>
                <c:pt idx="668">
                  <c:v>1.6799999999999389</c:v>
                </c:pt>
                <c:pt idx="669">
                  <c:v>1.6899999999999389</c:v>
                </c:pt>
                <c:pt idx="670">
                  <c:v>1.6999999999999389</c:v>
                </c:pt>
                <c:pt idx="671">
                  <c:v>1.7099999999999389</c:v>
                </c:pt>
                <c:pt idx="672">
                  <c:v>1.7199999999999389</c:v>
                </c:pt>
                <c:pt idx="673">
                  <c:v>1.7299999999999389</c:v>
                </c:pt>
                <c:pt idx="674">
                  <c:v>1.7399999999999389</c:v>
                </c:pt>
                <c:pt idx="675">
                  <c:v>1.7499999999999389</c:v>
                </c:pt>
                <c:pt idx="676">
                  <c:v>1.7599999999999389</c:v>
                </c:pt>
                <c:pt idx="677">
                  <c:v>1.769999999999939</c:v>
                </c:pt>
                <c:pt idx="678">
                  <c:v>1.779999999999939</c:v>
                </c:pt>
                <c:pt idx="679">
                  <c:v>1.789999999999939</c:v>
                </c:pt>
                <c:pt idx="680">
                  <c:v>1.799999999999939</c:v>
                </c:pt>
                <c:pt idx="681">
                  <c:v>1.809999999999939</c:v>
                </c:pt>
                <c:pt idx="682">
                  <c:v>1.819999999999939</c:v>
                </c:pt>
                <c:pt idx="683">
                  <c:v>1.829999999999939</c:v>
                </c:pt>
                <c:pt idx="684">
                  <c:v>1.839999999999939</c:v>
                </c:pt>
                <c:pt idx="685">
                  <c:v>1.849999999999939</c:v>
                </c:pt>
                <c:pt idx="686">
                  <c:v>1.859999999999939</c:v>
                </c:pt>
                <c:pt idx="687">
                  <c:v>1.869999999999939</c:v>
                </c:pt>
                <c:pt idx="688">
                  <c:v>1.8799999999999391</c:v>
                </c:pt>
                <c:pt idx="689">
                  <c:v>1.8899999999999391</c:v>
                </c:pt>
                <c:pt idx="690">
                  <c:v>1.8999999999999391</c:v>
                </c:pt>
                <c:pt idx="691">
                  <c:v>1.9099999999999391</c:v>
                </c:pt>
                <c:pt idx="692">
                  <c:v>1.9199999999999391</c:v>
                </c:pt>
                <c:pt idx="693">
                  <c:v>1.9299999999999391</c:v>
                </c:pt>
                <c:pt idx="694">
                  <c:v>1.9399999999999391</c:v>
                </c:pt>
                <c:pt idx="695">
                  <c:v>1.9499999999999391</c:v>
                </c:pt>
                <c:pt idx="696">
                  <c:v>1.9599999999999391</c:v>
                </c:pt>
                <c:pt idx="697">
                  <c:v>1.9699999999999391</c:v>
                </c:pt>
                <c:pt idx="698">
                  <c:v>1.9799999999999391</c:v>
                </c:pt>
                <c:pt idx="699">
                  <c:v>1.9899999999999392</c:v>
                </c:pt>
                <c:pt idx="700">
                  <c:v>1.9999999999999392</c:v>
                </c:pt>
                <c:pt idx="701">
                  <c:v>2.0099999999999389</c:v>
                </c:pt>
                <c:pt idx="702">
                  <c:v>2.0199999999999387</c:v>
                </c:pt>
                <c:pt idx="703">
                  <c:v>2.0299999999999385</c:v>
                </c:pt>
                <c:pt idx="704">
                  <c:v>2.0399999999999383</c:v>
                </c:pt>
                <c:pt idx="705">
                  <c:v>2.0499999999999381</c:v>
                </c:pt>
                <c:pt idx="706">
                  <c:v>2.0599999999999379</c:v>
                </c:pt>
                <c:pt idx="707">
                  <c:v>2.0699999999999377</c:v>
                </c:pt>
                <c:pt idx="708">
                  <c:v>2.0799999999999375</c:v>
                </c:pt>
                <c:pt idx="709">
                  <c:v>2.0899999999999372</c:v>
                </c:pt>
                <c:pt idx="710">
                  <c:v>2.099999999999937</c:v>
                </c:pt>
                <c:pt idx="711">
                  <c:v>2.1099999999999368</c:v>
                </c:pt>
                <c:pt idx="712">
                  <c:v>2.1199999999999366</c:v>
                </c:pt>
                <c:pt idx="713">
                  <c:v>2.1299999999999364</c:v>
                </c:pt>
                <c:pt idx="714">
                  <c:v>2.1399999999999362</c:v>
                </c:pt>
                <c:pt idx="715">
                  <c:v>2.149999999999936</c:v>
                </c:pt>
                <c:pt idx="716">
                  <c:v>2.1599999999999357</c:v>
                </c:pt>
                <c:pt idx="717">
                  <c:v>2.1699999999999355</c:v>
                </c:pt>
                <c:pt idx="718">
                  <c:v>2.1799999999999353</c:v>
                </c:pt>
                <c:pt idx="719">
                  <c:v>2.1899999999999351</c:v>
                </c:pt>
                <c:pt idx="720">
                  <c:v>2.1999999999999349</c:v>
                </c:pt>
                <c:pt idx="721">
                  <c:v>2.2099999999999347</c:v>
                </c:pt>
                <c:pt idx="722">
                  <c:v>2.2199999999999345</c:v>
                </c:pt>
                <c:pt idx="723">
                  <c:v>2.2299999999999343</c:v>
                </c:pt>
                <c:pt idx="724">
                  <c:v>2.239999999999934</c:v>
                </c:pt>
                <c:pt idx="725">
                  <c:v>2.2499999999999338</c:v>
                </c:pt>
                <c:pt idx="726">
                  <c:v>2.2599999999999336</c:v>
                </c:pt>
                <c:pt idx="727">
                  <c:v>2.2699999999999334</c:v>
                </c:pt>
                <c:pt idx="728">
                  <c:v>2.2799999999999332</c:v>
                </c:pt>
                <c:pt idx="729">
                  <c:v>2.289999999999933</c:v>
                </c:pt>
                <c:pt idx="730">
                  <c:v>2.2999999999999328</c:v>
                </c:pt>
                <c:pt idx="731">
                  <c:v>2.3099999999999326</c:v>
                </c:pt>
                <c:pt idx="732">
                  <c:v>2.3199999999999323</c:v>
                </c:pt>
                <c:pt idx="733">
                  <c:v>2.3299999999999321</c:v>
                </c:pt>
                <c:pt idx="734">
                  <c:v>2.3399999999999319</c:v>
                </c:pt>
                <c:pt idx="735">
                  <c:v>2.3499999999999317</c:v>
                </c:pt>
                <c:pt idx="736">
                  <c:v>2.3599999999999315</c:v>
                </c:pt>
                <c:pt idx="737">
                  <c:v>2.3699999999999313</c:v>
                </c:pt>
                <c:pt idx="738">
                  <c:v>2.3799999999999311</c:v>
                </c:pt>
                <c:pt idx="739">
                  <c:v>2.3899999999999308</c:v>
                </c:pt>
                <c:pt idx="740">
                  <c:v>2.3999999999999306</c:v>
                </c:pt>
                <c:pt idx="741">
                  <c:v>2.4099999999999304</c:v>
                </c:pt>
                <c:pt idx="742">
                  <c:v>2.4199999999999302</c:v>
                </c:pt>
                <c:pt idx="743">
                  <c:v>2.42999999999993</c:v>
                </c:pt>
                <c:pt idx="744">
                  <c:v>2.4399999999999298</c:v>
                </c:pt>
                <c:pt idx="745">
                  <c:v>2.4499999999999296</c:v>
                </c:pt>
                <c:pt idx="746">
                  <c:v>2.4599999999999294</c:v>
                </c:pt>
                <c:pt idx="747">
                  <c:v>2.4699999999999291</c:v>
                </c:pt>
                <c:pt idx="748">
                  <c:v>2.4799999999999289</c:v>
                </c:pt>
                <c:pt idx="749">
                  <c:v>2.4899999999999287</c:v>
                </c:pt>
                <c:pt idx="750">
                  <c:v>2.4999999999999285</c:v>
                </c:pt>
                <c:pt idx="751">
                  <c:v>2.5099999999999283</c:v>
                </c:pt>
                <c:pt idx="752">
                  <c:v>2.5199999999999281</c:v>
                </c:pt>
                <c:pt idx="753">
                  <c:v>2.5299999999999279</c:v>
                </c:pt>
                <c:pt idx="754">
                  <c:v>2.5399999999999276</c:v>
                </c:pt>
                <c:pt idx="755">
                  <c:v>2.5499999999999274</c:v>
                </c:pt>
                <c:pt idx="756">
                  <c:v>2.5599999999999272</c:v>
                </c:pt>
                <c:pt idx="757">
                  <c:v>2.569999999999927</c:v>
                </c:pt>
                <c:pt idx="758">
                  <c:v>2.5799999999999268</c:v>
                </c:pt>
                <c:pt idx="759">
                  <c:v>2.5899999999999266</c:v>
                </c:pt>
                <c:pt idx="760">
                  <c:v>2.5999999999999264</c:v>
                </c:pt>
                <c:pt idx="761">
                  <c:v>2.6099999999999262</c:v>
                </c:pt>
                <c:pt idx="762">
                  <c:v>2.6199999999999259</c:v>
                </c:pt>
                <c:pt idx="763">
                  <c:v>2.6299999999999257</c:v>
                </c:pt>
                <c:pt idx="764">
                  <c:v>2.6399999999999255</c:v>
                </c:pt>
                <c:pt idx="765">
                  <c:v>2.6499999999999253</c:v>
                </c:pt>
                <c:pt idx="766">
                  <c:v>2.6599999999999251</c:v>
                </c:pt>
                <c:pt idx="767">
                  <c:v>2.6699999999999249</c:v>
                </c:pt>
                <c:pt idx="768">
                  <c:v>2.6799999999999247</c:v>
                </c:pt>
                <c:pt idx="769">
                  <c:v>2.6899999999999245</c:v>
                </c:pt>
                <c:pt idx="770">
                  <c:v>2.6999999999999242</c:v>
                </c:pt>
                <c:pt idx="771">
                  <c:v>2.709999999999924</c:v>
                </c:pt>
                <c:pt idx="772">
                  <c:v>2.7199999999999238</c:v>
                </c:pt>
                <c:pt idx="773">
                  <c:v>2.7299999999999236</c:v>
                </c:pt>
                <c:pt idx="774">
                  <c:v>2.7399999999999234</c:v>
                </c:pt>
                <c:pt idx="775">
                  <c:v>2.7499999999999232</c:v>
                </c:pt>
                <c:pt idx="776">
                  <c:v>2.759999999999923</c:v>
                </c:pt>
                <c:pt idx="777">
                  <c:v>2.7699999999999227</c:v>
                </c:pt>
                <c:pt idx="778">
                  <c:v>2.7799999999999225</c:v>
                </c:pt>
                <c:pt idx="779">
                  <c:v>2.7899999999999223</c:v>
                </c:pt>
                <c:pt idx="780">
                  <c:v>2.7999999999999221</c:v>
                </c:pt>
                <c:pt idx="781">
                  <c:v>2.8099999999999219</c:v>
                </c:pt>
                <c:pt idx="782">
                  <c:v>2.8199999999999217</c:v>
                </c:pt>
                <c:pt idx="783">
                  <c:v>2.8299999999999215</c:v>
                </c:pt>
                <c:pt idx="784">
                  <c:v>2.8399999999999213</c:v>
                </c:pt>
                <c:pt idx="785">
                  <c:v>2.849999999999921</c:v>
                </c:pt>
                <c:pt idx="786">
                  <c:v>2.8599999999999208</c:v>
                </c:pt>
                <c:pt idx="787">
                  <c:v>2.8699999999999206</c:v>
                </c:pt>
                <c:pt idx="788">
                  <c:v>2.8799999999999204</c:v>
                </c:pt>
                <c:pt idx="789">
                  <c:v>2.8899999999999202</c:v>
                </c:pt>
                <c:pt idx="790">
                  <c:v>2.89999999999992</c:v>
                </c:pt>
                <c:pt idx="791">
                  <c:v>2.9099999999999198</c:v>
                </c:pt>
                <c:pt idx="792">
                  <c:v>2.9199999999999195</c:v>
                </c:pt>
                <c:pt idx="793">
                  <c:v>2.9299999999999193</c:v>
                </c:pt>
                <c:pt idx="794">
                  <c:v>2.9399999999999191</c:v>
                </c:pt>
                <c:pt idx="795">
                  <c:v>2.9499999999999189</c:v>
                </c:pt>
                <c:pt idx="796">
                  <c:v>2.9599999999999187</c:v>
                </c:pt>
                <c:pt idx="797">
                  <c:v>2.9699999999999185</c:v>
                </c:pt>
                <c:pt idx="798">
                  <c:v>2.9799999999999183</c:v>
                </c:pt>
                <c:pt idx="799">
                  <c:v>2.9899999999999181</c:v>
                </c:pt>
                <c:pt idx="800">
                  <c:v>2.9999999999999178</c:v>
                </c:pt>
                <c:pt idx="801">
                  <c:v>3.0099999999999176</c:v>
                </c:pt>
                <c:pt idx="802">
                  <c:v>3.0199999999999174</c:v>
                </c:pt>
                <c:pt idx="803">
                  <c:v>3.0299999999999172</c:v>
                </c:pt>
                <c:pt idx="804">
                  <c:v>3.039999999999917</c:v>
                </c:pt>
                <c:pt idx="805">
                  <c:v>3.0499999999999168</c:v>
                </c:pt>
                <c:pt idx="806">
                  <c:v>3.0599999999999166</c:v>
                </c:pt>
                <c:pt idx="807">
                  <c:v>3.0699999999999164</c:v>
                </c:pt>
                <c:pt idx="808">
                  <c:v>3.0799999999999161</c:v>
                </c:pt>
                <c:pt idx="809">
                  <c:v>3.0899999999999159</c:v>
                </c:pt>
                <c:pt idx="810">
                  <c:v>3.0999999999999157</c:v>
                </c:pt>
                <c:pt idx="811">
                  <c:v>3.1099999999999155</c:v>
                </c:pt>
                <c:pt idx="812">
                  <c:v>3.1199999999999153</c:v>
                </c:pt>
                <c:pt idx="813">
                  <c:v>3.1299999999999151</c:v>
                </c:pt>
                <c:pt idx="814">
                  <c:v>3.1399999999999149</c:v>
                </c:pt>
                <c:pt idx="815">
                  <c:v>3.1499999999999146</c:v>
                </c:pt>
                <c:pt idx="816">
                  <c:v>3.1599999999999144</c:v>
                </c:pt>
                <c:pt idx="817">
                  <c:v>3.1699999999999142</c:v>
                </c:pt>
                <c:pt idx="818">
                  <c:v>3.179999999999914</c:v>
                </c:pt>
                <c:pt idx="819">
                  <c:v>3.1899999999999138</c:v>
                </c:pt>
                <c:pt idx="820">
                  <c:v>3.1999999999999136</c:v>
                </c:pt>
                <c:pt idx="821">
                  <c:v>3.2099999999999134</c:v>
                </c:pt>
                <c:pt idx="822">
                  <c:v>3.2199999999999132</c:v>
                </c:pt>
                <c:pt idx="823">
                  <c:v>3.2299999999999129</c:v>
                </c:pt>
                <c:pt idx="824">
                  <c:v>3.2399999999999127</c:v>
                </c:pt>
                <c:pt idx="825">
                  <c:v>3.2499999999999125</c:v>
                </c:pt>
                <c:pt idx="826">
                  <c:v>3.2599999999999123</c:v>
                </c:pt>
                <c:pt idx="827">
                  <c:v>3.2699999999999121</c:v>
                </c:pt>
                <c:pt idx="828">
                  <c:v>3.2799999999999119</c:v>
                </c:pt>
                <c:pt idx="829">
                  <c:v>3.2899999999999117</c:v>
                </c:pt>
                <c:pt idx="830">
                  <c:v>3.2999999999999114</c:v>
                </c:pt>
                <c:pt idx="831">
                  <c:v>3.3099999999999112</c:v>
                </c:pt>
                <c:pt idx="832">
                  <c:v>3.319999999999911</c:v>
                </c:pt>
                <c:pt idx="833">
                  <c:v>3.3299999999999108</c:v>
                </c:pt>
                <c:pt idx="834">
                  <c:v>3.3399999999999106</c:v>
                </c:pt>
                <c:pt idx="835">
                  <c:v>3.3499999999999104</c:v>
                </c:pt>
                <c:pt idx="836">
                  <c:v>3.3599999999999102</c:v>
                </c:pt>
                <c:pt idx="837">
                  <c:v>3.36999999999991</c:v>
                </c:pt>
                <c:pt idx="838">
                  <c:v>3.3799999999999097</c:v>
                </c:pt>
                <c:pt idx="839">
                  <c:v>3.3899999999999095</c:v>
                </c:pt>
                <c:pt idx="840">
                  <c:v>3.3999999999999093</c:v>
                </c:pt>
                <c:pt idx="841">
                  <c:v>3.4099999999999091</c:v>
                </c:pt>
                <c:pt idx="842">
                  <c:v>3.4199999999999089</c:v>
                </c:pt>
                <c:pt idx="843">
                  <c:v>3.4299999999999087</c:v>
                </c:pt>
                <c:pt idx="844">
                  <c:v>3.4399999999999085</c:v>
                </c:pt>
                <c:pt idx="845">
                  <c:v>3.4499999999999083</c:v>
                </c:pt>
                <c:pt idx="846">
                  <c:v>3.459999999999908</c:v>
                </c:pt>
                <c:pt idx="847">
                  <c:v>3.4699999999999078</c:v>
                </c:pt>
                <c:pt idx="848">
                  <c:v>3.4799999999999076</c:v>
                </c:pt>
                <c:pt idx="849">
                  <c:v>3.4899999999999074</c:v>
                </c:pt>
                <c:pt idx="850">
                  <c:v>3.4999999999999072</c:v>
                </c:pt>
                <c:pt idx="851">
                  <c:v>3.509999999999907</c:v>
                </c:pt>
                <c:pt idx="852">
                  <c:v>3.5199999999999068</c:v>
                </c:pt>
                <c:pt idx="853">
                  <c:v>3.5299999999999065</c:v>
                </c:pt>
                <c:pt idx="854">
                  <c:v>3.5399999999999063</c:v>
                </c:pt>
                <c:pt idx="855">
                  <c:v>3.5499999999999061</c:v>
                </c:pt>
                <c:pt idx="856">
                  <c:v>3.5599999999999059</c:v>
                </c:pt>
                <c:pt idx="857">
                  <c:v>3.5699999999999057</c:v>
                </c:pt>
                <c:pt idx="858">
                  <c:v>3.5799999999999055</c:v>
                </c:pt>
                <c:pt idx="859">
                  <c:v>3.5899999999999053</c:v>
                </c:pt>
                <c:pt idx="860">
                  <c:v>3.5999999999999051</c:v>
                </c:pt>
                <c:pt idx="861">
                  <c:v>3.6099999999999048</c:v>
                </c:pt>
                <c:pt idx="862">
                  <c:v>3.6199999999999046</c:v>
                </c:pt>
                <c:pt idx="863">
                  <c:v>3.6299999999999044</c:v>
                </c:pt>
                <c:pt idx="864">
                  <c:v>3.6399999999999042</c:v>
                </c:pt>
                <c:pt idx="865">
                  <c:v>3.649999999999904</c:v>
                </c:pt>
                <c:pt idx="866">
                  <c:v>3.6599999999999038</c:v>
                </c:pt>
                <c:pt idx="867">
                  <c:v>3.6699999999999036</c:v>
                </c:pt>
                <c:pt idx="868">
                  <c:v>3.6799999999999033</c:v>
                </c:pt>
                <c:pt idx="869">
                  <c:v>3.6899999999999031</c:v>
                </c:pt>
                <c:pt idx="870">
                  <c:v>3.6999999999999029</c:v>
                </c:pt>
                <c:pt idx="871">
                  <c:v>3.7099999999999027</c:v>
                </c:pt>
                <c:pt idx="872">
                  <c:v>3.7199999999999025</c:v>
                </c:pt>
                <c:pt idx="873">
                  <c:v>3.7299999999999023</c:v>
                </c:pt>
                <c:pt idx="874">
                  <c:v>3.7399999999999021</c:v>
                </c:pt>
                <c:pt idx="875">
                  <c:v>3.7499999999999019</c:v>
                </c:pt>
                <c:pt idx="876">
                  <c:v>3.7599999999999016</c:v>
                </c:pt>
                <c:pt idx="877">
                  <c:v>3.7699999999999014</c:v>
                </c:pt>
                <c:pt idx="878">
                  <c:v>3.7799999999999012</c:v>
                </c:pt>
                <c:pt idx="879">
                  <c:v>3.789999999999901</c:v>
                </c:pt>
                <c:pt idx="880">
                  <c:v>3.7999999999999008</c:v>
                </c:pt>
                <c:pt idx="881">
                  <c:v>3.8099999999999006</c:v>
                </c:pt>
                <c:pt idx="882">
                  <c:v>3.8199999999999004</c:v>
                </c:pt>
                <c:pt idx="883">
                  <c:v>3.8299999999999002</c:v>
                </c:pt>
                <c:pt idx="884">
                  <c:v>3.8399999999998999</c:v>
                </c:pt>
                <c:pt idx="885">
                  <c:v>3.8499999999998997</c:v>
                </c:pt>
                <c:pt idx="886">
                  <c:v>3.8599999999998995</c:v>
                </c:pt>
                <c:pt idx="887">
                  <c:v>3.8699999999998993</c:v>
                </c:pt>
                <c:pt idx="888">
                  <c:v>3.8799999999998991</c:v>
                </c:pt>
                <c:pt idx="889">
                  <c:v>3.8899999999998989</c:v>
                </c:pt>
                <c:pt idx="890">
                  <c:v>3.8999999999998987</c:v>
                </c:pt>
                <c:pt idx="891">
                  <c:v>3.9099999999998984</c:v>
                </c:pt>
                <c:pt idx="892">
                  <c:v>3.9199999999998982</c:v>
                </c:pt>
                <c:pt idx="893">
                  <c:v>3.929999999999898</c:v>
                </c:pt>
                <c:pt idx="894">
                  <c:v>3.9399999999998978</c:v>
                </c:pt>
                <c:pt idx="895">
                  <c:v>3.9499999999998976</c:v>
                </c:pt>
                <c:pt idx="896">
                  <c:v>3.9599999999998974</c:v>
                </c:pt>
                <c:pt idx="897">
                  <c:v>3.9699999999998972</c:v>
                </c:pt>
                <c:pt idx="898">
                  <c:v>3.979999999999897</c:v>
                </c:pt>
                <c:pt idx="899">
                  <c:v>3.9899999999998967</c:v>
                </c:pt>
                <c:pt idx="900">
                  <c:v>3.9999999999998965</c:v>
                </c:pt>
                <c:pt idx="901">
                  <c:v>4.0099999999998968</c:v>
                </c:pt>
                <c:pt idx="902">
                  <c:v>4.0199999999998965</c:v>
                </c:pt>
                <c:pt idx="903">
                  <c:v>4.0299999999998963</c:v>
                </c:pt>
                <c:pt idx="904">
                  <c:v>4.0399999999998961</c:v>
                </c:pt>
                <c:pt idx="905">
                  <c:v>4.0499999999998959</c:v>
                </c:pt>
                <c:pt idx="906">
                  <c:v>4.0599999999998957</c:v>
                </c:pt>
                <c:pt idx="907">
                  <c:v>4.0699999999998955</c:v>
                </c:pt>
                <c:pt idx="908">
                  <c:v>4.0799999999998953</c:v>
                </c:pt>
                <c:pt idx="909">
                  <c:v>4.0899999999998951</c:v>
                </c:pt>
                <c:pt idx="910">
                  <c:v>4.0999999999998948</c:v>
                </c:pt>
                <c:pt idx="911">
                  <c:v>4.1099999999998946</c:v>
                </c:pt>
                <c:pt idx="912">
                  <c:v>4.1199999999998944</c:v>
                </c:pt>
                <c:pt idx="913">
                  <c:v>4.1299999999998942</c:v>
                </c:pt>
                <c:pt idx="914">
                  <c:v>4.139999999999894</c:v>
                </c:pt>
                <c:pt idx="915">
                  <c:v>4.1499999999998938</c:v>
                </c:pt>
                <c:pt idx="916">
                  <c:v>4.1599999999998936</c:v>
                </c:pt>
                <c:pt idx="917">
                  <c:v>4.1699999999998933</c:v>
                </c:pt>
                <c:pt idx="918">
                  <c:v>4.1799999999998931</c:v>
                </c:pt>
                <c:pt idx="919">
                  <c:v>4.1899999999998929</c:v>
                </c:pt>
                <c:pt idx="920">
                  <c:v>4.1999999999998927</c:v>
                </c:pt>
                <c:pt idx="921">
                  <c:v>4.2099999999998925</c:v>
                </c:pt>
                <c:pt idx="922">
                  <c:v>4.2199999999998923</c:v>
                </c:pt>
                <c:pt idx="923">
                  <c:v>4.2299999999998921</c:v>
                </c:pt>
                <c:pt idx="924">
                  <c:v>4.2399999999998919</c:v>
                </c:pt>
                <c:pt idx="925">
                  <c:v>4.2499999999998916</c:v>
                </c:pt>
                <c:pt idx="926">
                  <c:v>4.2599999999998914</c:v>
                </c:pt>
                <c:pt idx="927">
                  <c:v>4.2699999999998912</c:v>
                </c:pt>
                <c:pt idx="928">
                  <c:v>4.279999999999891</c:v>
                </c:pt>
                <c:pt idx="929">
                  <c:v>4.2899999999998908</c:v>
                </c:pt>
                <c:pt idx="930">
                  <c:v>4.2999999999998906</c:v>
                </c:pt>
                <c:pt idx="931">
                  <c:v>4.3099999999998904</c:v>
                </c:pt>
                <c:pt idx="932">
                  <c:v>4.3199999999998902</c:v>
                </c:pt>
                <c:pt idx="933">
                  <c:v>4.3299999999998899</c:v>
                </c:pt>
                <c:pt idx="934">
                  <c:v>4.3399999999998897</c:v>
                </c:pt>
                <c:pt idx="935">
                  <c:v>4.3499999999998895</c:v>
                </c:pt>
                <c:pt idx="936">
                  <c:v>4.3599999999998893</c:v>
                </c:pt>
                <c:pt idx="937">
                  <c:v>4.3699999999998891</c:v>
                </c:pt>
                <c:pt idx="938">
                  <c:v>4.3799999999998889</c:v>
                </c:pt>
                <c:pt idx="939">
                  <c:v>4.3899999999998887</c:v>
                </c:pt>
                <c:pt idx="940">
                  <c:v>4.3999999999998884</c:v>
                </c:pt>
                <c:pt idx="941">
                  <c:v>4.4099999999998882</c:v>
                </c:pt>
                <c:pt idx="942">
                  <c:v>4.419999999999888</c:v>
                </c:pt>
                <c:pt idx="943">
                  <c:v>4.4299999999998878</c:v>
                </c:pt>
                <c:pt idx="944">
                  <c:v>4.4399999999998876</c:v>
                </c:pt>
                <c:pt idx="945">
                  <c:v>4.4499999999998874</c:v>
                </c:pt>
                <c:pt idx="946">
                  <c:v>4.4599999999998872</c:v>
                </c:pt>
                <c:pt idx="947">
                  <c:v>4.469999999999887</c:v>
                </c:pt>
                <c:pt idx="948">
                  <c:v>4.4799999999998867</c:v>
                </c:pt>
                <c:pt idx="949">
                  <c:v>4.4899999999998865</c:v>
                </c:pt>
                <c:pt idx="950">
                  <c:v>4.4999999999998863</c:v>
                </c:pt>
                <c:pt idx="951">
                  <c:v>4.5099999999998861</c:v>
                </c:pt>
                <c:pt idx="952">
                  <c:v>4.5199999999998859</c:v>
                </c:pt>
                <c:pt idx="953">
                  <c:v>4.5299999999998857</c:v>
                </c:pt>
                <c:pt idx="954">
                  <c:v>4.5399999999998855</c:v>
                </c:pt>
                <c:pt idx="955">
                  <c:v>4.5499999999998852</c:v>
                </c:pt>
                <c:pt idx="956">
                  <c:v>4.559999999999885</c:v>
                </c:pt>
                <c:pt idx="957">
                  <c:v>4.5699999999998848</c:v>
                </c:pt>
                <c:pt idx="958">
                  <c:v>4.5799999999998846</c:v>
                </c:pt>
                <c:pt idx="959">
                  <c:v>4.5899999999998844</c:v>
                </c:pt>
                <c:pt idx="960">
                  <c:v>4.5999999999998842</c:v>
                </c:pt>
                <c:pt idx="961">
                  <c:v>4.609999999999884</c:v>
                </c:pt>
                <c:pt idx="962">
                  <c:v>4.6199999999998838</c:v>
                </c:pt>
                <c:pt idx="963">
                  <c:v>4.6299999999998835</c:v>
                </c:pt>
                <c:pt idx="964">
                  <c:v>4.6399999999998833</c:v>
                </c:pt>
                <c:pt idx="965">
                  <c:v>4.6499999999998831</c:v>
                </c:pt>
                <c:pt idx="966">
                  <c:v>4.6599999999998829</c:v>
                </c:pt>
                <c:pt idx="967">
                  <c:v>4.6699999999998827</c:v>
                </c:pt>
                <c:pt idx="968">
                  <c:v>4.6799999999998825</c:v>
                </c:pt>
                <c:pt idx="969">
                  <c:v>4.6899999999998823</c:v>
                </c:pt>
                <c:pt idx="970">
                  <c:v>4.699999999999882</c:v>
                </c:pt>
                <c:pt idx="971">
                  <c:v>4.7099999999998818</c:v>
                </c:pt>
                <c:pt idx="972">
                  <c:v>4.7199999999998816</c:v>
                </c:pt>
                <c:pt idx="973">
                  <c:v>4.7299999999998814</c:v>
                </c:pt>
                <c:pt idx="974">
                  <c:v>4.7399999999998812</c:v>
                </c:pt>
                <c:pt idx="975">
                  <c:v>4.749999999999881</c:v>
                </c:pt>
                <c:pt idx="976">
                  <c:v>4.7599999999998808</c:v>
                </c:pt>
                <c:pt idx="977">
                  <c:v>4.7699999999998806</c:v>
                </c:pt>
                <c:pt idx="978">
                  <c:v>4.7799999999998803</c:v>
                </c:pt>
                <c:pt idx="979">
                  <c:v>4.7899999999998801</c:v>
                </c:pt>
                <c:pt idx="980">
                  <c:v>4.7999999999998799</c:v>
                </c:pt>
                <c:pt idx="981">
                  <c:v>4.8099999999998797</c:v>
                </c:pt>
                <c:pt idx="982">
                  <c:v>4.8199999999998795</c:v>
                </c:pt>
                <c:pt idx="983">
                  <c:v>4.8299999999998793</c:v>
                </c:pt>
                <c:pt idx="984">
                  <c:v>4.8399999999998791</c:v>
                </c:pt>
                <c:pt idx="985">
                  <c:v>4.8499999999998789</c:v>
                </c:pt>
                <c:pt idx="986">
                  <c:v>4.8599999999998786</c:v>
                </c:pt>
                <c:pt idx="987">
                  <c:v>4.8699999999998784</c:v>
                </c:pt>
                <c:pt idx="988">
                  <c:v>4.8799999999998782</c:v>
                </c:pt>
                <c:pt idx="989">
                  <c:v>4.889999999999878</c:v>
                </c:pt>
                <c:pt idx="990">
                  <c:v>4.8999999999998778</c:v>
                </c:pt>
                <c:pt idx="991">
                  <c:v>4.9099999999998776</c:v>
                </c:pt>
                <c:pt idx="992">
                  <c:v>4.9199999999998774</c:v>
                </c:pt>
                <c:pt idx="993">
                  <c:v>4.9299999999998771</c:v>
                </c:pt>
                <c:pt idx="994">
                  <c:v>4.9399999999998769</c:v>
                </c:pt>
                <c:pt idx="995">
                  <c:v>4.9499999999998767</c:v>
                </c:pt>
                <c:pt idx="996">
                  <c:v>4.9599999999998765</c:v>
                </c:pt>
                <c:pt idx="997">
                  <c:v>4.9699999999998763</c:v>
                </c:pt>
                <c:pt idx="998">
                  <c:v>4.9799999999998761</c:v>
                </c:pt>
                <c:pt idx="999">
                  <c:v>4.9899999999998759</c:v>
                </c:pt>
                <c:pt idx="1000">
                  <c:v>4.9999999999998757</c:v>
                </c:pt>
              </c:numCache>
            </c:numRef>
          </c:xVal>
          <c:yVal>
            <c:numRef>
              <c:f>Data!$D$7:$D$1007</c:f>
              <c:numCache>
                <c:formatCode>0.00</c:formatCode>
                <c:ptCount val="1001"/>
                <c:pt idx="0">
                  <c:v>6.6928509242848563E-3</c:v>
                </c:pt>
                <c:pt idx="1">
                  <c:v>6.7596605107132493E-3</c:v>
                </c:pt>
                <c:pt idx="2">
                  <c:v>6.8271324221381591E-3</c:v>
                </c:pt>
                <c:pt idx="3">
                  <c:v>6.8952731326461384E-3</c:v>
                </c:pt>
                <c:pt idx="4">
                  <c:v>6.9640891777620825E-3</c:v>
                </c:pt>
                <c:pt idx="5">
                  <c:v>7.033587154995153E-3</c:v>
                </c:pt>
                <c:pt idx="6">
                  <c:v>7.1037737243887702E-3</c:v>
                </c:pt>
                <c:pt idx="7">
                  <c:v>7.1746556090747241E-3</c:v>
                </c:pt>
                <c:pt idx="8">
                  <c:v>7.246239595831417E-3</c:v>
                </c:pt>
                <c:pt idx="9">
                  <c:v>7.3185325356462097E-3</c:v>
                </c:pt>
                <c:pt idx="10">
                  <c:v>7.3915413442819577E-3</c:v>
                </c:pt>
                <c:pt idx="11">
                  <c:v>7.4652730028476697E-3</c:v>
                </c:pt>
                <c:pt idx="12">
                  <c:v>7.5397345583733729E-3</c:v>
                </c:pt>
                <c:pt idx="13">
                  <c:v>7.6149331243891352E-3</c:v>
                </c:pt>
                <c:pt idx="14">
                  <c:v>7.6908758815083097E-3</c:v>
                </c:pt>
                <c:pt idx="15">
                  <c:v>7.7675700780149752E-3</c:v>
                </c:pt>
                <c:pt idx="16">
                  <c:v>7.8450230304556064E-3</c:v>
                </c:pt>
                <c:pt idx="17">
                  <c:v>7.9232421242349561E-3</c:v>
                </c:pt>
                <c:pt idx="18">
                  <c:v>8.0022348142162122E-3</c:v>
                </c:pt>
                <c:pt idx="19">
                  <c:v>8.0820086253253608E-3</c:v>
                </c:pt>
                <c:pt idx="20">
                  <c:v>8.1625711531598602E-3</c:v>
                </c:pt>
                <c:pt idx="21">
                  <c:v>8.2439300646015273E-3</c:v>
                </c:pt>
                <c:pt idx="22">
                  <c:v>8.3260930984337452E-3</c:v>
                </c:pt>
                <c:pt idx="23">
                  <c:v>8.4090680659629352E-3</c:v>
                </c:pt>
                <c:pt idx="24">
                  <c:v>8.4928628516443092E-3</c:v>
                </c:pt>
                <c:pt idx="25">
                  <c:v>8.577485413711939E-3</c:v>
                </c:pt>
                <c:pt idx="26">
                  <c:v>8.6629437848131166E-3</c:v>
                </c:pt>
                <c:pt idx="27">
                  <c:v>8.7492460726470139E-3</c:v>
                </c:pt>
                <c:pt idx="28">
                  <c:v>8.8364004606076661E-3</c:v>
                </c:pt>
                <c:pt idx="29">
                  <c:v>8.9244152084312668E-3</c:v>
                </c:pt>
                <c:pt idx="30">
                  <c:v>9.0132986528477683E-3</c:v>
                </c:pt>
                <c:pt idx="31">
                  <c:v>9.103059208236822E-3</c:v>
                </c:pt>
                <c:pt idx="32">
                  <c:v>9.1937053672880315E-3</c:v>
                </c:pt>
                <c:pt idx="33">
                  <c:v>9.2852457016655062E-3</c:v>
                </c:pt>
                <c:pt idx="34">
                  <c:v>9.3776888626767897E-3</c:v>
                </c:pt>
                <c:pt idx="35">
                  <c:v>9.4710435819460419E-3</c:v>
                </c:pt>
                <c:pt idx="36">
                  <c:v>9.5653186720915991E-3</c:v>
                </c:pt>
                <c:pt idx="37">
                  <c:v>9.6605230274078267E-3</c:v>
                </c:pt>
                <c:pt idx="38">
                  <c:v>9.7566656245512782E-3</c:v>
                </c:pt>
                <c:pt idx="39">
                  <c:v>9.8537555232311863E-3</c:v>
                </c:pt>
                <c:pt idx="40">
                  <c:v>9.9518018669042373E-3</c:v>
                </c:pt>
                <c:pt idx="41">
                  <c:v>1.0050813883473668E-2</c:v>
                </c:pt>
                <c:pt idx="42">
                  <c:v>1.015080088599263E-2</c:v>
                </c:pt>
                <c:pt idx="43">
                  <c:v>1.0251772273371871E-2</c:v>
                </c:pt>
                <c:pt idx="44">
                  <c:v>1.035373753109165E-2</c:v>
                </c:pt>
                <c:pt idx="45">
                  <c:v>1.0456706231917971E-2</c:v>
                </c:pt>
                <c:pt idx="46">
                  <c:v>1.0560688036623019E-2</c:v>
                </c:pt>
                <c:pt idx="47">
                  <c:v>1.0665692694709889E-2</c:v>
                </c:pt>
                <c:pt idx="48">
                  <c:v>1.0771730045141511E-2</c:v>
                </c:pt>
                <c:pt idx="49">
                  <c:v>1.087881001707381E-2</c:v>
                </c:pt>
                <c:pt idx="50">
                  <c:v>1.0986942630593063E-2</c:v>
                </c:pt>
                <c:pt idx="51">
                  <c:v>1.1096137997457449E-2</c:v>
                </c:pt>
                <c:pt idx="52">
                  <c:v>1.1206406321842749E-2</c:v>
                </c:pt>
                <c:pt idx="53">
                  <c:v>1.1317757901092221E-2</c:v>
                </c:pt>
                <c:pt idx="54">
                  <c:v>1.1430203126470593E-2</c:v>
                </c:pt>
                <c:pt idx="55">
                  <c:v>1.1543752483922157E-2</c:v>
                </c:pt>
                <c:pt idx="56">
                  <c:v>1.1658416554832962E-2</c:v>
                </c:pt>
                <c:pt idx="57">
                  <c:v>1.1774206016797075E-2</c:v>
                </c:pt>
                <c:pt idx="58">
                  <c:v>1.1891131644386847E-2</c:v>
                </c:pt>
                <c:pt idx="59">
                  <c:v>1.2009204309927237E-2</c:v>
                </c:pt>
                <c:pt idx="60">
                  <c:v>1.2128434984274086E-2</c:v>
                </c:pt>
                <c:pt idx="61">
                  <c:v>1.2248834737596349E-2</c:v>
                </c:pt>
                <c:pt idx="62">
                  <c:v>1.2370414740162263E-2</c:v>
                </c:pt>
                <c:pt idx="63">
                  <c:v>1.2493186263129391E-2</c:v>
                </c:pt>
                <c:pt idx="64">
                  <c:v>1.2617160679338525E-2</c:v>
                </c:pt>
                <c:pt idx="65">
                  <c:v>1.2742349464111428E-2</c:v>
                </c:pt>
                <c:pt idx="66">
                  <c:v>1.2868764196052327E-2</c:v>
                </c:pt>
                <c:pt idx="67">
                  <c:v>1.2996416557853175E-2</c:v>
                </c:pt>
                <c:pt idx="68">
                  <c:v>1.3125318337102614E-2</c:v>
                </c:pt>
                <c:pt idx="69">
                  <c:v>1.3255481427098589E-2</c:v>
                </c:pt>
                <c:pt idx="70">
                  <c:v>1.3386917827664579E-2</c:v>
                </c:pt>
                <c:pt idx="71">
                  <c:v>1.3519639645969438E-2</c:v>
                </c:pt>
                <c:pt idx="72">
                  <c:v>1.3653659097350683E-2</c:v>
                </c:pt>
                <c:pt idx="73">
                  <c:v>1.3788988506141346E-2</c:v>
                </c:pt>
                <c:pt idx="74">
                  <c:v>1.3925640306500175E-2</c:v>
                </c:pt>
                <c:pt idx="75">
                  <c:v>1.406362704324525E-2</c:v>
                </c:pt>
                <c:pt idx="76">
                  <c:v>1.4202961372690903E-2</c:v>
                </c:pt>
                <c:pt idx="77">
                  <c:v>1.4343656063487861E-2</c:v>
                </c:pt>
                <c:pt idx="78">
                  <c:v>1.4485723997466652E-2</c:v>
                </c:pt>
                <c:pt idx="79">
                  <c:v>1.462917817048408E-2</c:v>
                </c:pt>
                <c:pt idx="80">
                  <c:v>1.4774031693272809E-2</c:v>
                </c:pt>
                <c:pt idx="81">
                  <c:v>1.4920297792293946E-2</c:v>
                </c:pt>
                <c:pt idx="82">
                  <c:v>1.5067989810592555E-2</c:v>
                </c:pt>
                <c:pt idx="83">
                  <c:v>1.521712120865603E-2</c:v>
                </c:pt>
                <c:pt idx="84">
                  <c:v>1.536770556527528E-2</c:v>
                </c:pt>
                <c:pt idx="85">
                  <c:v>1.5519756578408615E-2</c:v>
                </c:pt>
                <c:pt idx="86">
                  <c:v>1.5673288066048282E-2</c:v>
                </c:pt>
                <c:pt idx="87">
                  <c:v>1.5828313967089551E-2</c:v>
                </c:pt>
                <c:pt idx="88">
                  <c:v>1.598484834220229E-2</c:v>
                </c:pt>
                <c:pt idx="89">
                  <c:v>1.6142905374704909E-2</c:v>
                </c:pt>
                <c:pt idx="90">
                  <c:v>1.630249937144063E-2</c:v>
                </c:pt>
                <c:pt idx="91">
                  <c:v>1.6463644763655971E-2</c:v>
                </c:pt>
                <c:pt idx="92">
                  <c:v>1.6626356107881303E-2</c:v>
                </c:pt>
                <c:pt idx="93">
                  <c:v>1.6790648086813496E-2</c:v>
                </c:pt>
                <c:pt idx="94">
                  <c:v>1.6956535510200439E-2</c:v>
                </c:pt>
                <c:pt idx="95">
                  <c:v>1.7124033315727392E-2</c:v>
                </c:pt>
                <c:pt idx="96">
                  <c:v>1.7293156569905078E-2</c:v>
                </c:pt>
                <c:pt idx="97">
                  <c:v>1.7463920468959337E-2</c:v>
                </c:pt>
                <c:pt idx="98">
                  <c:v>1.7636340339722313E-2</c:v>
                </c:pt>
                <c:pt idx="99">
                  <c:v>1.7810431640525027E-2</c:v>
                </c:pt>
                <c:pt idx="100">
                  <c:v>1.7986209962091181E-2</c:v>
                </c:pt>
                <c:pt idx="101">
                  <c:v>1.8163691028432134E-2</c:v>
                </c:pt>
                <c:pt idx="102">
                  <c:v>1.8342890697742895E-2</c:v>
                </c:pt>
                <c:pt idx="103">
                  <c:v>1.8523824963299011E-2</c:v>
                </c:pt>
                <c:pt idx="104">
                  <c:v>1.8706509954354199E-2</c:v>
                </c:pt>
                <c:pt idx="105">
                  <c:v>1.8890961937038635E-2</c:v>
                </c:pt>
                <c:pt idx="106">
                  <c:v>1.9077197315257737E-2</c:v>
                </c:pt>
                <c:pt idx="107">
                  <c:v>1.9265232631591245E-2</c:v>
                </c:pt>
                <c:pt idx="108">
                  <c:v>1.9455084568192591E-2</c:v>
                </c:pt>
                <c:pt idx="109">
                  <c:v>1.9646769947688252E-2</c:v>
                </c:pt>
                <c:pt idx="110">
                  <c:v>1.9840305734077048E-2</c:v>
                </c:pt>
                <c:pt idx="111">
                  <c:v>2.0035709033629199E-2</c:v>
                </c:pt>
                <c:pt idx="112">
                  <c:v>2.0232997095784928E-2</c:v>
                </c:pt>
                <c:pt idx="113">
                  <c:v>2.0432187314052531E-2</c:v>
                </c:pt>
                <c:pt idx="114">
                  <c:v>2.0633297226905704E-2</c:v>
                </c:pt>
                <c:pt idx="115">
                  <c:v>2.0836344518679929E-2</c:v>
                </c:pt>
                <c:pt idx="116">
                  <c:v>2.1041347020467768E-2</c:v>
                </c:pt>
                <c:pt idx="117">
                  <c:v>2.1248322711012967E-2</c:v>
                </c:pt>
                <c:pt idx="118">
                  <c:v>2.1457289717602988E-2</c:v>
                </c:pt>
                <c:pt idx="119">
                  <c:v>2.1668266316959992E-2</c:v>
                </c:pt>
                <c:pt idx="120">
                  <c:v>2.1881270936129925E-2</c:v>
                </c:pt>
                <c:pt idx="121">
                  <c:v>2.2096322153369631E-2</c:v>
                </c:pt>
                <c:pt idx="122">
                  <c:v>2.2313438699031667E-2</c:v>
                </c:pt>
                <c:pt idx="123">
                  <c:v>2.2532639456446738E-2</c:v>
                </c:pt>
                <c:pt idx="124">
                  <c:v>2.2753943462803402E-2</c:v>
                </c:pt>
                <c:pt idx="125">
                  <c:v>2.2977369910025018E-2</c:v>
                </c:pt>
                <c:pt idx="126">
                  <c:v>2.3202938145643469E-2</c:v>
                </c:pt>
                <c:pt idx="127">
                  <c:v>2.3430667673669695E-2</c:v>
                </c:pt>
                <c:pt idx="128">
                  <c:v>2.366057815546058E-2</c:v>
                </c:pt>
                <c:pt idx="129">
                  <c:v>2.3892689410582119E-2</c:v>
                </c:pt>
                <c:pt idx="130">
                  <c:v>2.4127021417668548E-2</c:v>
                </c:pt>
                <c:pt idx="131">
                  <c:v>2.4363594315277185E-2</c:v>
                </c:pt>
                <c:pt idx="132">
                  <c:v>2.4602428402738765E-2</c:v>
                </c:pt>
                <c:pt idx="133">
                  <c:v>2.4843544141003003E-2</c:v>
                </c:pt>
                <c:pt idx="134">
                  <c:v>2.5086962153479119E-2</c:v>
                </c:pt>
                <c:pt idx="135">
                  <c:v>2.5332703226871017E-2</c:v>
                </c:pt>
                <c:pt idx="136">
                  <c:v>2.5580788312006962E-2</c:v>
                </c:pt>
                <c:pt idx="137">
                  <c:v>2.5831238524663319E-2</c:v>
                </c:pt>
                <c:pt idx="138">
                  <c:v>2.6084075146382196E-2</c:v>
                </c:pt>
                <c:pt idx="139">
                  <c:v>2.6339319625282628E-2</c:v>
                </c:pt>
                <c:pt idx="140">
                  <c:v>2.6596993576865083E-2</c:v>
                </c:pt>
                <c:pt idx="141">
                  <c:v>2.6857118784808863E-2</c:v>
                </c:pt>
                <c:pt idx="142">
                  <c:v>2.7119717201762244E-2</c:v>
                </c:pt>
                <c:pt idx="143">
                  <c:v>2.7384810950124874E-2</c:v>
                </c:pt>
                <c:pt idx="144">
                  <c:v>2.7652422322822313E-2</c:v>
                </c:pt>
                <c:pt idx="145">
                  <c:v>2.7922573784072185E-2</c:v>
                </c:pt>
                <c:pt idx="146">
                  <c:v>2.819528797014172E-2</c:v>
                </c:pt>
                <c:pt idx="147">
                  <c:v>2.8470587690096385E-2</c:v>
                </c:pt>
                <c:pt idx="148">
                  <c:v>2.8748495926539094E-2</c:v>
                </c:pt>
                <c:pt idx="149">
                  <c:v>2.9029035836339867E-2</c:v>
                </c:pt>
                <c:pt idx="150">
                  <c:v>2.931223075135541E-2</c:v>
                </c:pt>
                <c:pt idx="151">
                  <c:v>2.959810417913826E-2</c:v>
                </c:pt>
                <c:pt idx="152">
                  <c:v>2.9886679803635293E-2</c:v>
                </c:pt>
                <c:pt idx="153">
                  <c:v>3.0177981485874989E-2</c:v>
                </c:pt>
                <c:pt idx="154">
                  <c:v>3.0472033264643185E-2</c:v>
                </c:pt>
                <c:pt idx="155">
                  <c:v>3.0768859357147023E-2</c:v>
                </c:pt>
                <c:pt idx="156">
                  <c:v>3.1068484159666405E-2</c:v>
                </c:pt>
                <c:pt idx="157">
                  <c:v>3.1370932248192887E-2</c:v>
                </c:pt>
                <c:pt idx="158">
                  <c:v>3.1676228379055364E-2</c:v>
                </c:pt>
                <c:pt idx="159">
                  <c:v>3.1984397489532211E-2</c:v>
                </c:pt>
                <c:pt idx="160">
                  <c:v>3.2295464698449447E-2</c:v>
                </c:pt>
                <c:pt idx="161">
                  <c:v>3.2609455306764505E-2</c:v>
                </c:pt>
                <c:pt idx="162">
                  <c:v>3.2926394798135153E-2</c:v>
                </c:pt>
                <c:pt idx="163">
                  <c:v>3.3246308839472993E-2</c:v>
                </c:pt>
                <c:pt idx="164">
                  <c:v>3.3569223281481389E-2</c:v>
                </c:pt>
                <c:pt idx="165">
                  <c:v>3.3895164159176989E-2</c:v>
                </c:pt>
                <c:pt idx="166">
                  <c:v>3.4224157692394709E-2</c:v>
                </c:pt>
                <c:pt idx="167">
                  <c:v>3.4556230286275323E-2</c:v>
                </c:pt>
                <c:pt idx="168">
                  <c:v>3.4891408531735627E-2</c:v>
                </c:pt>
                <c:pt idx="169">
                  <c:v>3.522971920592026E-2</c:v>
                </c:pt>
                <c:pt idx="170">
                  <c:v>3.5571189272634932E-2</c:v>
                </c:pt>
                <c:pt idx="171">
                  <c:v>3.5915845882760443E-2</c:v>
                </c:pt>
                <c:pt idx="172">
                  <c:v>3.6263716374647058E-2</c:v>
                </c:pt>
                <c:pt idx="173">
                  <c:v>3.661482827448858E-2</c:v>
                </c:pt>
                <c:pt idx="174">
                  <c:v>3.6969209296675722E-2</c:v>
                </c:pt>
                <c:pt idx="175">
                  <c:v>3.7326887344128118E-2</c:v>
                </c:pt>
                <c:pt idx="176">
                  <c:v>3.7687890508604556E-2</c:v>
                </c:pt>
                <c:pt idx="177">
                  <c:v>3.8052247070990725E-2</c:v>
                </c:pt>
                <c:pt idx="178">
                  <c:v>3.8419985501563975E-2</c:v>
                </c:pt>
                <c:pt idx="179">
                  <c:v>3.8791134460234612E-2</c:v>
                </c:pt>
                <c:pt idx="180">
                  <c:v>3.9165722796762913E-2</c:v>
                </c:pt>
                <c:pt idx="181">
                  <c:v>3.9543779550951487E-2</c:v>
                </c:pt>
                <c:pt idx="182">
                  <c:v>3.9925333952812309E-2</c:v>
                </c:pt>
                <c:pt idx="183">
                  <c:v>4.0310415422707718E-2</c:v>
                </c:pt>
                <c:pt idx="184">
                  <c:v>4.0699053571464958E-2</c:v>
                </c:pt>
                <c:pt idx="185">
                  <c:v>4.1091278200463453E-2</c:v>
                </c:pt>
                <c:pt idx="186">
                  <c:v>4.1487119301694277E-2</c:v>
                </c:pt>
                <c:pt idx="187">
                  <c:v>4.1886607057791111E-2</c:v>
                </c:pt>
                <c:pt idx="188">
                  <c:v>4.2289771842032177E-2</c:v>
                </c:pt>
                <c:pt idx="189">
                  <c:v>4.2696644218312277E-2</c:v>
                </c:pt>
                <c:pt idx="190">
                  <c:v>4.3107254941084451E-2</c:v>
                </c:pt>
                <c:pt idx="191">
                  <c:v>4.3521634955270484E-2</c:v>
                </c:pt>
                <c:pt idx="192">
                  <c:v>4.3939815396139607E-2</c:v>
                </c:pt>
                <c:pt idx="193">
                  <c:v>4.4361827589154627E-2</c:v>
                </c:pt>
                <c:pt idx="194">
                  <c:v>4.4787703049784966E-2</c:v>
                </c:pt>
                <c:pt idx="195">
                  <c:v>4.521747348328569E-2</c:v>
                </c:pt>
                <c:pt idx="196">
                  <c:v>4.5651170784441905E-2</c:v>
                </c:pt>
                <c:pt idx="197">
                  <c:v>4.6088827037277805E-2</c:v>
                </c:pt>
                <c:pt idx="198">
                  <c:v>4.6530474514729601E-2</c:v>
                </c:pt>
                <c:pt idx="199">
                  <c:v>4.6976145678281636E-2</c:v>
                </c:pt>
                <c:pt idx="200">
                  <c:v>4.7425873177564852E-2</c:v>
                </c:pt>
                <c:pt idx="201">
                  <c:v>4.7879689849916925E-2</c:v>
                </c:pt>
                <c:pt idx="202">
                  <c:v>4.8337628719903228E-2</c:v>
                </c:pt>
                <c:pt idx="203">
                  <c:v>4.8799722998797986E-2</c:v>
                </c:pt>
                <c:pt idx="204">
                  <c:v>4.9266006084024615E-2</c:v>
                </c:pt>
                <c:pt idx="205">
                  <c:v>4.9736511558554658E-2</c:v>
                </c:pt>
                <c:pt idx="206">
                  <c:v>5.0211273190264437E-2</c:v>
                </c:pt>
                <c:pt idx="207">
                  <c:v>5.0690324931248538E-2</c:v>
                </c:pt>
                <c:pt idx="208">
                  <c:v>5.1173700917089504E-2</c:v>
                </c:pt>
                <c:pt idx="209">
                  <c:v>5.1661435466082664E-2</c:v>
                </c:pt>
                <c:pt idx="210">
                  <c:v>5.2153563078415524E-2</c:v>
                </c:pt>
                <c:pt idx="211">
                  <c:v>5.2650118435300666E-2</c:v>
                </c:pt>
                <c:pt idx="212">
                  <c:v>5.3151136398061453E-2</c:v>
                </c:pt>
                <c:pt idx="213">
                  <c:v>5.365665200716957E-2</c:v>
                </c:pt>
                <c:pt idx="214">
                  <c:v>5.4166700481233739E-2</c:v>
                </c:pt>
                <c:pt idx="215">
                  <c:v>5.4681317215938385E-2</c:v>
                </c:pt>
                <c:pt idx="216">
                  <c:v>5.5200537782931887E-2</c:v>
                </c:pt>
                <c:pt idx="217">
                  <c:v>5.5724397928662989E-2</c:v>
                </c:pt>
                <c:pt idx="218">
                  <c:v>5.6252933573164902E-2</c:v>
                </c:pt>
                <c:pt idx="219">
                  <c:v>5.6786180808785988E-2</c:v>
                </c:pt>
                <c:pt idx="220">
                  <c:v>5.7324175898866216E-2</c:v>
                </c:pt>
                <c:pt idx="221">
                  <c:v>5.7866955276358441E-2</c:v>
                </c:pt>
                <c:pt idx="222">
                  <c:v>5.8414555542393658E-2</c:v>
                </c:pt>
                <c:pt idx="223">
                  <c:v>5.8967013464789116E-2</c:v>
                </c:pt>
                <c:pt idx="224">
                  <c:v>5.9524365976498843E-2</c:v>
                </c:pt>
                <c:pt idx="225">
                  <c:v>6.0086650174004913E-2</c:v>
                </c:pt>
                <c:pt idx="226">
                  <c:v>6.0653903315649384E-2</c:v>
                </c:pt>
                <c:pt idx="227">
                  <c:v>6.1226162819905235E-2</c:v>
                </c:pt>
                <c:pt idx="228">
                  <c:v>6.1803466263585759E-2</c:v>
                </c:pt>
                <c:pt idx="229">
                  <c:v>6.2385851379991544E-2</c:v>
                </c:pt>
                <c:pt idx="230">
                  <c:v>6.2973356056993599E-2</c:v>
                </c:pt>
                <c:pt idx="231">
                  <c:v>6.3566018335052349E-2</c:v>
                </c:pt>
                <c:pt idx="232">
                  <c:v>6.4163876405170961E-2</c:v>
                </c:pt>
                <c:pt idx="233">
                  <c:v>6.4766968606782521E-2</c:v>
                </c:pt>
                <c:pt idx="234">
                  <c:v>6.5375333425569573E-2</c:v>
                </c:pt>
                <c:pt idx="235">
                  <c:v>6.5989009491215694E-2</c:v>
                </c:pt>
                <c:pt idx="236">
                  <c:v>6.6608035575087529E-2</c:v>
                </c:pt>
                <c:pt idx="237">
                  <c:v>6.7232450587846868E-2</c:v>
                </c:pt>
                <c:pt idx="238">
                  <c:v>6.7862293576991278E-2</c:v>
                </c:pt>
                <c:pt idx="239">
                  <c:v>6.8497603724322842E-2</c:v>
                </c:pt>
                <c:pt idx="240">
                  <c:v>6.9138420343343526E-2</c:v>
                </c:pt>
                <c:pt idx="241">
                  <c:v>6.9784782876576745E-2</c:v>
                </c:pt>
                <c:pt idx="242">
                  <c:v>7.0436730892813687E-2</c:v>
                </c:pt>
                <c:pt idx="243">
                  <c:v>7.109430408428373E-2</c:v>
                </c:pt>
                <c:pt idx="244">
                  <c:v>7.1757542263747864E-2</c:v>
                </c:pt>
                <c:pt idx="245">
                  <c:v>7.242648536151422E-2</c:v>
                </c:pt>
                <c:pt idx="246">
                  <c:v>7.3101173422374641E-2</c:v>
                </c:pt>
                <c:pt idx="247">
                  <c:v>7.3781646602461698E-2</c:v>
                </c:pt>
                <c:pt idx="248">
                  <c:v>7.4467945166024424E-2</c:v>
                </c:pt>
                <c:pt idx="249">
                  <c:v>7.5160109482122914E-2</c:v>
                </c:pt>
                <c:pt idx="250">
                  <c:v>7.5858180021239799E-2</c:v>
                </c:pt>
                <c:pt idx="251">
                  <c:v>7.6562197351808386E-2</c:v>
                </c:pt>
                <c:pt idx="252">
                  <c:v>7.7272202136656046E-2</c:v>
                </c:pt>
                <c:pt idx="253">
                  <c:v>7.7988235129362496E-2</c:v>
                </c:pt>
                <c:pt idx="254">
                  <c:v>7.8710337170531289E-2</c:v>
                </c:pt>
                <c:pt idx="255">
                  <c:v>7.9438549183974388E-2</c:v>
                </c:pt>
                <c:pt idx="256">
                  <c:v>8.0172912172808294E-2</c:v>
                </c:pt>
                <c:pt idx="257">
                  <c:v>8.0913467215461277E-2</c:v>
                </c:pt>
                <c:pt idx="258">
                  <c:v>8.1660255461590531E-2</c:v>
                </c:pt>
                <c:pt idx="259">
                  <c:v>8.2413318127908614E-2</c:v>
                </c:pt>
                <c:pt idx="260">
                  <c:v>8.3172696493918133E-2</c:v>
                </c:pt>
                <c:pt idx="261">
                  <c:v>8.3938431897553858E-2</c:v>
                </c:pt>
                <c:pt idx="262">
                  <c:v>8.4710565730731463E-2</c:v>
                </c:pt>
                <c:pt idx="263">
                  <c:v>8.5489139434802158E-2</c:v>
                </c:pt>
                <c:pt idx="264">
                  <c:v>8.6274194495912268E-2</c:v>
                </c:pt>
                <c:pt idx="265">
                  <c:v>8.7065772440266767E-2</c:v>
                </c:pt>
                <c:pt idx="266">
                  <c:v>8.7863914829296688E-2</c:v>
                </c:pt>
                <c:pt idx="267">
                  <c:v>8.8668663254728691E-2</c:v>
                </c:pt>
                <c:pt idx="268">
                  <c:v>8.948005933355678E-2</c:v>
                </c:pt>
                <c:pt idx="269">
                  <c:v>9.0298144702915126E-2</c:v>
                </c:pt>
                <c:pt idx="270">
                  <c:v>9.1122961014851359E-2</c:v>
                </c:pt>
                <c:pt idx="271">
                  <c:v>9.195454993099951E-2</c:v>
                </c:pt>
                <c:pt idx="272">
                  <c:v>9.2792953117152119E-2</c:v>
                </c:pt>
                <c:pt idx="273">
                  <c:v>9.363821223773075E-2</c:v>
                </c:pt>
                <c:pt idx="274">
                  <c:v>9.4490368950154294E-2</c:v>
                </c:pt>
                <c:pt idx="275">
                  <c:v>9.5349464899104425E-2</c:v>
                </c:pt>
                <c:pt idx="276">
                  <c:v>9.6215541710687733E-2</c:v>
                </c:pt>
                <c:pt idx="277">
                  <c:v>9.7088640986493738E-2</c:v>
                </c:pt>
                <c:pt idx="278">
                  <c:v>9.7968804297548714E-2</c:v>
                </c:pt>
                <c:pt idx="279">
                  <c:v>9.8856073178164056E-2</c:v>
                </c:pt>
                <c:pt idx="280">
                  <c:v>9.9750489119679792E-2</c:v>
                </c:pt>
                <c:pt idx="281">
                  <c:v>0.10065209356410143</c:v>
                </c:pt>
                <c:pt idx="282">
                  <c:v>0.10156092789763116</c:v>
                </c:pt>
                <c:pt idx="283">
                  <c:v>0.10247703344409183</c:v>
                </c:pt>
                <c:pt idx="284">
                  <c:v>0.10340045145824397</c:v>
                </c:pt>
                <c:pt idx="285">
                  <c:v>0.10433122311899563</c:v>
                </c:pt>
                <c:pt idx="286">
                  <c:v>0.10526938952250403</c:v>
                </c:pt>
                <c:pt idx="287">
                  <c:v>0.10621499167516976</c:v>
                </c:pt>
                <c:pt idx="288">
                  <c:v>0.10716807048652231</c:v>
                </c:pt>
                <c:pt idx="289">
                  <c:v>0.10812866676199762</c:v>
                </c:pt>
                <c:pt idx="290">
                  <c:v>0.10909682119560693</c:v>
                </c:pt>
                <c:pt idx="291">
                  <c:v>0.11007257436249693</c:v>
                </c:pt>
                <c:pt idx="292">
                  <c:v>0.11105596671140143</c:v>
                </c:pt>
                <c:pt idx="293">
                  <c:v>0.11204703855698409</c:v>
                </c:pt>
                <c:pt idx="294">
                  <c:v>0.11304583007207268</c:v>
                </c:pt>
                <c:pt idx="295">
                  <c:v>0.11405238127978451</c:v>
                </c:pt>
                <c:pt idx="296">
                  <c:v>0.11506673204554339</c:v>
                </c:pt>
                <c:pt idx="297">
                  <c:v>0.11608892206898834</c:v>
                </c:pt>
                <c:pt idx="298">
                  <c:v>0.11711899087577396</c:v>
                </c:pt>
                <c:pt idx="299">
                  <c:v>0.11815697780926292</c:v>
                </c:pt>
                <c:pt idx="300">
                  <c:v>0.11920292202211086</c:v>
                </c:pt>
                <c:pt idx="301">
                  <c:v>0.12025686246774404</c:v>
                </c:pt>
                <c:pt idx="302">
                  <c:v>0.12131883789173005</c:v>
                </c:pt>
                <c:pt idx="303">
                  <c:v>0.12238888682304201</c:v>
                </c:pt>
                <c:pt idx="304">
                  <c:v>0.12346704756521706</c:v>
                </c:pt>
                <c:pt idx="305">
                  <c:v>0.12455335818740945</c:v>
                </c:pt>
                <c:pt idx="306">
                  <c:v>0.12564785651533864</c:v>
                </c:pt>
                <c:pt idx="307">
                  <c:v>0.12675058012213372</c:v>
                </c:pt>
                <c:pt idx="308">
                  <c:v>0.12786156631907422</c:v>
                </c:pt>
                <c:pt idx="309">
                  <c:v>0.12898085214622851</c:v>
                </c:pt>
                <c:pt idx="310">
                  <c:v>0.13010847436299061</c:v>
                </c:pt>
                <c:pt idx="311">
                  <c:v>0.13124446943851606</c:v>
                </c:pt>
                <c:pt idx="312">
                  <c:v>0.13238887354205806</c:v>
                </c:pt>
                <c:pt idx="313">
                  <c:v>0.13354172253320507</c:v>
                </c:pt>
                <c:pt idx="314">
                  <c:v>0.13470305195202065</c:v>
                </c:pt>
                <c:pt idx="315">
                  <c:v>0.13587289700908678</c:v>
                </c:pt>
                <c:pt idx="316">
                  <c:v>0.13705129257545209</c:v>
                </c:pt>
                <c:pt idx="317">
                  <c:v>0.13823827317248644</c:v>
                </c:pt>
                <c:pt idx="318">
                  <c:v>0.13943387296164242</c:v>
                </c:pt>
                <c:pt idx="319">
                  <c:v>0.14063812573412648</c:v>
                </c:pt>
                <c:pt idx="320">
                  <c:v>0.14185106490048002</c:v>
                </c:pt>
                <c:pt idx="321">
                  <c:v>0.14307272348007302</c:v>
                </c:pt>
                <c:pt idx="322">
                  <c:v>0.14430313409051085</c:v>
                </c:pt>
                <c:pt idx="323">
                  <c:v>0.14554232893695734</c:v>
                </c:pt>
                <c:pt idx="324">
                  <c:v>0.1467903398013744</c:v>
                </c:pt>
                <c:pt idx="325">
                  <c:v>0.14804719803168145</c:v>
                </c:pt>
                <c:pt idx="326">
                  <c:v>0.14931293453083563</c:v>
                </c:pt>
                <c:pt idx="327">
                  <c:v>0.15058757974583578</c:v>
                </c:pt>
                <c:pt idx="328">
                  <c:v>0.15187116365665107</c:v>
                </c:pt>
                <c:pt idx="329">
                  <c:v>0.15316371576507792</c:v>
                </c:pt>
                <c:pt idx="330">
                  <c:v>0.1544652650835264</c:v>
                </c:pt>
                <c:pt idx="331">
                  <c:v>0.15577584012373902</c:v>
                </c:pt>
                <c:pt idx="332">
                  <c:v>0.15709546888544429</c:v>
                </c:pt>
                <c:pt idx="333">
                  <c:v>0.15842417884494733</c:v>
                </c:pt>
                <c:pt idx="334">
                  <c:v>0.1597619969436605</c:v>
                </c:pt>
                <c:pt idx="335">
                  <c:v>0.16110894957657665</c:v>
                </c:pt>
                <c:pt idx="336">
                  <c:v>0.16246506258068744</c:v>
                </c:pt>
                <c:pt idx="337">
                  <c:v>0.16383036122335018</c:v>
                </c:pt>
                <c:pt idx="338">
                  <c:v>0.16520487019060584</c:v>
                </c:pt>
                <c:pt idx="339">
                  <c:v>0.16658861357545082</c:v>
                </c:pt>
                <c:pt idx="340">
                  <c:v>0.16798161486606661</c:v>
                </c:pt>
                <c:pt idx="341">
                  <c:v>0.16938389693400976</c:v>
                </c:pt>
                <c:pt idx="342">
                  <c:v>0.17079548202236544</c:v>
                </c:pt>
                <c:pt idx="343">
                  <c:v>0.17221639173386874</c:v>
                </c:pt>
                <c:pt idx="344">
                  <c:v>0.1736466470189959</c:v>
                </c:pt>
                <c:pt idx="345">
                  <c:v>0.17508626816403064</c:v>
                </c:pt>
                <c:pt idx="346">
                  <c:v>0.17653527477910749</c:v>
                </c:pt>
                <c:pt idx="347">
                  <c:v>0.1779936857862372</c:v>
                </c:pt>
                <c:pt idx="348">
                  <c:v>0.17946151940731744</c:v>
                </c:pt>
                <c:pt idx="349">
                  <c:v>0.1809387931521326</c:v>
                </c:pt>
                <c:pt idx="350">
                  <c:v>0.18242552380634686</c:v>
                </c:pt>
                <c:pt idx="351">
                  <c:v>0.18392172741949472</c:v>
                </c:pt>
                <c:pt idx="352">
                  <c:v>0.18542741929297266</c:v>
                </c:pt>
                <c:pt idx="353">
                  <c:v>0.18694261396803671</c:v>
                </c:pt>
                <c:pt idx="354">
                  <c:v>0.18846732521380974</c:v>
                </c:pt>
                <c:pt idx="355">
                  <c:v>0.19000156601530321</c:v>
                </c:pt>
                <c:pt idx="356">
                  <c:v>0.19154534856145766</c:v>
                </c:pt>
                <c:pt idx="357">
                  <c:v>0.19309868423320653</c:v>
                </c:pt>
                <c:pt idx="358">
                  <c:v>0.19466158359156796</c:v>
                </c:pt>
                <c:pt idx="359">
                  <c:v>0.19623405636576913</c:v>
                </c:pt>
                <c:pt idx="360">
                  <c:v>0.1978161114414082</c:v>
                </c:pt>
                <c:pt idx="361">
                  <c:v>0.19940775684865836</c:v>
                </c:pt>
                <c:pt idx="362">
                  <c:v>0.20100899975051922</c:v>
                </c:pt>
                <c:pt idx="363">
                  <c:v>0.20261984643112019</c:v>
                </c:pt>
                <c:pt idx="364">
                  <c:v>0.20424030228408147</c:v>
                </c:pt>
                <c:pt idx="365">
                  <c:v>0.20587037180093698</c:v>
                </c:pt>
                <c:pt idx="366">
                  <c:v>0.20751005855962518</c:v>
                </c:pt>
                <c:pt idx="367">
                  <c:v>0.20915936521305281</c:v>
                </c:pt>
                <c:pt idx="368">
                  <c:v>0.21081829347773662</c:v>
                </c:pt>
                <c:pt idx="369">
                  <c:v>0.21248684412252858</c:v>
                </c:pt>
                <c:pt idx="370">
                  <c:v>0.21416501695743073</c:v>
                </c:pt>
                <c:pt idx="371">
                  <c:v>0.21585281082250385</c:v>
                </c:pt>
                <c:pt idx="372">
                  <c:v>0.21755022357687676</c:v>
                </c:pt>
                <c:pt idx="373">
                  <c:v>0.2192572520878609</c:v>
                </c:pt>
                <c:pt idx="374">
                  <c:v>0.22097389222017691</c:v>
                </c:pt>
                <c:pt idx="375">
                  <c:v>0.22270013882529793</c:v>
                </c:pt>
                <c:pt idx="376">
                  <c:v>0.22443598573091555</c:v>
                </c:pt>
                <c:pt idx="377">
                  <c:v>0.2261814257305351</c:v>
                </c:pt>
                <c:pt idx="378">
                  <c:v>0.22793645057320508</c:v>
                </c:pt>
                <c:pt idx="379">
                  <c:v>0.22970105095338691</c:v>
                </c:pt>
                <c:pt idx="380">
                  <c:v>0.23147521650097108</c:v>
                </c:pt>
                <c:pt idx="381">
                  <c:v>0.23325893577144591</c:v>
                </c:pt>
                <c:pt idx="382">
                  <c:v>0.23505219623622395</c:v>
                </c:pt>
                <c:pt idx="383">
                  <c:v>0.23685498427313317</c:v>
                </c:pt>
                <c:pt idx="384">
                  <c:v>0.23866728515707811</c:v>
                </c:pt>
                <c:pt idx="385">
                  <c:v>0.24048908305087738</c:v>
                </c:pt>
                <c:pt idx="386">
                  <c:v>0.24232036099628354</c:v>
                </c:pt>
                <c:pt idx="387">
                  <c:v>0.24416110090519128</c:v>
                </c:pt>
                <c:pt idx="388">
                  <c:v>0.24601128355104021</c:v>
                </c:pt>
                <c:pt idx="389">
                  <c:v>0.24787088856041803</c:v>
                </c:pt>
                <c:pt idx="390">
                  <c:v>0.24973989440487054</c:v>
                </c:pt>
                <c:pt idx="391">
                  <c:v>0.25161827839292389</c:v>
                </c:pt>
                <c:pt idx="392">
                  <c:v>0.25350601666232592</c:v>
                </c:pt>
                <c:pt idx="393">
                  <c:v>0.25540308417251206</c:v>
                </c:pt>
                <c:pt idx="394">
                  <c:v>0.25730945469730215</c:v>
                </c:pt>
                <c:pt idx="395">
                  <c:v>0.2592251008178339</c:v>
                </c:pt>
                <c:pt idx="396">
                  <c:v>0.26114999391573884</c:v>
                </c:pt>
                <c:pt idx="397">
                  <c:v>0.26308410416656752</c:v>
                </c:pt>
                <c:pt idx="398">
                  <c:v>0.2650274005334689</c:v>
                </c:pt>
                <c:pt idx="399">
                  <c:v>0.26697985076113012</c:v>
                </c:pt>
                <c:pt idx="400">
                  <c:v>0.26894142136998272</c:v>
                </c:pt>
                <c:pt idx="401">
                  <c:v>0.27091207765068104</c:v>
                </c:pt>
                <c:pt idx="402">
                  <c:v>0.27289178365885797</c:v>
                </c:pt>
                <c:pt idx="403">
                  <c:v>0.27488050221016436</c:v>
                </c:pt>
                <c:pt idx="404">
                  <c:v>0.27687819487559756</c:v>
                </c:pt>
                <c:pt idx="405">
                  <c:v>0.27888482197712428</c:v>
                </c:pt>
                <c:pt idx="406">
                  <c:v>0.28090034258360341</c:v>
                </c:pt>
                <c:pt idx="407">
                  <c:v>0.28292471450701467</c:v>
                </c:pt>
                <c:pt idx="408">
                  <c:v>0.28495789429899743</c:v>
                </c:pt>
                <c:pt idx="409">
                  <c:v>0.28699983724770545</c:v>
                </c:pt>
                <c:pt idx="410">
                  <c:v>0.28905049737498312</c:v>
                </c:pt>
                <c:pt idx="411">
                  <c:v>0.2911098274338671</c:v>
                </c:pt>
                <c:pt idx="412">
                  <c:v>0.29317777890641933</c:v>
                </c:pt>
                <c:pt idx="413">
                  <c:v>0.2952543020018959</c:v>
                </c:pt>
                <c:pt idx="414">
                  <c:v>0.29733934565525533</c:v>
                </c:pt>
                <c:pt idx="415">
                  <c:v>0.29943285752601384</c:v>
                </c:pt>
                <c:pt idx="416">
                  <c:v>0.30153478399744799</c:v>
                </c:pt>
                <c:pt idx="417">
                  <c:v>0.30364507017615255</c:v>
                </c:pt>
                <c:pt idx="418">
                  <c:v>0.30576365989195614</c:v>
                </c:pt>
                <c:pt idx="419">
                  <c:v>0.30789049569819843</c:v>
                </c:pt>
                <c:pt idx="420">
                  <c:v>0.31002551887237412</c:v>
                </c:pt>
                <c:pt idx="421">
                  <c:v>0.31216866941714611</c:v>
                </c:pt>
                <c:pt idx="422">
                  <c:v>0.31431988606173261</c:v>
                </c:pt>
                <c:pt idx="423">
                  <c:v>0.31647910626367076</c:v>
                </c:pt>
                <c:pt idx="424">
                  <c:v>0.31864626621096082</c:v>
                </c:pt>
                <c:pt idx="425">
                  <c:v>0.32082130082459337</c:v>
                </c:pt>
                <c:pt idx="426">
                  <c:v>0.32300414376146325</c:v>
                </c:pt>
                <c:pt idx="427">
                  <c:v>0.32519472741767269</c:v>
                </c:pt>
                <c:pt idx="428">
                  <c:v>0.32739298293222574</c:v>
                </c:pt>
                <c:pt idx="429">
                  <c:v>0.32959884019111751</c:v>
                </c:pt>
                <c:pt idx="430">
                  <c:v>0.33181222783181996</c:v>
                </c:pt>
                <c:pt idx="431">
                  <c:v>0.33403307324816578</c:v>
                </c:pt>
                <c:pt idx="432">
                  <c:v>0.3362613025956333</c:v>
                </c:pt>
                <c:pt idx="433">
                  <c:v>0.33849684079703352</c:v>
                </c:pt>
                <c:pt idx="434">
                  <c:v>0.34073961154860044</c:v>
                </c:pt>
                <c:pt idx="435">
                  <c:v>0.34298953732648707</c:v>
                </c:pt>
                <c:pt idx="436">
                  <c:v>0.34524653939366656</c:v>
                </c:pt>
                <c:pt idx="437">
                  <c:v>0.34751053780724128</c:v>
                </c:pt>
                <c:pt idx="438">
                  <c:v>0.34978145142615868</c:v>
                </c:pt>
                <c:pt idx="439">
                  <c:v>0.35205919791933549</c:v>
                </c:pt>
                <c:pt idx="440">
                  <c:v>0.35434369377419023</c:v>
                </c:pt>
                <c:pt idx="441">
                  <c:v>0.35663485430558384</c:v>
                </c:pt>
                <c:pt idx="442">
                  <c:v>0.3589325936651685</c:v>
                </c:pt>
                <c:pt idx="443">
                  <c:v>0.36123682485114361</c:v>
                </c:pt>
                <c:pt idx="444">
                  <c:v>0.36354745971841912</c:v>
                </c:pt>
                <c:pt idx="445">
                  <c:v>0.36586440898918476</c:v>
                </c:pt>
                <c:pt idx="446">
                  <c:v>0.36818758226388376</c:v>
                </c:pt>
                <c:pt idx="447">
                  <c:v>0.37051688803259053</c:v>
                </c:pt>
                <c:pt idx="448">
                  <c:v>0.37285223368678977</c:v>
                </c:pt>
                <c:pt idx="449">
                  <c:v>0.37519352553155605</c:v>
                </c:pt>
                <c:pt idx="450">
                  <c:v>0.3775406687981307</c:v>
                </c:pt>
                <c:pt idx="451">
                  <c:v>0.37989356765689514</c:v>
                </c:pt>
                <c:pt idx="452">
                  <c:v>0.38225212523073621</c:v>
                </c:pt>
                <c:pt idx="453">
                  <c:v>0.38461624360880303</c:v>
                </c:pt>
                <c:pt idx="454">
                  <c:v>0.38698582386064967</c:v>
                </c:pt>
                <c:pt idx="455">
                  <c:v>0.38936076605076314</c:v>
                </c:pt>
                <c:pt idx="456">
                  <c:v>0.39174096925347068</c:v>
                </c:pt>
                <c:pt idx="457">
                  <c:v>0.39412633156822452</c:v>
                </c:pt>
                <c:pt idx="458">
                  <c:v>0.39651675013525872</c:v>
                </c:pt>
                <c:pt idx="459">
                  <c:v>0.39891212115161523</c:v>
                </c:pt>
                <c:pt idx="460">
                  <c:v>0.40131233988753295</c:v>
                </c:pt>
                <c:pt idx="461">
                  <c:v>0.40371730070319711</c:v>
                </c:pt>
                <c:pt idx="462">
                  <c:v>0.40612689706584221</c:v>
                </c:pt>
                <c:pt idx="463">
                  <c:v>0.40854102156720484</c:v>
                </c:pt>
                <c:pt idx="464">
                  <c:v>0.41095956594131977</c:v>
                </c:pt>
                <c:pt idx="465">
                  <c:v>0.41338242108265477</c:v>
                </c:pt>
                <c:pt idx="466">
                  <c:v>0.41580947706457749</c:v>
                </c:pt>
                <c:pt idx="467">
                  <c:v>0.41824062315814853</c:v>
                </c:pt>
                <c:pt idx="468">
                  <c:v>0.42067574785123535</c:v>
                </c:pt>
                <c:pt idx="469">
                  <c:v>0.42311473886793843</c:v>
                </c:pt>
                <c:pt idx="470">
                  <c:v>0.42555748318832576</c:v>
                </c:pt>
                <c:pt idx="471">
                  <c:v>0.4280038670684661</c:v>
                </c:pt>
                <c:pt idx="472">
                  <c:v>0.43045377606075569</c:v>
                </c:pt>
                <c:pt idx="473">
                  <c:v>0.43290709503453034</c:v>
                </c:pt>
                <c:pt idx="474">
                  <c:v>0.43536370819695552</c:v>
                </c:pt>
                <c:pt idx="475">
                  <c:v>0.43782349911418655</c:v>
                </c:pt>
                <c:pt idx="476">
                  <c:v>0.44028635073279165</c:v>
                </c:pt>
                <c:pt idx="477">
                  <c:v>0.44275214540142899</c:v>
                </c:pt>
                <c:pt idx="478">
                  <c:v>0.44522076489276985</c:v>
                </c:pt>
                <c:pt idx="479">
                  <c:v>0.44769209042565927</c:v>
                </c:pt>
                <c:pt idx="480">
                  <c:v>0.45016600268750667</c:v>
                </c:pt>
                <c:pt idx="481">
                  <c:v>0.45264238185689532</c:v>
                </c:pt>
                <c:pt idx="482">
                  <c:v>0.45512110762640445</c:v>
                </c:pt>
                <c:pt idx="483">
                  <c:v>0.45760205922563357</c:v>
                </c:pt>
                <c:pt idx="484">
                  <c:v>0.46008511544441882</c:v>
                </c:pt>
                <c:pt idx="485">
                  <c:v>0.46257015465623497</c:v>
                </c:pt>
                <c:pt idx="486">
                  <c:v>0.46505705484177001</c:v>
                </c:pt>
                <c:pt idx="487">
                  <c:v>0.46754569361266574</c:v>
                </c:pt>
                <c:pt idx="488">
                  <c:v>0.47003594823541273</c:v>
                </c:pt>
                <c:pt idx="489">
                  <c:v>0.47252769565539077</c:v>
                </c:pt>
                <c:pt idx="490">
                  <c:v>0.47502081252104444</c:v>
                </c:pt>
                <c:pt idx="491">
                  <c:v>0.47751517520818437</c:v>
                </c:pt>
                <c:pt idx="492">
                  <c:v>0.48001065984440261</c:v>
                </c:pt>
                <c:pt idx="493">
                  <c:v>0.48250714233359471</c:v>
                </c:pt>
                <c:pt idx="494">
                  <c:v>0.48500449838057436</c:v>
                </c:pt>
                <c:pt idx="495">
                  <c:v>0.48750260351577407</c:v>
                </c:pt>
                <c:pt idx="496">
                  <c:v>0.49000133312001898</c:v>
                </c:pt>
                <c:pt idx="497">
                  <c:v>0.49250056244936402</c:v>
                </c:pt>
                <c:pt idx="498">
                  <c:v>0.4950001666599847</c:v>
                </c:pt>
                <c:pt idx="499">
                  <c:v>0.4975000208331094</c:v>
                </c:pt>
                <c:pt idx="500">
                  <c:v>0.4999999999999844</c:v>
                </c:pt>
                <c:pt idx="501">
                  <c:v>0.5024999791668594</c:v>
                </c:pt>
                <c:pt idx="502">
                  <c:v>0.50499983333998422</c:v>
                </c:pt>
                <c:pt idx="503">
                  <c:v>0.50749943755060478</c:v>
                </c:pt>
                <c:pt idx="504">
                  <c:v>0.50999866687994999</c:v>
                </c:pt>
                <c:pt idx="505">
                  <c:v>0.51249739648419479</c:v>
                </c:pt>
                <c:pt idx="506">
                  <c:v>0.51499550161939456</c:v>
                </c:pt>
                <c:pt idx="507">
                  <c:v>0.51749285766637421</c:v>
                </c:pt>
                <c:pt idx="508">
                  <c:v>0.5199893401555663</c:v>
                </c:pt>
                <c:pt idx="509">
                  <c:v>0.5224848247917846</c:v>
                </c:pt>
                <c:pt idx="510">
                  <c:v>0.52497918747892447</c:v>
                </c:pt>
                <c:pt idx="511">
                  <c:v>0.52747230434457815</c:v>
                </c:pt>
                <c:pt idx="512">
                  <c:v>0.52996405176455619</c:v>
                </c:pt>
                <c:pt idx="513">
                  <c:v>0.53245430638730329</c:v>
                </c:pt>
                <c:pt idx="514">
                  <c:v>0.53494294515819896</c:v>
                </c:pt>
                <c:pt idx="515">
                  <c:v>0.53742984534373406</c:v>
                </c:pt>
                <c:pt idx="516">
                  <c:v>0.53991488455555026</c:v>
                </c:pt>
                <c:pt idx="517">
                  <c:v>0.54239794077433545</c:v>
                </c:pt>
                <c:pt idx="518">
                  <c:v>0.54487889237356457</c:v>
                </c:pt>
                <c:pt idx="519">
                  <c:v>0.54735761814307393</c:v>
                </c:pt>
                <c:pt idx="520">
                  <c:v>0.54983399731246252</c:v>
                </c:pt>
                <c:pt idx="521">
                  <c:v>0.55230790957430975</c:v>
                </c:pt>
                <c:pt idx="522">
                  <c:v>0.5547792351071994</c:v>
                </c:pt>
                <c:pt idx="523">
                  <c:v>0.5572478545985402</c:v>
                </c:pt>
                <c:pt idx="524">
                  <c:v>0.55971364926717759</c:v>
                </c:pt>
                <c:pt idx="525">
                  <c:v>0.56217650088578275</c:v>
                </c:pt>
                <c:pt idx="526">
                  <c:v>0.56463629180301389</c:v>
                </c:pt>
                <c:pt idx="527">
                  <c:v>0.56709290496543907</c:v>
                </c:pt>
                <c:pt idx="528">
                  <c:v>0.56954622393921384</c:v>
                </c:pt>
                <c:pt idx="529">
                  <c:v>0.57199613293150342</c:v>
                </c:pt>
                <c:pt idx="530">
                  <c:v>0.57444251681164382</c:v>
                </c:pt>
                <c:pt idx="531">
                  <c:v>0.5768852611320312</c:v>
                </c:pt>
                <c:pt idx="532">
                  <c:v>0.57932425214873429</c:v>
                </c:pt>
                <c:pt idx="533">
                  <c:v>0.58175937684182111</c:v>
                </c:pt>
                <c:pt idx="534">
                  <c:v>0.58419052293539231</c:v>
                </c:pt>
                <c:pt idx="535">
                  <c:v>0.58661757891731492</c:v>
                </c:pt>
                <c:pt idx="536">
                  <c:v>0.58904043405865003</c:v>
                </c:pt>
                <c:pt idx="537">
                  <c:v>0.59145897843276507</c:v>
                </c:pt>
                <c:pt idx="538">
                  <c:v>0.59387310293412765</c:v>
                </c:pt>
                <c:pt idx="539">
                  <c:v>0.5962826992967728</c:v>
                </c:pt>
                <c:pt idx="540">
                  <c:v>0.59868766011243701</c:v>
                </c:pt>
                <c:pt idx="541">
                  <c:v>0.60108787884835491</c:v>
                </c:pt>
                <c:pt idx="542">
                  <c:v>0.60348324986471147</c:v>
                </c:pt>
                <c:pt idx="543">
                  <c:v>0.60587366843174573</c:v>
                </c:pt>
                <c:pt idx="544">
                  <c:v>0.60825903074649956</c:v>
                </c:pt>
                <c:pt idx="545">
                  <c:v>0.61063923394920727</c:v>
                </c:pt>
                <c:pt idx="546">
                  <c:v>0.61301417613932074</c:v>
                </c:pt>
                <c:pt idx="547">
                  <c:v>0.61538375639116749</c:v>
                </c:pt>
                <c:pt idx="548">
                  <c:v>0.61774787476923432</c:v>
                </c:pt>
                <c:pt idx="549">
                  <c:v>0.62010643234307561</c:v>
                </c:pt>
                <c:pt idx="550">
                  <c:v>0.62245933120183994</c:v>
                </c:pt>
                <c:pt idx="551">
                  <c:v>0.62480647446841475</c:v>
                </c:pt>
                <c:pt idx="552">
                  <c:v>0.62714776631318103</c:v>
                </c:pt>
                <c:pt idx="553">
                  <c:v>0.62948311196738038</c:v>
                </c:pt>
                <c:pt idx="554">
                  <c:v>0.63181241773608721</c:v>
                </c:pt>
                <c:pt idx="555">
                  <c:v>0.63413559101078631</c:v>
                </c:pt>
                <c:pt idx="556">
                  <c:v>0.63645254028155196</c:v>
                </c:pt>
                <c:pt idx="557">
                  <c:v>0.63876317514882763</c:v>
                </c:pt>
                <c:pt idx="558">
                  <c:v>0.64106740633480286</c:v>
                </c:pt>
                <c:pt idx="559">
                  <c:v>0.64336514569438752</c:v>
                </c:pt>
                <c:pt idx="560">
                  <c:v>0.64565630622578118</c:v>
                </c:pt>
                <c:pt idx="561">
                  <c:v>0.64794080208063609</c:v>
                </c:pt>
                <c:pt idx="562">
                  <c:v>0.650218548573813</c:v>
                </c:pt>
                <c:pt idx="563">
                  <c:v>0.65248946219273052</c:v>
                </c:pt>
                <c:pt idx="564">
                  <c:v>0.65475346060630535</c:v>
                </c:pt>
                <c:pt idx="565">
                  <c:v>0.65701046267348473</c:v>
                </c:pt>
                <c:pt idx="566">
                  <c:v>0.65926038845137147</c:v>
                </c:pt>
                <c:pt idx="567">
                  <c:v>0.66150315920293867</c:v>
                </c:pt>
                <c:pt idx="568">
                  <c:v>0.66373869740433888</c:v>
                </c:pt>
                <c:pt idx="569">
                  <c:v>0.66596692675180647</c:v>
                </c:pt>
                <c:pt idx="570">
                  <c:v>0.66818777216815239</c:v>
                </c:pt>
                <c:pt idx="571">
                  <c:v>0.67040115980885495</c:v>
                </c:pt>
                <c:pt idx="572">
                  <c:v>0.67260701706774684</c:v>
                </c:pt>
                <c:pt idx="573">
                  <c:v>0.67480527258229994</c:v>
                </c:pt>
                <c:pt idx="574">
                  <c:v>0.67699585623850944</c:v>
                </c:pt>
                <c:pt idx="575">
                  <c:v>0.67917869917537954</c:v>
                </c:pt>
                <c:pt idx="576">
                  <c:v>0.68135373378901209</c:v>
                </c:pt>
                <c:pt idx="577">
                  <c:v>0.6835208937363022</c:v>
                </c:pt>
                <c:pt idx="578">
                  <c:v>0.68568011393824047</c:v>
                </c:pt>
                <c:pt idx="579">
                  <c:v>0.68783133058282708</c:v>
                </c:pt>
                <c:pt idx="580">
                  <c:v>0.68997448112759918</c:v>
                </c:pt>
                <c:pt idx="581">
                  <c:v>0.69210950430177498</c:v>
                </c:pt>
                <c:pt idx="582">
                  <c:v>0.69423634010801738</c:v>
                </c:pt>
                <c:pt idx="583">
                  <c:v>0.69635492982382108</c:v>
                </c:pt>
                <c:pt idx="584">
                  <c:v>0.69846521600252576</c:v>
                </c:pt>
                <c:pt idx="585">
                  <c:v>0.70056714247396001</c:v>
                </c:pt>
                <c:pt idx="586">
                  <c:v>0.70266065434471858</c:v>
                </c:pt>
                <c:pt idx="587">
                  <c:v>0.70474569799807818</c:v>
                </c:pt>
                <c:pt idx="588">
                  <c:v>0.70682222109355475</c:v>
                </c:pt>
                <c:pt idx="589">
                  <c:v>0.7088901725661072</c:v>
                </c:pt>
                <c:pt idx="590">
                  <c:v>0.71094950262499124</c:v>
                </c:pt>
                <c:pt idx="591">
                  <c:v>0.71300016275226907</c:v>
                </c:pt>
                <c:pt idx="592">
                  <c:v>0.71504210570097715</c:v>
                </c:pt>
                <c:pt idx="593">
                  <c:v>0.71707528549295996</c:v>
                </c:pt>
                <c:pt idx="594">
                  <c:v>0.71909965741637139</c:v>
                </c:pt>
                <c:pt idx="595">
                  <c:v>0.72111517802285074</c:v>
                </c:pt>
                <c:pt idx="596">
                  <c:v>0.72312180512437751</c:v>
                </c:pt>
                <c:pt idx="597">
                  <c:v>0.72511949778981077</c:v>
                </c:pt>
                <c:pt idx="598">
                  <c:v>0.72710821634111733</c:v>
                </c:pt>
                <c:pt idx="599">
                  <c:v>0.72908792234929432</c:v>
                </c:pt>
                <c:pt idx="600">
                  <c:v>0.73105857862999279</c:v>
                </c:pt>
                <c:pt idx="601">
                  <c:v>0.73302014923884551</c:v>
                </c:pt>
                <c:pt idx="602">
                  <c:v>0.73497259946650684</c:v>
                </c:pt>
                <c:pt idx="603">
                  <c:v>0.73691589583340833</c:v>
                </c:pt>
                <c:pt idx="604">
                  <c:v>0.73885000608423712</c:v>
                </c:pt>
                <c:pt idx="605">
                  <c:v>0.74077489918214212</c:v>
                </c:pt>
                <c:pt idx="606">
                  <c:v>0.74269054530267398</c:v>
                </c:pt>
                <c:pt idx="607">
                  <c:v>0.74459691582746423</c:v>
                </c:pt>
                <c:pt idx="608">
                  <c:v>0.74649398333765049</c:v>
                </c:pt>
                <c:pt idx="609">
                  <c:v>0.74838172160705263</c:v>
                </c:pt>
                <c:pt idx="610">
                  <c:v>0.75026010559510614</c:v>
                </c:pt>
                <c:pt idx="611">
                  <c:v>0.75212911143955874</c:v>
                </c:pt>
                <c:pt idx="612">
                  <c:v>0.75398871644893661</c:v>
                </c:pt>
                <c:pt idx="613">
                  <c:v>0.75583889909478563</c:v>
                </c:pt>
                <c:pt idx="614">
                  <c:v>0.75767963900369351</c:v>
                </c:pt>
                <c:pt idx="615">
                  <c:v>0.75951091694909978</c:v>
                </c:pt>
                <c:pt idx="616">
                  <c:v>0.76133271484289911</c:v>
                </c:pt>
                <c:pt idx="617">
                  <c:v>0.76314501572684434</c:v>
                </c:pt>
                <c:pt idx="618">
                  <c:v>0.7649478037637536</c:v>
                </c:pt>
                <c:pt idx="619">
                  <c:v>0.76674106422853183</c:v>
                </c:pt>
                <c:pt idx="620">
                  <c:v>0.76852478349900666</c:v>
                </c:pt>
                <c:pt idx="621">
                  <c:v>0.77029894904659102</c:v>
                </c:pt>
                <c:pt idx="622">
                  <c:v>0.77206354942677302</c:v>
                </c:pt>
                <c:pt idx="623">
                  <c:v>0.773818574269443</c:v>
                </c:pt>
                <c:pt idx="624">
                  <c:v>0.77556401426906285</c:v>
                </c:pt>
                <c:pt idx="625">
                  <c:v>0.77729986117468053</c:v>
                </c:pt>
                <c:pt idx="626">
                  <c:v>0.77902610777980164</c:v>
                </c:pt>
                <c:pt idx="627">
                  <c:v>0.78074274791211773</c:v>
                </c:pt>
                <c:pt idx="628">
                  <c:v>0.78244977642310209</c:v>
                </c:pt>
                <c:pt idx="629">
                  <c:v>0.78414718917747506</c:v>
                </c:pt>
                <c:pt idx="630">
                  <c:v>0.78583498304254829</c:v>
                </c:pt>
                <c:pt idx="631">
                  <c:v>0.78751315587745052</c:v>
                </c:pt>
                <c:pt idx="632">
                  <c:v>0.78918170652224262</c:v>
                </c:pt>
                <c:pt idx="633">
                  <c:v>0.79084063478692657</c:v>
                </c:pt>
                <c:pt idx="634">
                  <c:v>0.79248994144035423</c:v>
                </c:pt>
                <c:pt idx="635">
                  <c:v>0.79412962819904265</c:v>
                </c:pt>
                <c:pt idx="636">
                  <c:v>0.79575969771589827</c:v>
                </c:pt>
                <c:pt idx="637">
                  <c:v>0.79738015356885961</c:v>
                </c:pt>
                <c:pt idx="638">
                  <c:v>0.79899100024946079</c:v>
                </c:pt>
                <c:pt idx="639">
                  <c:v>0.80059224315132171</c:v>
                </c:pt>
                <c:pt idx="640">
                  <c:v>0.80218388855857203</c:v>
                </c:pt>
                <c:pt idx="641">
                  <c:v>0.80376594363421117</c:v>
                </c:pt>
                <c:pt idx="642">
                  <c:v>0.80533841640841253</c:v>
                </c:pt>
                <c:pt idx="643">
                  <c:v>0.80690131576677404</c:v>
                </c:pt>
                <c:pt idx="644">
                  <c:v>0.80845465143852302</c:v>
                </c:pt>
                <c:pt idx="645">
                  <c:v>0.80999843398467752</c:v>
                </c:pt>
                <c:pt idx="646">
                  <c:v>0.81153267478617119</c:v>
                </c:pt>
                <c:pt idx="647">
                  <c:v>0.81305738603194433</c:v>
                </c:pt>
                <c:pt idx="648">
                  <c:v>0.81457258070700844</c:v>
                </c:pt>
                <c:pt idx="649">
                  <c:v>0.8160782725804866</c:v>
                </c:pt>
                <c:pt idx="650">
                  <c:v>0.81757447619363455</c:v>
                </c:pt>
                <c:pt idx="651">
                  <c:v>0.81906120684784889</c:v>
                </c:pt>
                <c:pt idx="652">
                  <c:v>0.82053848059266421</c:v>
                </c:pt>
                <c:pt idx="653">
                  <c:v>0.82200631421374459</c:v>
                </c:pt>
                <c:pt idx="654">
                  <c:v>0.82346472522087444</c:v>
                </c:pt>
                <c:pt idx="655">
                  <c:v>0.82491373183595129</c:v>
                </c:pt>
                <c:pt idx="656">
                  <c:v>0.82635335298098622</c:v>
                </c:pt>
                <c:pt idx="657">
                  <c:v>0.82778360826611352</c:v>
                </c:pt>
                <c:pt idx="658">
                  <c:v>0.82920451797761685</c:v>
                </c:pt>
                <c:pt idx="659">
                  <c:v>0.83061610306597267</c:v>
                </c:pt>
                <c:pt idx="660">
                  <c:v>0.83201838513391591</c:v>
                </c:pt>
                <c:pt idx="661">
                  <c:v>0.83341138642453183</c:v>
                </c:pt>
                <c:pt idx="662">
                  <c:v>0.83479512980937698</c:v>
                </c:pt>
                <c:pt idx="663">
                  <c:v>0.83616963877663275</c:v>
                </c:pt>
                <c:pt idx="664">
                  <c:v>0.83753493741929563</c:v>
                </c:pt>
                <c:pt idx="665">
                  <c:v>0.8388910504234065</c:v>
                </c:pt>
                <c:pt idx="666">
                  <c:v>0.84023800305632268</c:v>
                </c:pt>
                <c:pt idx="667">
                  <c:v>0.84157582115503604</c:v>
                </c:pt>
                <c:pt idx="668">
                  <c:v>0.84290453111453922</c:v>
                </c:pt>
                <c:pt idx="669">
                  <c:v>0.84422415987624455</c:v>
                </c:pt>
                <c:pt idx="670">
                  <c:v>0.84553473491645736</c:v>
                </c:pt>
                <c:pt idx="671">
                  <c:v>0.84683628423490587</c:v>
                </c:pt>
                <c:pt idx="672">
                  <c:v>0.8481288363433328</c:v>
                </c:pt>
                <c:pt idx="673">
                  <c:v>0.8494124202541482</c:v>
                </c:pt>
                <c:pt idx="674">
                  <c:v>0.85068706546914852</c:v>
                </c:pt>
                <c:pt idx="675">
                  <c:v>0.85195280196830281</c:v>
                </c:pt>
                <c:pt idx="676">
                  <c:v>0.85320966019861</c:v>
                </c:pt>
                <c:pt idx="677">
                  <c:v>0.85445767106302717</c:v>
                </c:pt>
                <c:pt idx="678">
                  <c:v>0.85569686590947369</c:v>
                </c:pt>
                <c:pt idx="679">
                  <c:v>0.85692727651991174</c:v>
                </c:pt>
                <c:pt idx="680">
                  <c:v>0.85814893509950474</c:v>
                </c:pt>
                <c:pt idx="681">
                  <c:v>0.85936187426585842</c:v>
                </c:pt>
                <c:pt idx="682">
                  <c:v>0.86056612703834257</c:v>
                </c:pt>
                <c:pt idx="683">
                  <c:v>0.86176172682749874</c:v>
                </c:pt>
                <c:pt idx="684">
                  <c:v>0.86294870742453311</c:v>
                </c:pt>
                <c:pt idx="685">
                  <c:v>0.86412710299089857</c:v>
                </c:pt>
                <c:pt idx="686">
                  <c:v>0.86529694804796475</c:v>
                </c:pt>
                <c:pt idx="687">
                  <c:v>0.8664582774667805</c:v>
                </c:pt>
                <c:pt idx="688">
                  <c:v>0.8676111264579276</c:v>
                </c:pt>
                <c:pt idx="689">
                  <c:v>0.8687555305614697</c:v>
                </c:pt>
                <c:pt idx="690">
                  <c:v>0.86989152563699523</c:v>
                </c:pt>
                <c:pt idx="691">
                  <c:v>0.87101914785375745</c:v>
                </c:pt>
                <c:pt idx="692">
                  <c:v>0.87213843368091193</c:v>
                </c:pt>
                <c:pt idx="693">
                  <c:v>0.87324941987785243</c:v>
                </c:pt>
                <c:pt idx="694">
                  <c:v>0.87435214348464763</c:v>
                </c:pt>
                <c:pt idx="695">
                  <c:v>0.87544664181257692</c:v>
                </c:pt>
                <c:pt idx="696">
                  <c:v>0.87653295243476947</c:v>
                </c:pt>
                <c:pt idx="697">
                  <c:v>0.87761111317694451</c:v>
                </c:pt>
                <c:pt idx="698">
                  <c:v>0.87868116210825664</c:v>
                </c:pt>
                <c:pt idx="699">
                  <c:v>0.87974313753224276</c:v>
                </c:pt>
                <c:pt idx="700">
                  <c:v>0.8807970779778761</c:v>
                </c:pt>
                <c:pt idx="701">
                  <c:v>0.88184302219072397</c:v>
                </c:pt>
                <c:pt idx="702">
                  <c:v>0.88288100912421319</c:v>
                </c:pt>
                <c:pt idx="703">
                  <c:v>0.88391107793099888</c:v>
                </c:pt>
                <c:pt idx="704">
                  <c:v>0.88493326795444405</c:v>
                </c:pt>
                <c:pt idx="705">
                  <c:v>0.885947618720203</c:v>
                </c:pt>
                <c:pt idx="706">
                  <c:v>0.88695416992791487</c:v>
                </c:pt>
                <c:pt idx="707">
                  <c:v>0.8879529614430034</c:v>
                </c:pt>
                <c:pt idx="708">
                  <c:v>0.88894403328858629</c:v>
                </c:pt>
                <c:pt idx="709">
                  <c:v>0.88992742563749083</c:v>
                </c:pt>
                <c:pt idx="710">
                  <c:v>0.89090317880438097</c:v>
                </c:pt>
                <c:pt idx="711">
                  <c:v>0.89187133323799039</c:v>
                </c:pt>
                <c:pt idx="712">
                  <c:v>0.89283192951346579</c:v>
                </c:pt>
                <c:pt idx="713">
                  <c:v>0.89378500832481844</c:v>
                </c:pt>
                <c:pt idx="714">
                  <c:v>0.89473061047748426</c:v>
                </c:pt>
                <c:pt idx="715">
                  <c:v>0.89566877688099267</c:v>
                </c:pt>
                <c:pt idx="716">
                  <c:v>0.89659954854174451</c:v>
                </c:pt>
                <c:pt idx="717">
                  <c:v>0.8975229665558967</c:v>
                </c:pt>
                <c:pt idx="718">
                  <c:v>0.89843907210235741</c:v>
                </c:pt>
                <c:pt idx="719">
                  <c:v>0.89934790643588725</c:v>
                </c:pt>
                <c:pt idx="720">
                  <c:v>0.90024951088030902</c:v>
                </c:pt>
                <c:pt idx="721">
                  <c:v>0.90114392682182476</c:v>
                </c:pt>
                <c:pt idx="722">
                  <c:v>0.90203119570244028</c:v>
                </c:pt>
                <c:pt idx="723">
                  <c:v>0.90291135901349528</c:v>
                </c:pt>
                <c:pt idx="724">
                  <c:v>0.90378445828930143</c:v>
                </c:pt>
                <c:pt idx="725">
                  <c:v>0.90465053510088478</c:v>
                </c:pt>
                <c:pt idx="726">
                  <c:v>0.90550963104983506</c:v>
                </c:pt>
                <c:pt idx="727">
                  <c:v>0.90636178776225862</c:v>
                </c:pt>
                <c:pt idx="728">
                  <c:v>0.90720704688283738</c:v>
                </c:pt>
                <c:pt idx="729">
                  <c:v>0.90804545006899007</c:v>
                </c:pt>
                <c:pt idx="730">
                  <c:v>0.90887703898513827</c:v>
                </c:pt>
                <c:pt idx="731">
                  <c:v>0.90970185529707459</c:v>
                </c:pt>
                <c:pt idx="732">
                  <c:v>0.91051994066643305</c:v>
                </c:pt>
                <c:pt idx="733">
                  <c:v>0.91133133674526123</c:v>
                </c:pt>
                <c:pt idx="734">
                  <c:v>0.91213608517069333</c:v>
                </c:pt>
                <c:pt idx="735">
                  <c:v>0.91293422755972331</c:v>
                </c:pt>
                <c:pt idx="736">
                  <c:v>0.91372580550407789</c:v>
                </c:pt>
                <c:pt idx="737">
                  <c:v>0.91451086056518804</c:v>
                </c:pt>
                <c:pt idx="738">
                  <c:v>0.91528943426925891</c:v>
                </c:pt>
                <c:pt idx="739">
                  <c:v>0.91606156810243655</c:v>
                </c:pt>
                <c:pt idx="740">
                  <c:v>0.91682730350607233</c:v>
                </c:pt>
                <c:pt idx="741">
                  <c:v>0.91758668187208192</c:v>
                </c:pt>
                <c:pt idx="742">
                  <c:v>0.91833974453840006</c:v>
                </c:pt>
                <c:pt idx="743">
                  <c:v>0.91908653278452945</c:v>
                </c:pt>
                <c:pt idx="744">
                  <c:v>0.91982708782718248</c:v>
                </c:pt>
                <c:pt idx="745">
                  <c:v>0.92056145081601648</c:v>
                </c:pt>
                <c:pt idx="746">
                  <c:v>0.92128966282945968</c:v>
                </c:pt>
                <c:pt idx="747">
                  <c:v>0.92201176487062853</c:v>
                </c:pt>
                <c:pt idx="748">
                  <c:v>0.92272779786333503</c:v>
                </c:pt>
                <c:pt idx="749">
                  <c:v>0.92343780264818276</c:v>
                </c:pt>
                <c:pt idx="750">
                  <c:v>0.92414181997875144</c:v>
                </c:pt>
                <c:pt idx="751">
                  <c:v>0.92483989051786841</c:v>
                </c:pt>
                <c:pt idx="752">
                  <c:v>0.92553205483396694</c:v>
                </c:pt>
                <c:pt idx="753">
                  <c:v>0.92621835339752978</c:v>
                </c:pt>
                <c:pt idx="754">
                  <c:v>0.92689882657761691</c:v>
                </c:pt>
                <c:pt idx="755">
                  <c:v>0.92757351463847737</c:v>
                </c:pt>
                <c:pt idx="756">
                  <c:v>0.92824245773624381</c:v>
                </c:pt>
                <c:pt idx="757">
                  <c:v>0.92890569591570804</c:v>
                </c:pt>
                <c:pt idx="758">
                  <c:v>0.92956326910717813</c:v>
                </c:pt>
                <c:pt idx="759">
                  <c:v>0.93021521712341515</c:v>
                </c:pt>
                <c:pt idx="760">
                  <c:v>0.9308615796566484</c:v>
                </c:pt>
                <c:pt idx="761">
                  <c:v>0.93150239627566922</c:v>
                </c:pt>
                <c:pt idx="762">
                  <c:v>0.93213770642300087</c:v>
                </c:pt>
                <c:pt idx="763">
                  <c:v>0.93276754941214535</c:v>
                </c:pt>
                <c:pt idx="764">
                  <c:v>0.93339196442490469</c:v>
                </c:pt>
                <c:pt idx="765">
                  <c:v>0.93401099050877667</c:v>
                </c:pt>
                <c:pt idx="766">
                  <c:v>0.93462466657442278</c:v>
                </c:pt>
                <c:pt idx="767">
                  <c:v>0.9352330313932099</c:v>
                </c:pt>
                <c:pt idx="768">
                  <c:v>0.93583612359482149</c:v>
                </c:pt>
                <c:pt idx="769">
                  <c:v>0.93643398166494018</c:v>
                </c:pt>
                <c:pt idx="770">
                  <c:v>0.93702664394299906</c:v>
                </c:pt>
                <c:pt idx="771">
                  <c:v>0.93761414862000114</c:v>
                </c:pt>
                <c:pt idx="772">
                  <c:v>0.93819653373640688</c:v>
                </c:pt>
                <c:pt idx="773">
                  <c:v>0.93877383718008756</c:v>
                </c:pt>
                <c:pt idx="774">
                  <c:v>0.93934609668434343</c:v>
                </c:pt>
                <c:pt idx="775">
                  <c:v>0.93991334982598818</c:v>
                </c:pt>
                <c:pt idx="776">
                  <c:v>0.94047563402349421</c:v>
                </c:pt>
                <c:pt idx="777">
                  <c:v>0.94103298653520395</c:v>
                </c:pt>
                <c:pt idx="778">
                  <c:v>0.94158544445759951</c:v>
                </c:pt>
                <c:pt idx="779">
                  <c:v>0.94213304472363479</c:v>
                </c:pt>
                <c:pt idx="780">
                  <c:v>0.94267582410112705</c:v>
                </c:pt>
                <c:pt idx="781">
                  <c:v>0.94321381919120728</c:v>
                </c:pt>
                <c:pt idx="782">
                  <c:v>0.94374706642682848</c:v>
                </c:pt>
                <c:pt idx="783">
                  <c:v>0.94427560207133043</c:v>
                </c:pt>
                <c:pt idx="784">
                  <c:v>0.94479946221706157</c:v>
                </c:pt>
                <c:pt idx="785">
                  <c:v>0.94531868278405518</c:v>
                </c:pt>
                <c:pt idx="786">
                  <c:v>0.94583329951875983</c:v>
                </c:pt>
                <c:pt idx="787">
                  <c:v>0.94634334799282405</c:v>
                </c:pt>
                <c:pt idx="788">
                  <c:v>0.94684886360193232</c:v>
                </c:pt>
                <c:pt idx="789">
                  <c:v>0.94734988156469313</c:v>
                </c:pt>
                <c:pt idx="790">
                  <c:v>0.94784643692157833</c:v>
                </c:pt>
                <c:pt idx="791">
                  <c:v>0.94833856453391119</c:v>
                </c:pt>
                <c:pt idx="792">
                  <c:v>0.94882629908290439</c:v>
                </c:pt>
                <c:pt idx="793">
                  <c:v>0.94930967506874542</c:v>
                </c:pt>
                <c:pt idx="794">
                  <c:v>0.94978872680972959</c:v>
                </c:pt>
                <c:pt idx="795">
                  <c:v>0.95026348844143949</c:v>
                </c:pt>
                <c:pt idx="796">
                  <c:v>0.95073399391596958</c:v>
                </c:pt>
                <c:pt idx="797">
                  <c:v>0.95120027700119625</c:v>
                </c:pt>
                <c:pt idx="798">
                  <c:v>0.95166237128009101</c:v>
                </c:pt>
                <c:pt idx="799">
                  <c:v>0.95212031015007736</c:v>
                </c:pt>
                <c:pt idx="800">
                  <c:v>0.95257412682242948</c:v>
                </c:pt>
                <c:pt idx="801">
                  <c:v>0.95302385432171277</c:v>
                </c:pt>
                <c:pt idx="802">
                  <c:v>0.95346952548526487</c:v>
                </c:pt>
                <c:pt idx="803">
                  <c:v>0.95391117296271666</c:v>
                </c:pt>
                <c:pt idx="804">
                  <c:v>0.95434882921555264</c:v>
                </c:pt>
                <c:pt idx="805">
                  <c:v>0.95478252651670892</c:v>
                </c:pt>
                <c:pt idx="806">
                  <c:v>0.9552122969502097</c:v>
                </c:pt>
                <c:pt idx="807">
                  <c:v>0.95563817241084004</c:v>
                </c:pt>
                <c:pt idx="808">
                  <c:v>0.95606018460385511</c:v>
                </c:pt>
                <c:pt idx="809">
                  <c:v>0.95647836504472428</c:v>
                </c:pt>
                <c:pt idx="810">
                  <c:v>0.95689274505891042</c:v>
                </c:pt>
                <c:pt idx="811">
                  <c:v>0.95730335578168257</c:v>
                </c:pt>
                <c:pt idx="812">
                  <c:v>0.95771022815796281</c:v>
                </c:pt>
                <c:pt idx="813">
                  <c:v>0.95811339294220388</c:v>
                </c:pt>
                <c:pt idx="814">
                  <c:v>0.95851288069830076</c:v>
                </c:pt>
                <c:pt idx="815">
                  <c:v>0.95890872179953157</c:v>
                </c:pt>
                <c:pt idx="816">
                  <c:v>0.95930094642853014</c:v>
                </c:pt>
                <c:pt idx="817">
                  <c:v>0.95968958457728748</c:v>
                </c:pt>
                <c:pt idx="818">
                  <c:v>0.96007466604718295</c:v>
                </c:pt>
                <c:pt idx="819">
                  <c:v>0.96045622044904377</c:v>
                </c:pt>
                <c:pt idx="820">
                  <c:v>0.96083427720323233</c:v>
                </c:pt>
                <c:pt idx="821">
                  <c:v>0.9612088655397607</c:v>
                </c:pt>
                <c:pt idx="822">
                  <c:v>0.96158001449843145</c:v>
                </c:pt>
                <c:pt idx="823">
                  <c:v>0.9619477529290047</c:v>
                </c:pt>
                <c:pt idx="824">
                  <c:v>0.9623121094913909</c:v>
                </c:pt>
                <c:pt idx="825">
                  <c:v>0.96267311265586741</c:v>
                </c:pt>
                <c:pt idx="826">
                  <c:v>0.96303079070331987</c:v>
                </c:pt>
                <c:pt idx="827">
                  <c:v>0.96338517172550697</c:v>
                </c:pt>
                <c:pt idx="828">
                  <c:v>0.96373628362534858</c:v>
                </c:pt>
                <c:pt idx="829">
                  <c:v>0.96408415411723525</c:v>
                </c:pt>
                <c:pt idx="830">
                  <c:v>0.96442881072736075</c:v>
                </c:pt>
                <c:pt idx="831">
                  <c:v>0.96477028079407545</c:v>
                </c:pt>
                <c:pt idx="832">
                  <c:v>0.96510859146826011</c:v>
                </c:pt>
                <c:pt idx="833">
                  <c:v>0.96544376971372048</c:v>
                </c:pt>
                <c:pt idx="834">
                  <c:v>0.96577584230760116</c:v>
                </c:pt>
                <c:pt idx="835">
                  <c:v>0.96610483584081897</c:v>
                </c:pt>
                <c:pt idx="836">
                  <c:v>0.96643077671851452</c:v>
                </c:pt>
                <c:pt idx="837">
                  <c:v>0.96675369116052301</c:v>
                </c:pt>
                <c:pt idx="838">
                  <c:v>0.96707360520186092</c:v>
                </c:pt>
                <c:pt idx="839">
                  <c:v>0.9673905446932316</c:v>
                </c:pt>
                <c:pt idx="840">
                  <c:v>0.96770453530154665</c:v>
                </c:pt>
                <c:pt idx="841">
                  <c:v>0.96801560251046392</c:v>
                </c:pt>
                <c:pt idx="842">
                  <c:v>0.96832377162094085</c:v>
                </c:pt>
                <c:pt idx="843">
                  <c:v>0.96862906775180335</c:v>
                </c:pt>
                <c:pt idx="844">
                  <c:v>0.96893151584032999</c:v>
                </c:pt>
                <c:pt idx="845">
                  <c:v>0.96923114064284921</c:v>
                </c:pt>
                <c:pt idx="846">
                  <c:v>0.96952796673535313</c:v>
                </c:pt>
                <c:pt idx="847">
                  <c:v>0.96982201851412131</c:v>
                </c:pt>
                <c:pt idx="848">
                  <c:v>0.9701133201963611</c:v>
                </c:pt>
                <c:pt idx="849">
                  <c:v>0.97040189582085812</c:v>
                </c:pt>
                <c:pt idx="850">
                  <c:v>0.97068776924864109</c:v>
                </c:pt>
                <c:pt idx="851">
                  <c:v>0.97097096416365658</c:v>
                </c:pt>
                <c:pt idx="852">
                  <c:v>0.97125150407345739</c:v>
                </c:pt>
                <c:pt idx="853">
                  <c:v>0.9715294123099002</c:v>
                </c:pt>
                <c:pt idx="854">
                  <c:v>0.97180471202985486</c:v>
                </c:pt>
                <c:pt idx="855">
                  <c:v>0.97207742621592441</c:v>
                </c:pt>
                <c:pt idx="856">
                  <c:v>0.97234757767717428</c:v>
                </c:pt>
                <c:pt idx="857">
                  <c:v>0.97261518904987176</c:v>
                </c:pt>
                <c:pt idx="858">
                  <c:v>0.97288028279823446</c:v>
                </c:pt>
                <c:pt idx="859">
                  <c:v>0.97314288121518788</c:v>
                </c:pt>
                <c:pt idx="860">
                  <c:v>0.97340300642313171</c:v>
                </c:pt>
                <c:pt idx="861">
                  <c:v>0.9736606803747142</c:v>
                </c:pt>
                <c:pt idx="862">
                  <c:v>0.97391592485361467</c:v>
                </c:pt>
                <c:pt idx="863">
                  <c:v>0.97416876147533349</c:v>
                </c:pt>
                <c:pt idx="864">
                  <c:v>0.97441921168798995</c:v>
                </c:pt>
                <c:pt idx="865">
                  <c:v>0.97466729677312591</c:v>
                </c:pt>
                <c:pt idx="866">
                  <c:v>0.97491303784651784</c:v>
                </c:pt>
                <c:pt idx="867">
                  <c:v>0.97515645585899402</c:v>
                </c:pt>
                <c:pt idx="868">
                  <c:v>0.97539757159725826</c:v>
                </c:pt>
                <c:pt idx="869">
                  <c:v>0.97563640568471988</c:v>
                </c:pt>
                <c:pt idx="870">
                  <c:v>0.97587297858232847</c:v>
                </c:pt>
                <c:pt idx="871">
                  <c:v>0.97610731058941502</c:v>
                </c:pt>
                <c:pt idx="872">
                  <c:v>0.97633942184453659</c:v>
                </c:pt>
                <c:pt idx="873">
                  <c:v>0.97656933232632748</c:v>
                </c:pt>
                <c:pt idx="874">
                  <c:v>0.97679706185435367</c:v>
                </c:pt>
                <c:pt idx="875">
                  <c:v>0.97702263008997214</c:v>
                </c:pt>
                <c:pt idx="876">
                  <c:v>0.97724605653719387</c:v>
                </c:pt>
                <c:pt idx="877">
                  <c:v>0.97746736054355055</c:v>
                </c:pt>
                <c:pt idx="878">
                  <c:v>0.97768656130096565</c:v>
                </c:pt>
                <c:pt idx="879">
                  <c:v>0.97790367784662768</c:v>
                </c:pt>
                <c:pt idx="880">
                  <c:v>0.97811872906386743</c:v>
                </c:pt>
                <c:pt idx="881">
                  <c:v>0.97833173368303739</c:v>
                </c:pt>
                <c:pt idx="882">
                  <c:v>0.97854271028239437</c:v>
                </c:pt>
                <c:pt idx="883">
                  <c:v>0.97875167728898449</c:v>
                </c:pt>
                <c:pt idx="884">
                  <c:v>0.97895865297952966</c:v>
                </c:pt>
                <c:pt idx="885">
                  <c:v>0.97916365548131756</c:v>
                </c:pt>
                <c:pt idx="886">
                  <c:v>0.97936670277309179</c:v>
                </c:pt>
                <c:pt idx="887">
                  <c:v>0.97956781268594495</c:v>
                </c:pt>
                <c:pt idx="888">
                  <c:v>0.97976700290421259</c:v>
                </c:pt>
                <c:pt idx="889">
                  <c:v>0.97996429096636839</c:v>
                </c:pt>
                <c:pt idx="890">
                  <c:v>0.98015969426592053</c:v>
                </c:pt>
                <c:pt idx="891">
                  <c:v>0.98035323005230934</c:v>
                </c:pt>
                <c:pt idx="892">
                  <c:v>0.980544915431805</c:v>
                </c:pt>
                <c:pt idx="893">
                  <c:v>0.98073476736840637</c:v>
                </c:pt>
                <c:pt idx="894">
                  <c:v>0.98092280268473997</c:v>
                </c:pt>
                <c:pt idx="895">
                  <c:v>0.98110903806295902</c:v>
                </c:pt>
                <c:pt idx="896">
                  <c:v>0.98129349004564348</c:v>
                </c:pt>
                <c:pt idx="897">
                  <c:v>0.98147617503669871</c:v>
                </c:pt>
                <c:pt idx="898">
                  <c:v>0.9816571093022548</c:v>
                </c:pt>
                <c:pt idx="899">
                  <c:v>0.9818363089715656</c:v>
                </c:pt>
                <c:pt idx="900">
                  <c:v>0.98201379003790656</c:v>
                </c:pt>
                <c:pt idx="901">
                  <c:v>0.9821895683594728</c:v>
                </c:pt>
                <c:pt idx="902">
                  <c:v>0.9823636596602755</c:v>
                </c:pt>
                <c:pt idx="903">
                  <c:v>0.9825360795310385</c:v>
                </c:pt>
                <c:pt idx="904">
                  <c:v>0.98270684343009285</c:v>
                </c:pt>
                <c:pt idx="905">
                  <c:v>0.98287596668427046</c:v>
                </c:pt>
                <c:pt idx="906">
                  <c:v>0.98304346448979751</c:v>
                </c:pt>
                <c:pt idx="907">
                  <c:v>0.98320935191318448</c:v>
                </c:pt>
                <c:pt idx="908">
                  <c:v>0.98337364389211668</c:v>
                </c:pt>
                <c:pt idx="909">
                  <c:v>0.98353635523634197</c:v>
                </c:pt>
                <c:pt idx="910">
                  <c:v>0.98369750062855732</c:v>
                </c:pt>
                <c:pt idx="911">
                  <c:v>0.98385709462529314</c:v>
                </c:pt>
                <c:pt idx="912">
                  <c:v>0.98401515165779574</c:v>
                </c:pt>
                <c:pt idx="913">
                  <c:v>0.9841716860329085</c:v>
                </c:pt>
                <c:pt idx="914">
                  <c:v>0.98432671193394983</c:v>
                </c:pt>
                <c:pt idx="915">
                  <c:v>0.98448024342158946</c:v>
                </c:pt>
                <c:pt idx="916">
                  <c:v>0.98463229443472289</c:v>
                </c:pt>
                <c:pt idx="917">
                  <c:v>0.98478287879134208</c:v>
                </c:pt>
                <c:pt idx="918">
                  <c:v>0.98493201018940557</c:v>
                </c:pt>
                <c:pt idx="919">
                  <c:v>0.98507970220770424</c:v>
                </c:pt>
                <c:pt idx="920">
                  <c:v>0.98522596830672537</c:v>
                </c:pt>
                <c:pt idx="921">
                  <c:v>0.98537082182951408</c:v>
                </c:pt>
                <c:pt idx="922">
                  <c:v>0.98551427600253161</c:v>
                </c:pt>
                <c:pt idx="923">
                  <c:v>0.98565634393651036</c:v>
                </c:pt>
                <c:pt idx="924">
                  <c:v>0.98579703862730739</c:v>
                </c:pt>
                <c:pt idx="925">
                  <c:v>0.98593637295675307</c:v>
                </c:pt>
                <c:pt idx="926">
                  <c:v>0.9860743596934981</c:v>
                </c:pt>
                <c:pt idx="927">
                  <c:v>0.98621101149385693</c:v>
                </c:pt>
                <c:pt idx="928">
                  <c:v>0.98634634090264761</c:v>
                </c:pt>
                <c:pt idx="929">
                  <c:v>0.98648036035402886</c:v>
                </c:pt>
                <c:pt idx="930">
                  <c:v>0.98661308217233379</c:v>
                </c:pt>
                <c:pt idx="931">
                  <c:v>0.9867445185728998</c:v>
                </c:pt>
                <c:pt idx="932">
                  <c:v>0.98687468166289583</c:v>
                </c:pt>
                <c:pt idx="933">
                  <c:v>0.98700358344214523</c:v>
                </c:pt>
                <c:pt idx="934">
                  <c:v>0.98713123580394613</c:v>
                </c:pt>
                <c:pt idx="935">
                  <c:v>0.98725765053588699</c:v>
                </c:pt>
                <c:pt idx="936">
                  <c:v>0.98738283932065996</c:v>
                </c:pt>
                <c:pt idx="937">
                  <c:v>0.9875068137368691</c:v>
                </c:pt>
                <c:pt idx="938">
                  <c:v>0.98762958525983624</c:v>
                </c:pt>
                <c:pt idx="939">
                  <c:v>0.98775116526240214</c:v>
                </c:pt>
                <c:pt idx="940">
                  <c:v>0.98787156501572437</c:v>
                </c:pt>
                <c:pt idx="941">
                  <c:v>0.98799079569007131</c:v>
                </c:pt>
                <c:pt idx="942">
                  <c:v>0.98810886835561174</c:v>
                </c:pt>
                <c:pt idx="943">
                  <c:v>0.98822579398320143</c:v>
                </c:pt>
                <c:pt idx="944">
                  <c:v>0.98834158344516565</c:v>
                </c:pt>
                <c:pt idx="945">
                  <c:v>0.98845624751607641</c:v>
                </c:pt>
                <c:pt idx="946">
                  <c:v>0.98856979687352797</c:v>
                </c:pt>
                <c:pt idx="947">
                  <c:v>0.98868224209890643</c:v>
                </c:pt>
                <c:pt idx="948">
                  <c:v>0.98879359367815589</c:v>
                </c:pt>
                <c:pt idx="949">
                  <c:v>0.98890386200254121</c:v>
                </c:pt>
                <c:pt idx="950">
                  <c:v>0.98901305736940559</c:v>
                </c:pt>
                <c:pt idx="951">
                  <c:v>0.98912118998292486</c:v>
                </c:pt>
                <c:pt idx="952">
                  <c:v>0.98922826995485713</c:v>
                </c:pt>
                <c:pt idx="953">
                  <c:v>0.98933430730528882</c:v>
                </c:pt>
                <c:pt idx="954">
                  <c:v>0.98943931196337565</c:v>
                </c:pt>
                <c:pt idx="955">
                  <c:v>0.9895432937680807</c:v>
                </c:pt>
                <c:pt idx="956">
                  <c:v>0.98964626246890708</c:v>
                </c:pt>
                <c:pt idx="957">
                  <c:v>0.98974822772662685</c:v>
                </c:pt>
                <c:pt idx="958">
                  <c:v>0.98984919911400615</c:v>
                </c:pt>
                <c:pt idx="959">
                  <c:v>0.98994918611652505</c:v>
                </c:pt>
                <c:pt idx="960">
                  <c:v>0.99004819813309453</c:v>
                </c:pt>
                <c:pt idx="961">
                  <c:v>0.99014624447676758</c:v>
                </c:pt>
                <c:pt idx="962">
                  <c:v>0.99024333437544754</c:v>
                </c:pt>
                <c:pt idx="963">
                  <c:v>0.99033947697259095</c:v>
                </c:pt>
                <c:pt idx="964">
                  <c:v>0.99043468132790724</c:v>
                </c:pt>
                <c:pt idx="965">
                  <c:v>0.99052895641805283</c:v>
                </c:pt>
                <c:pt idx="966">
                  <c:v>0.99062231113732202</c:v>
                </c:pt>
                <c:pt idx="967">
                  <c:v>0.99071475429833333</c:v>
                </c:pt>
                <c:pt idx="968">
                  <c:v>0.99080629463271086</c:v>
                </c:pt>
                <c:pt idx="969">
                  <c:v>0.99089694079176205</c:v>
                </c:pt>
                <c:pt idx="970">
                  <c:v>0.99098670134715117</c:v>
                </c:pt>
                <c:pt idx="971">
                  <c:v>0.99107558479156765</c:v>
                </c:pt>
                <c:pt idx="972">
                  <c:v>0.99116359953939126</c:v>
                </c:pt>
                <c:pt idx="973">
                  <c:v>0.99125075392735196</c:v>
                </c:pt>
                <c:pt idx="974">
                  <c:v>0.99133705621518586</c:v>
                </c:pt>
                <c:pt idx="975">
                  <c:v>0.99142251458628705</c:v>
                </c:pt>
                <c:pt idx="976">
                  <c:v>0.99150713714835459</c:v>
                </c:pt>
                <c:pt idx="977">
                  <c:v>0.99159093193403602</c:v>
                </c:pt>
                <c:pt idx="978">
                  <c:v>0.99167390690156521</c:v>
                </c:pt>
                <c:pt idx="979">
                  <c:v>0.99175606993539744</c:v>
                </c:pt>
                <c:pt idx="980">
                  <c:v>0.99183742884683912</c:v>
                </c:pt>
                <c:pt idx="981">
                  <c:v>0.99191799137467362</c:v>
                </c:pt>
                <c:pt idx="982">
                  <c:v>0.99199776518578275</c:v>
                </c:pt>
                <c:pt idx="983">
                  <c:v>0.9920767578757641</c:v>
                </c:pt>
                <c:pt idx="984">
                  <c:v>0.99215497696954347</c:v>
                </c:pt>
                <c:pt idx="985">
                  <c:v>0.99223242992198402</c:v>
                </c:pt>
                <c:pt idx="986">
                  <c:v>0.9923091241184907</c:v>
                </c:pt>
                <c:pt idx="987">
                  <c:v>0.9923850668756099</c:v>
                </c:pt>
                <c:pt idx="988">
                  <c:v>0.99246026544162569</c:v>
                </c:pt>
                <c:pt idx="989">
                  <c:v>0.9925347269971514</c:v>
                </c:pt>
                <c:pt idx="990">
                  <c:v>0.99260845865571712</c:v>
                </c:pt>
                <c:pt idx="991">
                  <c:v>0.99268146746435293</c:v>
                </c:pt>
                <c:pt idx="992">
                  <c:v>0.99275376040416774</c:v>
                </c:pt>
                <c:pt idx="993">
                  <c:v>0.9928253443909244</c:v>
                </c:pt>
                <c:pt idx="994">
                  <c:v>0.99289622627561036</c:v>
                </c:pt>
                <c:pt idx="995">
                  <c:v>0.99296641284500398</c:v>
                </c:pt>
                <c:pt idx="996">
                  <c:v>0.99303591082223708</c:v>
                </c:pt>
                <c:pt idx="997">
                  <c:v>0.99310472686735296</c:v>
                </c:pt>
                <c:pt idx="998">
                  <c:v>0.99317286757786105</c:v>
                </c:pt>
                <c:pt idx="999">
                  <c:v>0.99324033948928592</c:v>
                </c:pt>
                <c:pt idx="1000">
                  <c:v>0.99330714907571427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A39-4D59-A4F2-780E93F9E2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95968"/>
        <c:axId val="12892440"/>
      </c:scatterChart>
      <c:valAx>
        <c:axId val="12895968"/>
        <c:scaling>
          <c:orientation val="minMax"/>
          <c:max val="5"/>
          <c:min val="-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92440"/>
        <c:crossesAt val="0"/>
        <c:crossBetween val="midCat"/>
      </c:valAx>
      <c:valAx>
        <c:axId val="1289244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95968"/>
        <c:crossesAt val="-5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0DDC138-54E4-4A74-94CF-63FF6FF77E2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23291A0-4D1F-4C03-8972-BA9F1C2DE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28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5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Z-value = </a:t>
            </a:r>
            <a:r>
              <a:rPr lang="en-US" dirty="0" err="1"/>
              <a:t>est</a:t>
            </a:r>
            <a:r>
              <a:rPr lang="en-US" dirty="0"/>
              <a:t>/se -&gt; greater in abs than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P-value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Especially with what we saw about the univariate relationships between churn and tenure.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38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to likelihood, deviance want to minimize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51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proportion of deviance</a:t>
            </a:r>
            <a:r>
              <a:rPr lang="en-US" baseline="0" dirty="0"/>
              <a:t> explained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56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coefficients higher in-sample R2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18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Negative even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93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r>
              <a:rPr lang="en-US" baseline="0" dirty="0"/>
              <a:t> is turning probabilities into 0/1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44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predicting</a:t>
            </a:r>
            <a:r>
              <a:rPr lang="en-US" baseline="0" dirty="0"/>
              <a:t> everyone is positive you can have a 100% sensitivity</a:t>
            </a:r>
          </a:p>
          <a:p>
            <a:r>
              <a:rPr lang="en-US" baseline="0" dirty="0"/>
              <a:t>By predicting everyone is negative you can have a 100% specificity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05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predicting</a:t>
            </a:r>
            <a:r>
              <a:rPr lang="en-US" baseline="0" dirty="0"/>
              <a:t> everyone is positive you can have a 100% sensitivity</a:t>
            </a:r>
          </a:p>
          <a:p>
            <a:r>
              <a:rPr lang="en-US" baseline="0" dirty="0"/>
              <a:t>By predicting everyone is negative you can have a 100% specificity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58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Customers in the top decile are nearly 3 times more likely to churn than average.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Customers in the top 3 decile have 67.5%</a:t>
            </a:r>
            <a:r>
              <a:rPr lang="en-US" sz="1200" baseline="0" dirty="0"/>
              <a:t> of all churners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53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Customers</a:t>
            </a:r>
            <a:r>
              <a:rPr lang="en-US" baseline="0" dirty="0"/>
              <a:t> go through stages in their relationship with the firm.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28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6F9956B-15BB-4670-8FB8-7E1A3DB48AA5}" type="slidenum">
              <a:rPr lang="en-US" altLang="en-US">
                <a:latin typeface="Times New Roman" pitchFamily="18" charset="0"/>
              </a:rPr>
              <a:pPr/>
              <a:t>11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Maps real line of numbers to the [0,1] space</a:t>
            </a:r>
            <a:r>
              <a:rPr lang="en-US" altLang="en-US" baseline="0" dirty="0"/>
              <a:t> of probabilities.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7945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61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</a:t>
            </a:r>
            <a:r>
              <a:rPr lang="en-US" baseline="0" dirty="0"/>
              <a:t> if y = 1 or 0</a:t>
            </a:r>
          </a:p>
          <a:p>
            <a:r>
              <a:rPr lang="en-US" baseline="0" dirty="0"/>
              <a:t>Outliers</a:t>
            </a:r>
          </a:p>
          <a:p>
            <a:r>
              <a:rPr lang="en-US" baseline="0" dirty="0"/>
              <a:t>Separating hyperplane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01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variable categorical except</a:t>
            </a:r>
            <a:r>
              <a:rPr lang="en-US" baseline="0" dirty="0"/>
              <a:t> charges and tenure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65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tenure </a:t>
            </a:r>
            <a:r>
              <a:rPr lang="en-US" dirty="0" err="1"/>
              <a:t>p_churn</a:t>
            </a:r>
            <a:r>
              <a:rPr lang="en-US" dirty="0"/>
              <a:t> </a:t>
            </a:r>
            <a:r>
              <a:rPr lang="en-US" dirty="0" err="1"/>
              <a:t>n_churners</a:t>
            </a:r>
            <a:r>
              <a:rPr lang="en-US" dirty="0"/>
              <a:t>     n </a:t>
            </a:r>
            <a:r>
              <a:rPr lang="en-US" dirty="0" err="1"/>
              <a:t>p_churn_se</a:t>
            </a:r>
            <a:r>
              <a:rPr lang="en-US" dirty="0"/>
              <a:t> </a:t>
            </a:r>
            <a:r>
              <a:rPr lang="en-US" dirty="0" err="1"/>
              <a:t>lower_CI_pchurn</a:t>
            </a:r>
            <a:r>
              <a:rPr lang="en-US" dirty="0"/>
              <a:t> </a:t>
            </a:r>
            <a:r>
              <a:rPr lang="en-US" dirty="0" err="1"/>
              <a:t>upper_CI_pchurn</a:t>
            </a:r>
            <a:endParaRPr lang="en-US" dirty="0"/>
          </a:p>
          <a:p>
            <a:r>
              <a:rPr lang="en-US" dirty="0"/>
              <a:t>   &lt;</a:t>
            </a:r>
            <a:r>
              <a:rPr lang="en-US" dirty="0" err="1"/>
              <a:t>dbl</a:t>
            </a:r>
            <a:r>
              <a:rPr lang="en-US" dirty="0"/>
              <a:t>&gt;   &lt;</a:t>
            </a:r>
            <a:r>
              <a:rPr lang="en-US" dirty="0" err="1"/>
              <a:t>dbl</a:t>
            </a:r>
            <a:r>
              <a:rPr lang="en-US" dirty="0"/>
              <a:t>&gt;      &lt;</a:t>
            </a:r>
            <a:r>
              <a:rPr lang="en-US" dirty="0" err="1"/>
              <a:t>dbl</a:t>
            </a:r>
            <a:r>
              <a:rPr lang="en-US" dirty="0"/>
              <a:t>&gt; &lt;int&gt;      &lt;</a:t>
            </a:r>
            <a:r>
              <a:rPr lang="en-US" dirty="0" err="1"/>
              <a:t>dbl</a:t>
            </a:r>
            <a:r>
              <a:rPr lang="en-US" dirty="0"/>
              <a:t>&gt;           &lt;</a:t>
            </a:r>
            <a:r>
              <a:rPr lang="en-US" dirty="0" err="1"/>
              <a:t>dbl</a:t>
            </a:r>
            <a:r>
              <a:rPr lang="en-US" dirty="0"/>
              <a:t>&gt;           &lt;</a:t>
            </a:r>
            <a:r>
              <a:rPr lang="en-US" dirty="0" err="1"/>
              <a:t>dbl</a:t>
            </a:r>
            <a:r>
              <a:rPr lang="en-US" dirty="0"/>
              <a:t>&gt;</a:t>
            </a:r>
          </a:p>
          <a:p>
            <a:r>
              <a:rPr lang="en-US" dirty="0"/>
              <a:t>1      1   0.620        380   613     0.0196           0.581           0.658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01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46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inherit"/>
              </a:rPr>
              <a:t>sqrt(</a:t>
            </a:r>
            <a:r>
              <a:rPr lang="en-US" dirty="0"/>
              <a:t>t</a:t>
            </a:r>
            <a:r>
              <a:rPr lang="en-US" dirty="0">
                <a:effectLst/>
                <a:latin typeface="inherit"/>
              </a:rPr>
              <a:t>(</a:t>
            </a:r>
            <a:r>
              <a:rPr lang="en-US" dirty="0"/>
              <a:t>C</a:t>
            </a:r>
            <a:r>
              <a:rPr lang="en-US" dirty="0">
                <a:effectLst/>
                <a:latin typeface="inherit"/>
              </a:rPr>
              <a:t>)</a:t>
            </a:r>
            <a:r>
              <a:rPr lang="en-US" dirty="0"/>
              <a:t> </a:t>
            </a:r>
            <a:r>
              <a:rPr lang="en-US" dirty="0">
                <a:effectLst/>
                <a:latin typeface="inherit"/>
              </a:rPr>
              <a:t>%*%</a:t>
            </a:r>
            <a:r>
              <a:rPr lang="en-US" dirty="0"/>
              <a:t> </a:t>
            </a:r>
            <a:r>
              <a:rPr lang="en-US" dirty="0" err="1"/>
              <a:t>vcov</a:t>
            </a:r>
            <a:r>
              <a:rPr lang="en-US" dirty="0">
                <a:effectLst/>
                <a:latin typeface="inherit"/>
              </a:rPr>
              <a:t>(</a:t>
            </a:r>
            <a:r>
              <a:rPr lang="en-US" dirty="0"/>
              <a:t>o</a:t>
            </a:r>
            <a:r>
              <a:rPr lang="en-US" dirty="0">
                <a:effectLst/>
                <a:latin typeface="inherit"/>
              </a:rPr>
              <a:t>)</a:t>
            </a:r>
            <a:r>
              <a:rPr lang="en-US" dirty="0"/>
              <a:t> </a:t>
            </a:r>
            <a:r>
              <a:rPr lang="en-US" dirty="0">
                <a:effectLst/>
                <a:latin typeface="inherit"/>
              </a:rPr>
              <a:t>%*%</a:t>
            </a:r>
            <a:r>
              <a:rPr lang="en-US" dirty="0"/>
              <a:t> C</a:t>
            </a:r>
            <a:r>
              <a:rPr lang="en-US" dirty="0">
                <a:effectLst/>
                <a:latin typeface="inherit"/>
              </a:rPr>
              <a:t>)</a:t>
            </a:r>
          </a:p>
          <a:p>
            <a:r>
              <a:rPr lang="en-US" dirty="0">
                <a:effectLst/>
                <a:latin typeface="inherit"/>
              </a:rPr>
              <a:t>1x2 </a:t>
            </a:r>
          </a:p>
          <a:p>
            <a:r>
              <a:rPr lang="en-US" dirty="0">
                <a:effectLst/>
                <a:latin typeface="inherit"/>
              </a:rPr>
              <a:t>.04</a:t>
            </a:r>
          </a:p>
          <a:p>
            <a:r>
              <a:rPr lang="en-US" dirty="0">
                <a:effectLst/>
                <a:latin typeface="inherit"/>
              </a:rPr>
              <a:t>Variance reduction,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6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8B1D-9D52-4600-8833-A93FB591FBC6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9CD8-5666-406C-8B03-D35E2A2EF0BD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0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384-3A77-461D-8B1E-3F2C88CB678E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1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7CBC-C8C9-4890-A140-9F8229C14826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3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0B50-2A31-4AAD-B88C-35EB7181C9B1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7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C585-74F5-4175-962F-3723A9E129A4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9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7670-2B7F-415B-8558-D2A19DD3DC18}" type="datetime1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8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F126-C460-44C0-A688-33CC2871DB89}" type="datetime1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3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E3A9-1A6E-49E0-8A24-A90B0EDDAB87}" type="datetime1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4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7D38-CAE5-47E7-B3BA-F3B05E29FFF8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0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8596-0409-47ED-94BB-ABD872B4986E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6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EAA8-5650-42D7-9ED1-BADAB62176B9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3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link.springer.com/book/10.1007/978-0-387-72579-6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ink.springer.com/book/10.1007/978-0-387-72579-6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nk.springer.com/book/10.1007/978-0-387-72579-6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nk.springer.com/book/10.1007/978-0-387-72579-6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link.springer.com/book/10.1007/978-0-387-72579-6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link.springer.com/book/10.1007/978-0-387-72579-6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" Target="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ink.springer.com/book/10.1007/978-0-387-72579-6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771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 Analytics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Logistic regression, </a:t>
            </a:r>
            <a:br>
              <a:rPr lang="en-US" dirty="0"/>
            </a:br>
            <a:r>
              <a:rPr lang="en-US" dirty="0"/>
              <a:t>churn management </a:t>
            </a:r>
          </a:p>
        </p:txBody>
      </p:sp>
    </p:spTree>
    <p:extLst>
      <p:ext uri="{BB962C8B-B14F-4D97-AF65-F5344CB8AC3E}">
        <p14:creationId xmlns:p14="http://schemas.microsoft.com/office/powerpoint/2010/main" val="1039153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12166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≈2.72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12166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958884"/>
              </p:ext>
            </p:extLst>
          </p:nvPr>
        </p:nvGraphicFramePr>
        <p:xfrm>
          <a:off x="991589" y="206760"/>
          <a:ext cx="9311355" cy="6088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629400" y="5257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240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738832" y="2984500"/>
                <a:ext cx="2149435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1+1</m:t>
                          </m:r>
                        </m:den>
                      </m:f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832" y="2984500"/>
                <a:ext cx="2149435" cy="6527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733916" y="549660"/>
            <a:ext cx="250581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flattest at min and max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6834" y="22094"/>
            <a:ext cx="18026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Logistic “S” curve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85551" y="2707501"/>
            <a:ext cx="229396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Steepest in the middle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7710" y="6295639"/>
            <a:ext cx="250581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flattest at min and 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26D80B-D000-4D7B-B50A-07A8BE03658C}"/>
                  </a:ext>
                </a:extLst>
              </p:cNvPr>
              <p:cNvSpPr txBox="1"/>
              <p:nvPr/>
            </p:nvSpPr>
            <p:spPr>
              <a:xfrm>
                <a:off x="-614804" y="2498836"/>
                <a:ext cx="22939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26D80B-D000-4D7B-B50A-07A8BE036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804" y="2498836"/>
                <a:ext cx="229396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D693A3-F5B7-4A9F-9F71-528C3321726A}"/>
                  </a:ext>
                </a:extLst>
              </p:cNvPr>
              <p:cNvSpPr txBox="1"/>
              <p:nvPr/>
            </p:nvSpPr>
            <p:spPr>
              <a:xfrm>
                <a:off x="4591851" y="6131572"/>
                <a:ext cx="22939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D693A3-F5B7-4A9F-9F71-528C33217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851" y="6131572"/>
                <a:ext cx="229396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276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for log odds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Generalized linear models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the mean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dirty="0"/>
                  <a:t> is the link function.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79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Multiplicative effect on odds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Another way of writing previous equation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Multiplicative effect for a unit increase in odds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% change in odds,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∗100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96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61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Likelihood = probability of the data given parameters.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observations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As with frequentist and Empirical Bayes methods, we choose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b="0" dirty="0"/>
                  <a:t> to maximize log-likelihood: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𝐿𝐿</m:t>
                          </m:r>
                        </m:e>
                      </m:fun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54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57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Telco churn (inspecting)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15</a:t>
            </a:fld>
            <a:endParaRPr lang="en-US"/>
          </a:p>
        </p:txBody>
      </p:sp>
      <p:pic>
        <p:nvPicPr>
          <p:cNvPr id="5" name="Content Placeholder 4" descr="RStudio: Notebook Outpu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54" y="2556824"/>
            <a:ext cx="10515600" cy="2933389"/>
          </a:xfrm>
        </p:spPr>
      </p:pic>
      <p:sp>
        <p:nvSpPr>
          <p:cNvPr id="6" name="Rectangle 5"/>
          <p:cNvSpPr/>
          <p:nvPr/>
        </p:nvSpPr>
        <p:spPr>
          <a:xfrm>
            <a:off x="928255" y="1754424"/>
            <a:ext cx="2674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7000 obs., 20 variables</a:t>
            </a:r>
          </a:p>
        </p:txBody>
      </p:sp>
    </p:spTree>
    <p:extLst>
      <p:ext uri="{BB962C8B-B14F-4D97-AF65-F5344CB8AC3E}">
        <p14:creationId xmlns:p14="http://schemas.microsoft.com/office/powerpoint/2010/main" val="3175427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Telco churn</a:t>
            </a:r>
          </a:p>
        </p:txBody>
      </p:sp>
      <p:pic>
        <p:nvPicPr>
          <p:cNvPr id="5" name="Content Placeholder 4" descr="RStudio: Notebook Output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34599"/>
            <a:ext cx="10515600" cy="29333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61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18DD5B-DEB0-491C-9EEB-E20E88167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0466" y="643466"/>
            <a:ext cx="5571067" cy="557106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B535F-DAC1-4EAA-9648-AD80B544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CBFAC83-0F86-4FD9-AADF-48CF955CAD4D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6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D252-211E-49D3-B127-77CAFD2D6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0: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ADD96-D6C2-4D21-987A-FD6480E150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Churn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="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"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Churn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="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Yes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"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Tenure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Tenure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ADD96-D6C2-4D21-987A-FD6480E150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F7FBE-53AF-408D-A952-0FE56B51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29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8D93D40-07BD-4B13-962A-C5516ACBC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0466" y="643466"/>
            <a:ext cx="5571067" cy="557106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C9958-ED3F-4E0F-8C7C-02AA66C4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CBFAC83-0F86-4FD9-AADF-48CF955CAD4D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6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Case: proactive churn management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Logistic regression</a:t>
            </a:r>
          </a:p>
          <a:p>
            <a:endParaRPr lang="en-US" dirty="0"/>
          </a:p>
          <a:p>
            <a:r>
              <a:rPr lang="en-US" dirty="0"/>
              <a:t>Deviance &amp; R</a:t>
            </a:r>
            <a:r>
              <a:rPr lang="en-US" baseline="30000" dirty="0"/>
              <a:t>2</a:t>
            </a:r>
            <a:endParaRPr lang="en-US" dirty="0"/>
          </a:p>
          <a:p>
            <a:endParaRPr lang="en-US" dirty="0"/>
          </a:p>
          <a:p>
            <a:r>
              <a:rPr lang="en-US" dirty="0"/>
              <a:t>Overfitting and cross-validation</a:t>
            </a:r>
          </a:p>
          <a:p>
            <a:endParaRPr lang="en-US" dirty="0"/>
          </a:p>
          <a:p>
            <a:r>
              <a:rPr lang="en-US" dirty="0"/>
              <a:t>ROC/Lift curves</a:t>
            </a:r>
          </a:p>
          <a:p>
            <a:endParaRPr lang="en-US" dirty="0"/>
          </a:p>
          <a:p>
            <a:r>
              <a:rPr lang="en-US" dirty="0"/>
              <a:t>Optimal targeting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81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013E55-0A9E-46B6-8728-B084A6599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0466" y="643466"/>
            <a:ext cx="5571067" cy="557106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01EA8-5B5D-4C3D-86ED-15E1B26D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CBFAC83-0F86-4FD9-AADF-48CF955CAD4D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16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Churn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Senior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Partner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Tenure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In R,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model_1 &lt;- </a:t>
                </a:r>
                <a:r>
                  <a:rPr lang="en-US" dirty="0" err="1">
                    <a:latin typeface="+mn-lt"/>
                  </a:rPr>
                  <a:t>glm</a:t>
                </a:r>
                <a:r>
                  <a:rPr lang="en-US" dirty="0">
                    <a:latin typeface="+mn-lt"/>
                  </a:rPr>
                  <a:t>(Churn ~ . , data=telco, family="binomial")</a:t>
                </a:r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01523" y="6127234"/>
            <a:ext cx="179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“everything else”</a:t>
            </a:r>
          </a:p>
        </p:txBody>
      </p:sp>
    </p:spTree>
    <p:extLst>
      <p:ext uri="{BB962C8B-B14F-4D97-AF65-F5344CB8AC3E}">
        <p14:creationId xmlns:p14="http://schemas.microsoft.com/office/powerpoint/2010/main" val="3114123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555" y="510308"/>
            <a:ext cx="7087589" cy="62111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510308"/>
            <a:ext cx="23567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Face validity: </a:t>
            </a:r>
          </a:p>
          <a:p>
            <a:r>
              <a:rPr lang="en-US" dirty="0"/>
              <a:t>Do the signs of significant coefficients make sense?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124075" y="2533540"/>
            <a:ext cx="733425" cy="196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555" y="510308"/>
            <a:ext cx="7087589" cy="62111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0" y="510308"/>
                <a:ext cx="2356791" cy="3693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Interpreting coefficients</a:t>
                </a:r>
              </a:p>
              <a:p>
                <a:endParaRPr lang="en-US" dirty="0"/>
              </a:p>
              <a:p>
                <a:r>
                  <a:rPr lang="en-US" dirty="0"/>
                  <a:t>What is the effect of these variables on the odds of churn?</a:t>
                </a:r>
              </a:p>
              <a:p>
                <a:endParaRPr lang="en-US" dirty="0"/>
              </a:p>
              <a:p>
                <a:r>
                  <a:rPr lang="en-US" dirty="0"/>
                  <a:t>remember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is the multiplicative effect of unit change of x on odds of y.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0308"/>
                <a:ext cx="2356791" cy="3693319"/>
              </a:xfrm>
              <a:prstGeom prst="rect">
                <a:avLst/>
              </a:prstGeom>
              <a:blipFill>
                <a:blip r:embed="rId3"/>
                <a:stretch>
                  <a:fillRect l="-2067" t="-990" r="-3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282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555" y="510308"/>
            <a:ext cx="7087589" cy="6211167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2143125" y="6067425"/>
            <a:ext cx="676275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3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Measures the distance between data and fit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Dev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LL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Residual deviance,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Dev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Null deviance,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Dev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=0</m:t>
                        </m:r>
                      </m:e>
                    </m:d>
                  </m:oMath>
                </a14:m>
                <a:r>
                  <a:rPr lang="en-US" dirty="0"/>
                  <a:t> (only estimate the intercept,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Proportion of deviance explained by all variables (except intercept):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75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555" y="510308"/>
            <a:ext cx="7087589" cy="6211167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2143125" y="6067425"/>
            <a:ext cx="676275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99910" y="3347682"/>
                <a:ext cx="2323328" cy="2003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=5826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=8143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5826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8143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=.28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10" y="3347682"/>
                <a:ext cx="2323328" cy="20033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846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In-sample vs. out-of-sample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 far we’ve calculated deviance and R</a:t>
            </a:r>
            <a:r>
              <a:rPr lang="en-US" baseline="30000" dirty="0"/>
              <a:t>2</a:t>
            </a:r>
            <a:r>
              <a:rPr lang="en-US" dirty="0"/>
              <a:t> using the same data we used to fit the model: </a:t>
            </a:r>
            <a:r>
              <a:rPr lang="en-US" b="1" dirty="0"/>
              <a:t>in-sample</a:t>
            </a:r>
          </a:p>
          <a:p>
            <a:endParaRPr lang="en-US" dirty="0"/>
          </a:p>
          <a:p>
            <a:r>
              <a:rPr lang="en-US" dirty="0"/>
              <a:t>But, all that matters is how well the model predicts new data, </a:t>
            </a:r>
            <a:r>
              <a:rPr lang="en-US" b="1" dirty="0"/>
              <a:t>out-of-sample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Why is “new data” so important here?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Generalizeability</a:t>
            </a:r>
            <a:r>
              <a:rPr lang="en-US" dirty="0"/>
              <a:t> (external validity) = the ability of the results from one data set to carry over to other data sets?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8926" y="6488668"/>
            <a:ext cx="4549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Reading: </a:t>
            </a:r>
            <a:r>
              <a:rPr lang="en-US" u="sng" dirty="0" err="1">
                <a:hlinkClick r:id="rId2"/>
              </a:rPr>
              <a:t>Blattberg</a:t>
            </a:r>
            <a:r>
              <a:rPr lang="en-US" u="sng" dirty="0">
                <a:hlinkClick r:id="rId2"/>
              </a:rPr>
              <a:t>, Kim and </a:t>
            </a:r>
            <a:r>
              <a:rPr lang="en-US" u="sng" dirty="0" err="1">
                <a:hlinkClick r:id="rId2"/>
              </a:rPr>
              <a:t>Neslin</a:t>
            </a:r>
            <a:r>
              <a:rPr lang="en-US" u="sng" dirty="0">
                <a:hlinkClick r:id="rId2"/>
              </a:rPr>
              <a:t> (2008) </a:t>
            </a:r>
            <a:r>
              <a:rPr lang="en-US" u="sng" dirty="0"/>
              <a:t>11.4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764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Overfitting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when a model estimated on a particular data set predicts well for </a:t>
                </a:r>
                <a:r>
                  <a:rPr lang="en-US" u="sng" dirty="0"/>
                  <a:t>only</a:t>
                </a:r>
                <a:r>
                  <a:rPr lang="en-US" dirty="0"/>
                  <a:t> that data set, not others.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Dev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data</m:t>
                          </m:r>
                          <m:r>
                            <m:rPr>
                              <m:nor/>
                            </m:rPr>
                            <a:rPr lang="en-US" b="0" i="0" baseline="-2500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) &lt;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Dev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data</m:t>
                          </m:r>
                          <m:r>
                            <m:rPr>
                              <m:nor/>
                            </m:rPr>
                            <a:rPr lang="en-US" b="0" i="0" baseline="-25000" smtClean="0">
                              <a:latin typeface="Cambria Math" panose="02040503050406030204" pitchFamily="18" charset="0"/>
                            </a:rPr>
                            <m:t>OOS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u="sng" dirty="0"/>
                  <a:t>Overfitting is a failure of </a:t>
                </a:r>
                <a:r>
                  <a:rPr lang="en-US" u="sng" dirty="0" err="1"/>
                  <a:t>generalizeability</a:t>
                </a:r>
                <a:endParaRPr lang="en-US" u="sng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54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b="1" dirty="0"/>
                  <a:t>Model 0: </a:t>
                </a:r>
                <a:r>
                  <a:rPr lang="en-US" dirty="0">
                    <a:hlinkClick r:id="rId2" action="ppaction://hlinksldjump"/>
                  </a:rPr>
                  <a:t>already seen </a:t>
                </a:r>
                <a:r>
                  <a:rPr lang="en-US" dirty="0"/>
                  <a:t>(1 coefficients, always excluding intercept)</a:t>
                </a:r>
              </a:p>
              <a:p>
                <a:endParaRPr lang="en-US" b="1" dirty="0"/>
              </a:p>
              <a:p>
                <a:r>
                  <a:rPr lang="en-US" b="1" dirty="0"/>
                  <a:t>Model 1</a:t>
                </a:r>
                <a:r>
                  <a:rPr lang="en-US" dirty="0"/>
                  <a:t>: </a:t>
                </a:r>
                <a:r>
                  <a:rPr lang="en-US" dirty="0">
                    <a:hlinkClick r:id="rId3" action="ppaction://hlinksldjump"/>
                  </a:rPr>
                  <a:t>already seen </a:t>
                </a:r>
                <a:r>
                  <a:rPr lang="en-US" dirty="0"/>
                  <a:t>(24 coefficients) </a:t>
                </a:r>
              </a:p>
              <a:p>
                <a:endParaRPr lang="en-US" dirty="0"/>
              </a:p>
              <a:p>
                <a:r>
                  <a:rPr lang="en-US" b="1" dirty="0"/>
                  <a:t>Model 2</a:t>
                </a:r>
                <a:r>
                  <a:rPr lang="en-US" dirty="0"/>
                  <a:t>: Start with model 1, but instead of one coefficient for tenure, we have dummy variables for all but one of 72 levels (94 coefficients)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Tenure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Tenure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Tenure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72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Model 3</a:t>
                </a:r>
                <a:r>
                  <a:rPr lang="en-US" dirty="0"/>
                  <a:t>: Start with model 2, but add all interactions between tenure and payment type (307 coefficients):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Tenure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Payment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credit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Tenure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Payment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echeck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Tenure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Payment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check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5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Churn management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3318" y="4615050"/>
            <a:ext cx="9144000" cy="1655762"/>
          </a:xfrm>
        </p:spPr>
        <p:txBody>
          <a:bodyPr/>
          <a:lstStyle/>
          <a:p>
            <a:r>
              <a:rPr lang="en-US" u="sng" dirty="0" err="1">
                <a:hlinkClick r:id="rId2"/>
              </a:rPr>
              <a:t>Blattberg</a:t>
            </a:r>
            <a:r>
              <a:rPr lang="en-US" u="sng" dirty="0">
                <a:hlinkClick r:id="rId2"/>
              </a:rPr>
              <a:t>, Kim and </a:t>
            </a:r>
            <a:r>
              <a:rPr lang="en-US" u="sng" dirty="0" err="1">
                <a:hlinkClick r:id="rId2"/>
              </a:rPr>
              <a:t>Neslin</a:t>
            </a:r>
            <a:r>
              <a:rPr lang="en-US" u="sng" dirty="0">
                <a:hlinkClick r:id="rId2"/>
              </a:rPr>
              <a:t> (2008) Ch. </a:t>
            </a:r>
            <a:r>
              <a:rPr lang="en-US" u="sng" dirty="0"/>
              <a:t>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93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E9B42D-68C6-4050-8338-493011F35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466" y="643466"/>
            <a:ext cx="5571067" cy="557106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CBFAC83-0F86-4FD9-AADF-48CF955CAD4D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65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Out-of-sample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mimic “new data” by holding out a part of the data.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Fit the model on one part, see how well it does on another part.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24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Cross-validation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 method: randomly split data into two parts:</a:t>
            </a:r>
          </a:p>
          <a:p>
            <a:pPr lvl="1"/>
            <a:r>
              <a:rPr lang="en-US" dirty="0"/>
              <a:t>“Training” (in-sample, calibration) = use this to fit model (typically 70-80%)</a:t>
            </a:r>
          </a:p>
          <a:p>
            <a:pPr lvl="1"/>
            <a:r>
              <a:rPr lang="en-US" dirty="0"/>
              <a:t>“Testing” (out-of-sample validation) = use this to make predictions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32</a:t>
            </a:fld>
            <a:endParaRPr lang="en-US"/>
          </a:p>
        </p:txBody>
      </p:sp>
      <p:pic>
        <p:nvPicPr>
          <p:cNvPr id="3074" name="Picture 2" descr="http://scott.fortmann-roe.com/docs/docs/MeasuringError/hold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408" y="4001294"/>
            <a:ext cx="3287183" cy="188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262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Efficiency: some of the data is not used in model fitting, and maybe can be thought of as wasted</a:t>
            </a:r>
          </a:p>
          <a:p>
            <a:endParaRPr lang="en-US" dirty="0"/>
          </a:p>
          <a:p>
            <a:r>
              <a:rPr lang="en-US" dirty="0"/>
              <a:t>Stability: what if, by chance, the validation sample is full of outliers?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23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Here K = 5.  </a:t>
            </a:r>
          </a:p>
          <a:p>
            <a:endParaRPr lang="en-US" dirty="0"/>
          </a:p>
          <a:p>
            <a:r>
              <a:rPr lang="en-US" dirty="0"/>
              <a:t>Data randomly split into 5 equally sized groups of 20% each. </a:t>
            </a:r>
          </a:p>
          <a:p>
            <a:endParaRPr lang="en-US" dirty="0"/>
          </a:p>
          <a:p>
            <a:r>
              <a:rPr lang="en-US" dirty="0"/>
              <a:t>4 groups used to fit, one group to validate.</a:t>
            </a:r>
          </a:p>
          <a:p>
            <a:endParaRPr lang="en-US" dirty="0"/>
          </a:p>
          <a:p>
            <a:r>
              <a:rPr lang="en-US" dirty="0"/>
              <a:t>Repeat so that all data is used.</a:t>
            </a:r>
          </a:p>
          <a:p>
            <a:endParaRPr lang="en-US" dirty="0"/>
          </a:p>
          <a:p>
            <a:r>
              <a:rPr lang="en-US" dirty="0"/>
              <a:t>We now have a sample of K OOS R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34</a:t>
            </a:fld>
            <a:endParaRPr lang="en-US"/>
          </a:p>
        </p:txBody>
      </p:sp>
      <p:pic>
        <p:nvPicPr>
          <p:cNvPr id="2050" name="Picture 2" descr="http://scott.fortmann-roe.com/docs/docs/MeasuringError/crossvalid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890" y="1433511"/>
            <a:ext cx="3705225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873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681E24-95E4-4A48-BF54-76D73AB2D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466" y="643466"/>
            <a:ext cx="5571067" cy="557106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CBFAC83-0F86-4FD9-AADF-48CF955CAD4D}" type="slidenum">
              <a:rPr lang="en-US" smtClean="0"/>
              <a:pPr>
                <a:spcAft>
                  <a:spcPts val="600"/>
                </a:spcAft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63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36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149600" y="1411287"/>
            <a:ext cx="5151718" cy="3784600"/>
            <a:chOff x="4817533" y="1913467"/>
            <a:chExt cx="5151718" cy="37846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817533" y="1913467"/>
              <a:ext cx="0" cy="37846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817533" y="5689600"/>
              <a:ext cx="5151718" cy="8467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4819845" y="5725563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Model Complexity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76279" y="5476300"/>
            <a:ext cx="917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Simple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33316" y="5450932"/>
            <a:ext cx="1204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Complex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03059" y="3041134"/>
            <a:ext cx="1329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latin typeface="Century Gothic" panose="020B0502020202020204" pitchFamily="34" charset="0"/>
              </a:rPr>
              <a:t>Deviance </a:t>
            </a:r>
          </a:p>
        </p:txBody>
      </p:sp>
      <p:sp>
        <p:nvSpPr>
          <p:cNvPr id="18" name="Freeform 17"/>
          <p:cNvSpPr/>
          <p:nvPr/>
        </p:nvSpPr>
        <p:spPr>
          <a:xfrm>
            <a:off x="3149600" y="1574800"/>
            <a:ext cx="4813363" cy="3555947"/>
          </a:xfrm>
          <a:custGeom>
            <a:avLst/>
            <a:gdLst>
              <a:gd name="connsiteX0" fmla="*/ 0 w 4580466"/>
              <a:gd name="connsiteY0" fmla="*/ 0 h 3126324"/>
              <a:gd name="connsiteX1" fmla="*/ 245533 w 4580466"/>
              <a:gd name="connsiteY1" fmla="*/ 1278466 h 3126324"/>
              <a:gd name="connsiteX2" fmla="*/ 829733 w 4580466"/>
              <a:gd name="connsiteY2" fmla="*/ 1896533 h 3126324"/>
              <a:gd name="connsiteX3" fmla="*/ 1439333 w 4580466"/>
              <a:gd name="connsiteY3" fmla="*/ 2260600 h 3126324"/>
              <a:gd name="connsiteX4" fmla="*/ 2040466 w 4580466"/>
              <a:gd name="connsiteY4" fmla="*/ 2480733 h 3126324"/>
              <a:gd name="connsiteX5" fmla="*/ 2810933 w 4580466"/>
              <a:gd name="connsiteY5" fmla="*/ 2675466 h 3126324"/>
              <a:gd name="connsiteX6" fmla="*/ 3479800 w 4580466"/>
              <a:gd name="connsiteY6" fmla="*/ 2904066 h 3126324"/>
              <a:gd name="connsiteX7" fmla="*/ 3979333 w 4580466"/>
              <a:gd name="connsiteY7" fmla="*/ 3005666 h 3126324"/>
              <a:gd name="connsiteX8" fmla="*/ 4385733 w 4580466"/>
              <a:gd name="connsiteY8" fmla="*/ 3115733 h 3126324"/>
              <a:gd name="connsiteX9" fmla="*/ 4580466 w 4580466"/>
              <a:gd name="connsiteY9" fmla="*/ 3115733 h 3126324"/>
              <a:gd name="connsiteX0" fmla="*/ 0 w 4700414"/>
              <a:gd name="connsiteY0" fmla="*/ 0 h 3202528"/>
              <a:gd name="connsiteX1" fmla="*/ 245533 w 4700414"/>
              <a:gd name="connsiteY1" fmla="*/ 1278466 h 3202528"/>
              <a:gd name="connsiteX2" fmla="*/ 829733 w 4700414"/>
              <a:gd name="connsiteY2" fmla="*/ 1896533 h 3202528"/>
              <a:gd name="connsiteX3" fmla="*/ 1439333 w 4700414"/>
              <a:gd name="connsiteY3" fmla="*/ 2260600 h 3202528"/>
              <a:gd name="connsiteX4" fmla="*/ 2040466 w 4700414"/>
              <a:gd name="connsiteY4" fmla="*/ 2480733 h 3202528"/>
              <a:gd name="connsiteX5" fmla="*/ 2810933 w 4700414"/>
              <a:gd name="connsiteY5" fmla="*/ 2675466 h 3202528"/>
              <a:gd name="connsiteX6" fmla="*/ 3479800 w 4700414"/>
              <a:gd name="connsiteY6" fmla="*/ 2904066 h 3202528"/>
              <a:gd name="connsiteX7" fmla="*/ 3979333 w 4700414"/>
              <a:gd name="connsiteY7" fmla="*/ 3005666 h 3202528"/>
              <a:gd name="connsiteX8" fmla="*/ 4385733 w 4700414"/>
              <a:gd name="connsiteY8" fmla="*/ 3115733 h 3202528"/>
              <a:gd name="connsiteX9" fmla="*/ 4700414 w 4700414"/>
              <a:gd name="connsiteY9" fmla="*/ 3201772 h 3202528"/>
              <a:gd name="connsiteX0" fmla="*/ 0 w 4700414"/>
              <a:gd name="connsiteY0" fmla="*/ 0 h 3202528"/>
              <a:gd name="connsiteX1" fmla="*/ 245533 w 4700414"/>
              <a:gd name="connsiteY1" fmla="*/ 1278466 h 3202528"/>
              <a:gd name="connsiteX2" fmla="*/ 829733 w 4700414"/>
              <a:gd name="connsiteY2" fmla="*/ 1896533 h 3202528"/>
              <a:gd name="connsiteX3" fmla="*/ 1439333 w 4700414"/>
              <a:gd name="connsiteY3" fmla="*/ 2260600 h 3202528"/>
              <a:gd name="connsiteX4" fmla="*/ 2040466 w 4700414"/>
              <a:gd name="connsiteY4" fmla="*/ 2480733 h 3202528"/>
              <a:gd name="connsiteX5" fmla="*/ 2810933 w 4700414"/>
              <a:gd name="connsiteY5" fmla="*/ 2675466 h 3202528"/>
              <a:gd name="connsiteX6" fmla="*/ 3479800 w 4700414"/>
              <a:gd name="connsiteY6" fmla="*/ 2867191 h 3202528"/>
              <a:gd name="connsiteX7" fmla="*/ 3979333 w 4700414"/>
              <a:gd name="connsiteY7" fmla="*/ 3005666 h 3202528"/>
              <a:gd name="connsiteX8" fmla="*/ 4385733 w 4700414"/>
              <a:gd name="connsiteY8" fmla="*/ 3115733 h 3202528"/>
              <a:gd name="connsiteX9" fmla="*/ 4700414 w 4700414"/>
              <a:gd name="connsiteY9" fmla="*/ 3201772 h 3202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00414" h="3202528">
                <a:moveTo>
                  <a:pt x="0" y="0"/>
                </a:moveTo>
                <a:cubicBezTo>
                  <a:pt x="53622" y="481188"/>
                  <a:pt x="107244" y="962377"/>
                  <a:pt x="245533" y="1278466"/>
                </a:cubicBezTo>
                <a:cubicBezTo>
                  <a:pt x="383822" y="1594555"/>
                  <a:pt x="630766" y="1732844"/>
                  <a:pt x="829733" y="1896533"/>
                </a:cubicBezTo>
                <a:cubicBezTo>
                  <a:pt x="1028700" y="2060222"/>
                  <a:pt x="1237544" y="2163233"/>
                  <a:pt x="1439333" y="2260600"/>
                </a:cubicBezTo>
                <a:cubicBezTo>
                  <a:pt x="1641122" y="2357967"/>
                  <a:pt x="1811866" y="2411589"/>
                  <a:pt x="2040466" y="2480733"/>
                </a:cubicBezTo>
                <a:cubicBezTo>
                  <a:pt x="2269066" y="2549877"/>
                  <a:pt x="2571044" y="2611056"/>
                  <a:pt x="2810933" y="2675466"/>
                </a:cubicBezTo>
                <a:cubicBezTo>
                  <a:pt x="3050822" y="2739876"/>
                  <a:pt x="3285067" y="2812158"/>
                  <a:pt x="3479800" y="2867191"/>
                </a:cubicBezTo>
                <a:lnTo>
                  <a:pt x="3979333" y="3005666"/>
                </a:lnTo>
                <a:cubicBezTo>
                  <a:pt x="4130322" y="3047090"/>
                  <a:pt x="4285544" y="3097389"/>
                  <a:pt x="4385733" y="3115733"/>
                </a:cubicBezTo>
                <a:cubicBezTo>
                  <a:pt x="4485922" y="3134078"/>
                  <a:pt x="4653142" y="3210944"/>
                  <a:pt x="4700414" y="3201772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149600" y="1600200"/>
            <a:ext cx="4690533" cy="2252277"/>
          </a:xfrm>
          <a:custGeom>
            <a:avLst/>
            <a:gdLst>
              <a:gd name="connsiteX0" fmla="*/ 0 w 4690533"/>
              <a:gd name="connsiteY0" fmla="*/ 0 h 2252277"/>
              <a:gd name="connsiteX1" fmla="*/ 177800 w 4690533"/>
              <a:gd name="connsiteY1" fmla="*/ 1016000 h 2252277"/>
              <a:gd name="connsiteX2" fmla="*/ 389467 w 4690533"/>
              <a:gd name="connsiteY2" fmla="*/ 1557867 h 2252277"/>
              <a:gd name="connsiteX3" fmla="*/ 965200 w 4690533"/>
              <a:gd name="connsiteY3" fmla="*/ 2082800 h 2252277"/>
              <a:gd name="connsiteX4" fmla="*/ 1811867 w 4690533"/>
              <a:gd name="connsiteY4" fmla="*/ 2252133 h 2252277"/>
              <a:gd name="connsiteX5" fmla="*/ 2921000 w 4690533"/>
              <a:gd name="connsiteY5" fmla="*/ 2099733 h 2252277"/>
              <a:gd name="connsiteX6" fmla="*/ 4013200 w 4690533"/>
              <a:gd name="connsiteY6" fmla="*/ 1549400 h 2252277"/>
              <a:gd name="connsiteX7" fmla="*/ 4690533 w 4690533"/>
              <a:gd name="connsiteY7" fmla="*/ 1253067 h 225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0533" h="2252277">
                <a:moveTo>
                  <a:pt x="0" y="0"/>
                </a:moveTo>
                <a:cubicBezTo>
                  <a:pt x="56444" y="378178"/>
                  <a:pt x="112889" y="756356"/>
                  <a:pt x="177800" y="1016000"/>
                </a:cubicBezTo>
                <a:cubicBezTo>
                  <a:pt x="242711" y="1275644"/>
                  <a:pt x="258234" y="1380067"/>
                  <a:pt x="389467" y="1557867"/>
                </a:cubicBezTo>
                <a:cubicBezTo>
                  <a:pt x="520700" y="1735667"/>
                  <a:pt x="728133" y="1967089"/>
                  <a:pt x="965200" y="2082800"/>
                </a:cubicBezTo>
                <a:cubicBezTo>
                  <a:pt x="1202267" y="2198511"/>
                  <a:pt x="1485900" y="2249311"/>
                  <a:pt x="1811867" y="2252133"/>
                </a:cubicBezTo>
                <a:cubicBezTo>
                  <a:pt x="2137834" y="2254955"/>
                  <a:pt x="2554111" y="2216855"/>
                  <a:pt x="2921000" y="2099733"/>
                </a:cubicBezTo>
                <a:cubicBezTo>
                  <a:pt x="3287889" y="1982611"/>
                  <a:pt x="3718278" y="1690511"/>
                  <a:pt x="4013200" y="1549400"/>
                </a:cubicBezTo>
                <a:cubicBezTo>
                  <a:pt x="4308122" y="1408289"/>
                  <a:pt x="4499327" y="1330678"/>
                  <a:pt x="4690533" y="1253067"/>
                </a:cubicBezTo>
              </a:path>
            </a:pathLst>
          </a:cu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107840" y="4861745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IS error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064387" y="2541672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OOS error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208841" y="3225800"/>
            <a:ext cx="0" cy="1556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029790" y="3650548"/>
            <a:ext cx="148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= overfitting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10661" y="1184959"/>
            <a:ext cx="14221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Bad </a:t>
            </a:r>
          </a:p>
          <a:p>
            <a:r>
              <a:rPr lang="en-US" dirty="0">
                <a:latin typeface="Century Gothic" panose="020B0502020202020204" pitchFamily="34" charset="0"/>
              </a:rPr>
              <a:t>predictions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0661" y="4766977"/>
            <a:ext cx="14221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Good </a:t>
            </a:r>
          </a:p>
          <a:p>
            <a:r>
              <a:rPr lang="en-US" dirty="0">
                <a:latin typeface="Century Gothic" panose="020B0502020202020204" pitchFamily="34" charset="0"/>
              </a:rPr>
              <a:t>predictions</a:t>
            </a:r>
          </a:p>
        </p:txBody>
      </p:sp>
      <p:sp>
        <p:nvSpPr>
          <p:cNvPr id="2" name="5-Point Star 1"/>
          <p:cNvSpPr/>
          <p:nvPr/>
        </p:nvSpPr>
        <p:spPr>
          <a:xfrm>
            <a:off x="4738882" y="3755172"/>
            <a:ext cx="161925" cy="16740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819844" y="3930916"/>
            <a:ext cx="194" cy="1256504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76265" y="5276059"/>
            <a:ext cx="108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Optimal</a:t>
            </a:r>
          </a:p>
        </p:txBody>
      </p:sp>
    </p:spTree>
    <p:extLst>
      <p:ext uri="{BB962C8B-B14F-4D97-AF65-F5344CB8AC3E}">
        <p14:creationId xmlns:p14="http://schemas.microsoft.com/office/powerpoint/2010/main" val="376562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diagnostics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146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(aka “confusion”) matrix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99226"/>
              </p:ext>
            </p:extLst>
          </p:nvPr>
        </p:nvGraphicFramePr>
        <p:xfrm>
          <a:off x="2679962" y="2888508"/>
          <a:ext cx="6984475" cy="149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4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3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57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Predicted*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57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70">
                <a:tc row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Observed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True Negative (TN)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False Positive (FP)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5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False Negative (FN)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True Positive (TP)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795967" y="4545765"/>
                <a:ext cx="3984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Predicted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usually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=0.5)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967" y="4545765"/>
                <a:ext cx="398461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41" t="-28889" r="-612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359745" y="4989741"/>
            <a:ext cx="3147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Accuracy = (TP + TN) / Total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59745" y="5997005"/>
            <a:ext cx="478881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“Specificity” = True negative rate =  TN / (TN + FP)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9745" y="5513372"/>
            <a:ext cx="579408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“Hit Rate” = “Sensitivity” = True positive rate = TP / (TP + FN)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17220" y="4009456"/>
            <a:ext cx="1459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TP / (TP + FN)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894746" y="3594306"/>
            <a:ext cx="148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TN / (TN + FP)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917220" y="3048032"/>
            <a:ext cx="1067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% correct</a:t>
            </a:r>
          </a:p>
        </p:txBody>
      </p:sp>
    </p:spTree>
    <p:extLst>
      <p:ext uri="{BB962C8B-B14F-4D97-AF65-F5344CB8AC3E}">
        <p14:creationId xmlns:p14="http://schemas.microsoft.com/office/powerpoint/2010/main" val="20255786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matrix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861733" y="3687255"/>
            <a:ext cx="1967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% Correct</a:t>
            </a:r>
          </a:p>
          <a:p>
            <a:r>
              <a:rPr lang="en-US" dirty="0"/>
              <a:t>90.7</a:t>
            </a:r>
          </a:p>
          <a:p>
            <a:r>
              <a:rPr lang="en-US" dirty="0"/>
              <a:t>56.5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61424" y="4917618"/>
            <a:ext cx="1871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Accuracy = 81.5% 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23515"/>
              </p:ext>
            </p:extLst>
          </p:nvPr>
        </p:nvGraphicFramePr>
        <p:xfrm>
          <a:off x="2589163" y="3120305"/>
          <a:ext cx="6984475" cy="149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4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3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57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Predicted*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57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70">
                <a:tc row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Observed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1167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119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5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208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270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91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lecture 1: Customer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82" y="3774075"/>
            <a:ext cx="4343357" cy="175003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Customer </a:t>
            </a:r>
            <a:r>
              <a:rPr lang="en-US" sz="2000" b="1" dirty="0"/>
              <a:t>acquisition</a:t>
            </a:r>
            <a:r>
              <a:rPr lang="en-US" sz="2000" dirty="0"/>
              <a:t>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how customers are “born” or first contact with the firm.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4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43233" y="3412067"/>
            <a:ext cx="10105534" cy="0"/>
          </a:xfrm>
          <a:prstGeom prst="straightConnector1">
            <a:avLst/>
          </a:prstGeom>
          <a:ln w="5715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3901170" y="1690688"/>
            <a:ext cx="4709430" cy="221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/>
              <a:t>Customer </a:t>
            </a:r>
            <a:r>
              <a:rPr lang="en-US" sz="2000" b="1" dirty="0"/>
              <a:t>development</a:t>
            </a:r>
            <a:r>
              <a:rPr lang="en-US" sz="2000" dirty="0"/>
              <a:t>: change in behavior over time: buying more (up-selling) or different things (cross-selling)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578409" y="3774076"/>
            <a:ext cx="4162676" cy="221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/>
              <a:t>Customer </a:t>
            </a:r>
            <a:r>
              <a:rPr lang="en-US" sz="2000" b="1" dirty="0"/>
              <a:t>retention</a:t>
            </a:r>
            <a:r>
              <a:rPr lang="en-US" sz="2000" dirty="0"/>
              <a:t>: preventing customer “death” or churn. 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3087" y="5576595"/>
            <a:ext cx="9385540" cy="778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Marketing is about acquiring, developing and retaining customers</a:t>
            </a:r>
          </a:p>
        </p:txBody>
      </p:sp>
    </p:spTree>
    <p:extLst>
      <p:ext uri="{BB962C8B-B14F-4D97-AF65-F5344CB8AC3E}">
        <p14:creationId xmlns:p14="http://schemas.microsoft.com/office/powerpoint/2010/main" val="4206292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715" y="1406825"/>
            <a:ext cx="5867693" cy="470951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 generalizes all cutoffs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40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0007" y="6274779"/>
            <a:ext cx="4847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Reading: </a:t>
            </a:r>
            <a:r>
              <a:rPr lang="en-US" u="sng" dirty="0" err="1">
                <a:hlinkClick r:id="rId4"/>
              </a:rPr>
              <a:t>Blattberg</a:t>
            </a:r>
            <a:r>
              <a:rPr lang="en-US" u="sng" dirty="0">
                <a:hlinkClick r:id="rId4"/>
              </a:rPr>
              <a:t>, Kim and </a:t>
            </a:r>
            <a:r>
              <a:rPr lang="en-US" u="sng" dirty="0" err="1">
                <a:hlinkClick r:id="rId4"/>
              </a:rPr>
              <a:t>Neslin</a:t>
            </a:r>
            <a:r>
              <a:rPr lang="en-US" u="sng" dirty="0">
                <a:hlinkClick r:id="rId4"/>
              </a:rPr>
              <a:t> (2008) </a:t>
            </a:r>
            <a:r>
              <a:rPr lang="en-US" u="sng" dirty="0" err="1">
                <a:hlinkClick r:id="rId4"/>
              </a:rPr>
              <a:t>Ch</a:t>
            </a:r>
            <a:r>
              <a:rPr lang="en-US" u="sng" dirty="0">
                <a:hlinkClick r:id="rId4"/>
              </a:rPr>
              <a:t> </a:t>
            </a:r>
            <a:r>
              <a:rPr lang="en-US" u="sng" dirty="0"/>
              <a:t>11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"/>
          </p:nvPr>
        </p:nvSpPr>
        <p:spPr>
          <a:xfrm>
            <a:off x="8433132" y="1690688"/>
            <a:ext cx="3519174" cy="4953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An ideal model will have a perfect true positive rate with no false positive rate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ROC curve will hug the top left corner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 bad model will make the same predictions for everyone, giving the diagonal line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55604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715" y="1406825"/>
            <a:ext cx="5867693" cy="470951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under the curve (AUC)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41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0007" y="6274779"/>
            <a:ext cx="4847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Reading: </a:t>
            </a:r>
            <a:r>
              <a:rPr lang="en-US" u="sng" dirty="0" err="1">
                <a:hlinkClick r:id="rId4"/>
              </a:rPr>
              <a:t>Blattberg</a:t>
            </a:r>
            <a:r>
              <a:rPr lang="en-US" u="sng" dirty="0">
                <a:hlinkClick r:id="rId4"/>
              </a:rPr>
              <a:t>, Kim and </a:t>
            </a:r>
            <a:r>
              <a:rPr lang="en-US" u="sng" dirty="0" err="1">
                <a:hlinkClick r:id="rId4"/>
              </a:rPr>
              <a:t>Neslin</a:t>
            </a:r>
            <a:r>
              <a:rPr lang="en-US" u="sng" dirty="0">
                <a:hlinkClick r:id="rId4"/>
              </a:rPr>
              <a:t> (2008) </a:t>
            </a:r>
            <a:r>
              <a:rPr lang="en-US" u="sng" dirty="0" err="1">
                <a:hlinkClick r:id="rId4"/>
              </a:rPr>
              <a:t>Ch</a:t>
            </a:r>
            <a:r>
              <a:rPr lang="en-US" u="sng" dirty="0">
                <a:hlinkClick r:id="rId4"/>
              </a:rPr>
              <a:t> </a:t>
            </a:r>
            <a:r>
              <a:rPr lang="en-US" u="sng" dirty="0"/>
              <a:t>11.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"/>
          </p:nvPr>
        </p:nvSpPr>
        <p:spPr>
          <a:xfrm>
            <a:off x="8433132" y="1690688"/>
            <a:ext cx="3519174" cy="4953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AUC is a measure of how well the model distinguishes between two classes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One way of interpreting AUC is as the probability that the model ranks a random positive example more highly than a random negative example</a:t>
            </a:r>
          </a:p>
        </p:txBody>
      </p:sp>
    </p:spTree>
    <p:extLst>
      <p:ext uri="{BB962C8B-B14F-4D97-AF65-F5344CB8AC3E}">
        <p14:creationId xmlns:p14="http://schemas.microsoft.com/office/powerpoint/2010/main" val="36787352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To get the “biggest bang for the buck”, the marketer who can afford to target n persons picks the n highest-probability customers as targets.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Basic idea: </a:t>
            </a:r>
          </a:p>
          <a:p>
            <a:pPr marL="0" indent="0">
              <a:buNone/>
            </a:pPr>
            <a:r>
              <a:rPr lang="en-US" dirty="0"/>
              <a:t>Based on predictions: pick top 10%, top 20%, … all 100%... </a:t>
            </a:r>
          </a:p>
          <a:p>
            <a:pPr marL="457200" lvl="1" indent="0">
              <a:buNone/>
            </a:pPr>
            <a:r>
              <a:rPr lang="en-US" dirty="0"/>
              <a:t>what % of churners will I get?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rank according to model, from most likely to least likely.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520" y="6488668"/>
            <a:ext cx="5044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Reading: </a:t>
            </a:r>
            <a:r>
              <a:rPr lang="en-US" u="sng" dirty="0" err="1">
                <a:hlinkClick r:id="rId3"/>
              </a:rPr>
              <a:t>Blattberg</a:t>
            </a:r>
            <a:r>
              <a:rPr lang="en-US" u="sng" dirty="0">
                <a:hlinkClick r:id="rId3"/>
              </a:rPr>
              <a:t>, Kim and </a:t>
            </a:r>
            <a:r>
              <a:rPr lang="en-US" u="sng" dirty="0" err="1">
                <a:hlinkClick r:id="rId3"/>
              </a:rPr>
              <a:t>Neslin</a:t>
            </a:r>
            <a:r>
              <a:rPr lang="en-US" u="sng" dirty="0">
                <a:hlinkClick r:id="rId3"/>
              </a:rPr>
              <a:t> (2008) </a:t>
            </a:r>
            <a:r>
              <a:rPr lang="en-US" u="sng" dirty="0" err="1">
                <a:hlinkClick r:id="rId3"/>
              </a:rPr>
              <a:t>Ch</a:t>
            </a:r>
            <a:r>
              <a:rPr lang="en-US" u="sng" dirty="0">
                <a:hlinkClick r:id="rId3"/>
              </a:rPr>
              <a:t> 10</a:t>
            </a:r>
            <a:r>
              <a:rPr lang="en-US" u="sng" dirty="0"/>
              <a:t>.3.4</a:t>
            </a:r>
            <a:endParaRPr lang="en-US" dirty="0"/>
          </a:p>
        </p:txBody>
      </p:sp>
      <p:sp>
        <p:nvSpPr>
          <p:cNvPr id="10" name="Lijntoelichting 1 5"/>
          <p:cNvSpPr/>
          <p:nvPr/>
        </p:nvSpPr>
        <p:spPr>
          <a:xfrm>
            <a:off x="8763000" y="2685710"/>
            <a:ext cx="1997281" cy="932911"/>
          </a:xfrm>
          <a:prstGeom prst="borderCallout1">
            <a:avLst>
              <a:gd name="adj1" fmla="val 47334"/>
              <a:gd name="adj2" fmla="val -470"/>
              <a:gd name="adj3" fmla="val 68585"/>
              <a:gd name="adj4" fmla="val -63978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Churn rate in top decile</a:t>
            </a:r>
            <a:endParaRPr lang="nl-NL" dirty="0"/>
          </a:p>
        </p:txBody>
      </p:sp>
      <p:sp>
        <p:nvSpPr>
          <p:cNvPr id="12" name="Lijntoelichting 1 5"/>
          <p:cNvSpPr/>
          <p:nvPr/>
        </p:nvSpPr>
        <p:spPr>
          <a:xfrm>
            <a:off x="8763000" y="4353751"/>
            <a:ext cx="1997281" cy="932911"/>
          </a:xfrm>
          <a:prstGeom prst="borderCallout1">
            <a:avLst>
              <a:gd name="adj1" fmla="val 47334"/>
              <a:gd name="adj2" fmla="val -470"/>
              <a:gd name="adj3" fmla="val -45767"/>
              <a:gd name="adj4" fmla="val -65674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Churn</a:t>
            </a:r>
            <a:r>
              <a:rPr lang="nl-NL" dirty="0"/>
              <a:t> </a:t>
            </a:r>
            <a:r>
              <a:rPr lang="nl-NL" dirty="0" err="1"/>
              <a:t>rate</a:t>
            </a:r>
            <a:r>
              <a:rPr lang="nl-NL" dirty="0"/>
              <a:t> in </a:t>
            </a:r>
            <a:r>
              <a:rPr lang="nl-NL" dirty="0" err="1"/>
              <a:t>entire</a:t>
            </a:r>
            <a:r>
              <a:rPr lang="nl-NL" dirty="0"/>
              <a:t> sample</a:t>
            </a:r>
          </a:p>
          <a:p>
            <a:pPr algn="ctr"/>
            <a:r>
              <a:rPr lang="nl-NL" dirty="0"/>
              <a:t>(.27)</a:t>
            </a:r>
          </a:p>
        </p:txBody>
      </p:sp>
    </p:spTree>
    <p:extLst>
      <p:ext uri="{BB962C8B-B14F-4D97-AF65-F5344CB8AC3E}">
        <p14:creationId xmlns:p14="http://schemas.microsoft.com/office/powerpoint/2010/main" val="41552603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75233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To get the “biggest bang for the buck”, the marketer who can afford to target n persons picks the n highest-probability customers as targets.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Basic idea: </a:t>
            </a:r>
          </a:p>
          <a:p>
            <a:pPr marL="0" indent="0">
              <a:buNone/>
            </a:pPr>
            <a:r>
              <a:rPr lang="en-US" dirty="0"/>
              <a:t>Based on predictions: pick top 10%, top 20%, … all 100%... </a:t>
            </a:r>
          </a:p>
          <a:p>
            <a:pPr marL="457200" lvl="1" indent="0">
              <a:buNone/>
            </a:pPr>
            <a:r>
              <a:rPr lang="en-US" dirty="0"/>
              <a:t>what % of churners will I get?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rank according to model, from most likely to least likely.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43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74259" y="2289015"/>
            <a:ext cx="106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Highest 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36548" y="5163547"/>
            <a:ext cx="1020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Lowest p</a:t>
            </a:r>
          </a:p>
        </p:txBody>
      </p:sp>
      <p:sp>
        <p:nvSpPr>
          <p:cNvPr id="6" name="Rectangle 5"/>
          <p:cNvSpPr/>
          <p:nvPr/>
        </p:nvSpPr>
        <p:spPr>
          <a:xfrm>
            <a:off x="77520" y="6488668"/>
            <a:ext cx="5044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Reading: </a:t>
            </a:r>
            <a:r>
              <a:rPr lang="en-US" u="sng" dirty="0" err="1">
                <a:hlinkClick r:id="rId3"/>
              </a:rPr>
              <a:t>Blattberg</a:t>
            </a:r>
            <a:r>
              <a:rPr lang="en-US" u="sng" dirty="0">
                <a:hlinkClick r:id="rId3"/>
              </a:rPr>
              <a:t>, Kim and </a:t>
            </a:r>
            <a:r>
              <a:rPr lang="en-US" u="sng" dirty="0" err="1">
                <a:hlinkClick r:id="rId3"/>
              </a:rPr>
              <a:t>Neslin</a:t>
            </a:r>
            <a:r>
              <a:rPr lang="en-US" u="sng" dirty="0">
                <a:hlinkClick r:id="rId3"/>
              </a:rPr>
              <a:t> (2008) </a:t>
            </a:r>
            <a:r>
              <a:rPr lang="en-US" u="sng" dirty="0" err="1">
                <a:hlinkClick r:id="rId3"/>
              </a:rPr>
              <a:t>Ch</a:t>
            </a:r>
            <a:r>
              <a:rPr lang="en-US" u="sng" dirty="0">
                <a:hlinkClick r:id="rId3"/>
              </a:rPr>
              <a:t> 10</a:t>
            </a:r>
            <a:r>
              <a:rPr lang="en-US" u="sng" dirty="0"/>
              <a:t>.3.4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702413"/>
              </p:ext>
            </p:extLst>
          </p:nvPr>
        </p:nvGraphicFramePr>
        <p:xfrm>
          <a:off x="6430854" y="1666602"/>
          <a:ext cx="5429250" cy="4339590"/>
        </p:xfrm>
        <a:graphic>
          <a:graphicData uri="http://schemas.openxmlformats.org/drawingml/2006/table">
            <a:tbl>
              <a:tblPr/>
              <a:tblGrid>
                <a:gridCol w="1148728">
                  <a:extLst>
                    <a:ext uri="{9D8B030D-6E8A-4147-A177-3AD203B41FA5}">
                      <a16:colId xmlns:a16="http://schemas.microsoft.com/office/drawing/2014/main" val="3735493451"/>
                    </a:ext>
                  </a:extLst>
                </a:gridCol>
                <a:gridCol w="1148728">
                  <a:extLst>
                    <a:ext uri="{9D8B030D-6E8A-4147-A177-3AD203B41FA5}">
                      <a16:colId xmlns:a16="http://schemas.microsoft.com/office/drawing/2014/main" val="1387789801"/>
                    </a:ext>
                  </a:extLst>
                </a:gridCol>
                <a:gridCol w="1148728">
                  <a:extLst>
                    <a:ext uri="{9D8B030D-6E8A-4147-A177-3AD203B41FA5}">
                      <a16:colId xmlns:a16="http://schemas.microsoft.com/office/drawing/2014/main" val="1971434646"/>
                    </a:ext>
                  </a:extLst>
                </a:gridCol>
                <a:gridCol w="1983066">
                  <a:extLst>
                    <a:ext uri="{9D8B030D-6E8A-4147-A177-3AD203B41FA5}">
                      <a16:colId xmlns:a16="http://schemas.microsoft.com/office/drawing/2014/main" val="380048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decile</a:t>
                      </a: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dirty="0">
                          <a:effectLst/>
                        </a:rPr>
                        <a:t>actual churn rate</a:t>
                      </a: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dirty="0">
                          <a:effectLst/>
                        </a:rPr>
                        <a:t>lift</a:t>
                      </a: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dirty="0">
                          <a:effectLst/>
                        </a:rPr>
                        <a:t>cumulative lift</a:t>
                      </a:r>
                    </a:p>
                  </a:txBody>
                  <a:tcPr marL="47625" marR="47625" marT="47625" marB="47625" anchor="b">
                    <a:lnL>
                      <a:noFill/>
                    </a:lnL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586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 fontAlgn="t"/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0.7684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2.8355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28.4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199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0.6250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2.3065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51.5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783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0.4350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1.6054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67.5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499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0.3466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1.2791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80.3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394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0.2500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0.9226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89.5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962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0.1412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0.5212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94.8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509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0.0795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0.2936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97.7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134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0.0395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0.1459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99.2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226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0.0227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0.0839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100.0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652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0.0000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100.0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246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1491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706" y="144849"/>
            <a:ext cx="8364063" cy="67131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92979" y="2179314"/>
            <a:ext cx="281155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The top 3 deciles account for 67% of all churners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809427" y="2363981"/>
            <a:ext cx="744448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681448" y="4120030"/>
            <a:ext cx="2723084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If I randomly selected 30% of ALL customers, I would expect to see 30% of ALL CHURNERS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848531" y="4281955"/>
            <a:ext cx="744448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0822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 for proactive targeting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 many deciles should we target?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833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BKN 24.4.2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716" y="1170423"/>
            <a:ext cx="6962418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061" y="4229100"/>
            <a:ext cx="443191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 proportion contacted</a:t>
            </a:r>
          </a:p>
          <a:p>
            <a:r>
              <a:rPr lang="en-US" dirty="0"/>
              <a:t>β proportion churners contacted</a:t>
            </a:r>
          </a:p>
          <a:p>
            <a:r>
              <a:rPr lang="en-US" dirty="0"/>
              <a:t>γ proportion rescued if a churner</a:t>
            </a:r>
          </a:p>
          <a:p>
            <a:r>
              <a:rPr lang="en-US" dirty="0"/>
              <a:t>c cost of contacting</a:t>
            </a:r>
          </a:p>
          <a:p>
            <a:r>
              <a:rPr lang="en-US" dirty="0"/>
              <a:t>δ cost of incentive to stay</a:t>
            </a:r>
          </a:p>
          <a:p>
            <a:r>
              <a:rPr lang="en-US" dirty="0"/>
              <a:t>LTV lifetime value of customer</a:t>
            </a:r>
          </a:p>
          <a:p>
            <a:endParaRPr lang="en-US" dirty="0"/>
          </a:p>
          <a:p>
            <a:r>
              <a:rPr lang="en-US" dirty="0"/>
              <a:t>ψ proportion non-churner takes incentive = 1</a:t>
            </a:r>
          </a:p>
          <a:p>
            <a:r>
              <a:rPr lang="en-US" dirty="0"/>
              <a:t>Δ percent increase in LTV of non-churners = 0</a:t>
            </a:r>
          </a:p>
        </p:txBody>
      </p:sp>
    </p:spTree>
    <p:extLst>
      <p:ext uri="{BB962C8B-B14F-4D97-AF65-F5344CB8AC3E}">
        <p14:creationId xmlns:p14="http://schemas.microsoft.com/office/powerpoint/2010/main" val="31199223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we contact the top K deciles, what is the proportion of actual churners contacted?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actual churn rate in decile k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the number of customers in decile k.  These can be found in the </a:t>
                </a:r>
                <a:r>
                  <a:rPr lang="en-US" dirty="0">
                    <a:hlinkClick r:id="rId2" action="ppaction://hlinksldjump"/>
                  </a:rPr>
                  <a:t>lift table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647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Π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𝐿𝑇𝑉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𝐿𝑇𝑉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dirty="0"/>
                  <a:t>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.1, .2, .. 1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maximize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273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88875"/>
            <a:ext cx="8139112" cy="6532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58480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γ proportion rescued if a churner = 0.10</a:t>
            </a:r>
          </a:p>
          <a:p>
            <a:r>
              <a:rPr lang="en-US" sz="1400" dirty="0"/>
              <a:t>c cost of contacting = 0.50</a:t>
            </a:r>
          </a:p>
          <a:p>
            <a:r>
              <a:rPr lang="en-US" sz="1400" dirty="0"/>
              <a:t>δ cost of incentive to stay = 50</a:t>
            </a:r>
          </a:p>
          <a:p>
            <a:r>
              <a:rPr lang="en-US" sz="1400" dirty="0"/>
              <a:t>LTV lifetime value of customer = 500</a:t>
            </a:r>
          </a:p>
        </p:txBody>
      </p:sp>
    </p:spTree>
    <p:extLst>
      <p:ext uri="{BB962C8B-B14F-4D97-AF65-F5344CB8AC3E}">
        <p14:creationId xmlns:p14="http://schemas.microsoft.com/office/powerpoint/2010/main" val="6200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Case: preventing churn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Customer churn (customer quitting)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Typically, it is cheaper</a:t>
            </a:r>
            <a:r>
              <a:rPr lang="en-US" sz="2400" dirty="0"/>
              <a:t> to retain existing customers than to acquire new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 descr="Image result for customer churn industry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498" y="1825625"/>
            <a:ext cx="5181600" cy="375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84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Case: proactive churn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Reactive churn management</a:t>
            </a:r>
          </a:p>
          <a:p>
            <a:pPr lvl="1"/>
            <a:r>
              <a:rPr lang="en-US" dirty="0"/>
              <a:t>Customer already almost out of the door</a:t>
            </a:r>
          </a:p>
          <a:p>
            <a:endParaRPr lang="en-US" dirty="0"/>
          </a:p>
          <a:p>
            <a:r>
              <a:rPr lang="en-US" b="1" dirty="0"/>
              <a:t>Proactive</a:t>
            </a:r>
            <a:r>
              <a:rPr lang="en-US" dirty="0"/>
              <a:t>: identify customers who have high probability of churning.	</a:t>
            </a:r>
          </a:p>
          <a:p>
            <a:pPr lvl="1"/>
            <a:r>
              <a:rPr lang="en-US" dirty="0"/>
              <a:t>Need model to predict churn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Contact customer ahead of churn (quit) </a:t>
            </a:r>
          </a:p>
          <a:p>
            <a:pPr lvl="1"/>
            <a:r>
              <a:rPr lang="en-US" dirty="0"/>
              <a:t>Offer incentive or service to prevent customer from churning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9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can companies predict who will churn?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model to predict quit or stay based on all variables you have at your disposal</a:t>
            </a:r>
          </a:p>
          <a:p>
            <a:pPr lvl="1"/>
            <a:r>
              <a:rPr lang="en-US" dirty="0"/>
              <a:t>Past usage</a:t>
            </a:r>
          </a:p>
          <a:p>
            <a:pPr lvl="1"/>
            <a:r>
              <a:rPr lang="en-US" dirty="0"/>
              <a:t>Contract type</a:t>
            </a:r>
          </a:p>
          <a:p>
            <a:pPr lvl="1"/>
            <a:r>
              <a:rPr lang="en-US" dirty="0"/>
              <a:t>Marketing</a:t>
            </a:r>
          </a:p>
          <a:p>
            <a:pPr lvl="1"/>
            <a:r>
              <a:rPr lang="en-US" dirty="0"/>
              <a:t>Demographics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Use the results of this model to predict likelihood of quitting for new/current customers.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1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3318" y="4615050"/>
            <a:ext cx="9144000" cy="1655762"/>
          </a:xfrm>
        </p:spPr>
        <p:txBody>
          <a:bodyPr/>
          <a:lstStyle/>
          <a:p>
            <a:r>
              <a:rPr lang="en-US" u="sng" dirty="0" err="1">
                <a:hlinkClick r:id="rId2"/>
              </a:rPr>
              <a:t>Blattberg</a:t>
            </a:r>
            <a:r>
              <a:rPr lang="en-US" u="sng" dirty="0">
                <a:hlinkClick r:id="rId2"/>
              </a:rPr>
              <a:t>, Kim and </a:t>
            </a:r>
            <a:r>
              <a:rPr lang="en-US" u="sng" dirty="0" err="1">
                <a:hlinkClick r:id="rId2"/>
              </a:rPr>
              <a:t>Neslin</a:t>
            </a:r>
            <a:r>
              <a:rPr lang="en-US" u="sng" dirty="0">
                <a:hlinkClick r:id="rId2"/>
              </a:rPr>
              <a:t> (2008) Ch. 15: 377-85</a:t>
            </a:r>
            <a:endParaRPr lang="en-US" u="sng" dirty="0"/>
          </a:p>
          <a:p>
            <a:r>
              <a:rPr lang="en-US" dirty="0" err="1"/>
              <a:t>Quantitative_Models_in_Marketing_Research</a:t>
            </a:r>
            <a:r>
              <a:rPr lang="en-US" dirty="0"/>
              <a:t>: Chapter 4, a binomial dependent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9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response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Dependent variable is </a:t>
                </a:r>
                <a:r>
                  <a:rPr lang="en-US" u="sng" dirty="0"/>
                  <a:t>binary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,1}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381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658335826"/>
                  </p:ext>
                </p:extLst>
              </p:nvPr>
            </p:nvGraphicFramePr>
            <p:xfrm>
              <a:off x="6435810" y="2212217"/>
              <a:ext cx="51816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90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90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1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1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entury Gothic" panose="020B0502020202020204" pitchFamily="34" charset="0"/>
                            </a:rPr>
                            <a:t>Churn/quit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entury Gothic" panose="020B0502020202020204" pitchFamily="34" charset="0"/>
                            </a:rPr>
                            <a:t>Didn’t churn/quit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entury Gothic" panose="020B0502020202020204" pitchFamily="34" charset="0"/>
                            </a:rPr>
                            <a:t>Joined/subscribed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entury Gothic" panose="020B0502020202020204" pitchFamily="34" charset="0"/>
                            </a:rPr>
                            <a:t>Didn’t join/subscribe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entury Gothic" panose="020B0502020202020204" pitchFamily="34" charset="0"/>
                            </a:rPr>
                            <a:t>Responded to marketing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entury Gothic" panose="020B0502020202020204" pitchFamily="34" charset="0"/>
                            </a:rPr>
                            <a:t>Didn’t respond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entury Gothic" panose="020B0502020202020204" pitchFamily="34" charset="0"/>
                            </a:rPr>
                            <a:t>Bought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entury Gothic" panose="020B0502020202020204" pitchFamily="34" charset="0"/>
                            </a:rPr>
                            <a:t>Didn’t buy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entury Gothic" panose="020B0502020202020204" pitchFamily="34" charset="0"/>
                            </a:rPr>
                            <a:t>Chose</a:t>
                          </a:r>
                          <a:r>
                            <a:rPr lang="en-US" sz="1400" baseline="0" dirty="0">
                              <a:latin typeface="Century Gothic" panose="020B0502020202020204" pitchFamily="34" charset="0"/>
                            </a:rPr>
                            <a:t> option A</a:t>
                          </a:r>
                          <a:endParaRPr lang="en-US" sz="1400" dirty="0"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entury Gothic" panose="020B0502020202020204" pitchFamily="34" charset="0"/>
                            </a:rPr>
                            <a:t>Chose</a:t>
                          </a:r>
                          <a:r>
                            <a:rPr lang="en-US" sz="1400" baseline="0" dirty="0">
                              <a:latin typeface="Century Gothic" panose="020B0502020202020204" pitchFamily="34" charset="0"/>
                            </a:rPr>
                            <a:t> option B</a:t>
                          </a:r>
                          <a:endParaRPr lang="en-US" sz="1400" dirty="0"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entury Gothic" panose="020B0502020202020204" pitchFamily="34" charset="0"/>
                            </a:rPr>
                            <a:t>Upgraded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entury Gothic" panose="020B0502020202020204" pitchFamily="34" charset="0"/>
                            </a:rPr>
                            <a:t>Didn’t upgrade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entury Gothic" panose="020B0502020202020204" pitchFamily="34" charset="0"/>
                            </a:rPr>
                            <a:t>Changed service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Century Gothic" panose="020B0502020202020204" pitchFamily="34" charset="0"/>
                            </a:rPr>
                            <a:t>Didn’t change service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658335826"/>
                  </p:ext>
                </p:extLst>
              </p:nvPr>
            </p:nvGraphicFramePr>
            <p:xfrm>
              <a:off x="6435810" y="2212217"/>
              <a:ext cx="51816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90800"/>
                    <a:gridCol w="25908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35" t="-1639" r="-100704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71" t="-1639" r="-941" b="-7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entury Gothic" panose="020B0502020202020204" pitchFamily="34" charset="0"/>
                            </a:rPr>
                            <a:t>Churn/quit</a:t>
                          </a:r>
                          <a:endParaRPr lang="en-US" sz="1400" dirty="0"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entury Gothic" panose="020B0502020202020204" pitchFamily="34" charset="0"/>
                            </a:rPr>
                            <a:t>Didn’t churn/quit</a:t>
                          </a:r>
                          <a:endParaRPr lang="en-US" sz="1400" dirty="0"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entury Gothic" panose="020B0502020202020204" pitchFamily="34" charset="0"/>
                            </a:rPr>
                            <a:t>Joined/subscribed</a:t>
                          </a:r>
                          <a:endParaRPr lang="en-US" sz="1400" dirty="0"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entury Gothic" panose="020B0502020202020204" pitchFamily="34" charset="0"/>
                            </a:rPr>
                            <a:t>Didn’t join/subscribe</a:t>
                          </a:r>
                          <a:endParaRPr lang="en-US" sz="1400" dirty="0"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entury Gothic" panose="020B0502020202020204" pitchFamily="34" charset="0"/>
                            </a:rPr>
                            <a:t>Responded to marketing</a:t>
                          </a:r>
                          <a:endParaRPr lang="en-US" sz="1400" dirty="0"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entury Gothic" panose="020B0502020202020204" pitchFamily="34" charset="0"/>
                            </a:rPr>
                            <a:t>Didn’t respond</a:t>
                          </a:r>
                          <a:endParaRPr lang="en-US" sz="1400" dirty="0"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entury Gothic" panose="020B0502020202020204" pitchFamily="34" charset="0"/>
                            </a:rPr>
                            <a:t>Bought</a:t>
                          </a:r>
                          <a:endParaRPr lang="en-US" sz="1400" dirty="0"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entury Gothic" panose="020B0502020202020204" pitchFamily="34" charset="0"/>
                            </a:rPr>
                            <a:t>Didn’t buy</a:t>
                          </a:r>
                          <a:endParaRPr lang="en-US" sz="1400" dirty="0"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entury Gothic" panose="020B0502020202020204" pitchFamily="34" charset="0"/>
                            </a:rPr>
                            <a:t>Chose</a:t>
                          </a:r>
                          <a:r>
                            <a:rPr lang="en-US" sz="1400" baseline="0" dirty="0" smtClean="0">
                              <a:latin typeface="Century Gothic" panose="020B0502020202020204" pitchFamily="34" charset="0"/>
                            </a:rPr>
                            <a:t> option A</a:t>
                          </a:r>
                          <a:endParaRPr lang="en-US" sz="1400" dirty="0"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entury Gothic" panose="020B0502020202020204" pitchFamily="34" charset="0"/>
                            </a:rPr>
                            <a:t>Chose</a:t>
                          </a:r>
                          <a:r>
                            <a:rPr lang="en-US" sz="1400" baseline="0" dirty="0" smtClean="0">
                              <a:latin typeface="Century Gothic" panose="020B0502020202020204" pitchFamily="34" charset="0"/>
                            </a:rPr>
                            <a:t> option B</a:t>
                          </a:r>
                          <a:endParaRPr lang="en-US" sz="1400" dirty="0"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entury Gothic" panose="020B0502020202020204" pitchFamily="34" charset="0"/>
                            </a:rPr>
                            <a:t>Upgraded</a:t>
                          </a:r>
                          <a:endParaRPr lang="en-US" sz="1400" dirty="0"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entury Gothic" panose="020B0502020202020204" pitchFamily="34" charset="0"/>
                            </a:rPr>
                            <a:t>Didn’t upgrade</a:t>
                          </a:r>
                          <a:endParaRPr lang="en-US" sz="1400" dirty="0"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entury Gothic" panose="020B0502020202020204" pitchFamily="34" charset="0"/>
                            </a:rPr>
                            <a:t>Changed service</a:t>
                          </a:r>
                          <a:endParaRPr lang="en-US" sz="1400" dirty="0"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Century Gothic" panose="020B0502020202020204" pitchFamily="34" charset="0"/>
                            </a:rPr>
                            <a:t>Didn’t change service</a:t>
                          </a:r>
                          <a:endParaRPr lang="en-US" sz="1400" dirty="0"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56528" y="4809605"/>
            <a:ext cx="4200805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</a:rPr>
              <a:t>Mutually exclusive: can’t be both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</a:rPr>
              <a:t>Collectively exhaustive: can’t be neither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</a:rPr>
              <a:t>Arbitrary what we call “1” and “0”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8509473" y="1643675"/>
            <a:ext cx="103427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280353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30064</TotalTime>
  <Words>2078</Words>
  <Application>Microsoft Office PowerPoint</Application>
  <PresentationFormat>Widescreen</PresentationFormat>
  <Paragraphs>463</Paragraphs>
  <Slides>49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Century Gothic</vt:lpstr>
      <vt:lpstr>inherit</vt:lpstr>
      <vt:lpstr>Times New Roman</vt:lpstr>
      <vt:lpstr>Office Theme</vt:lpstr>
      <vt:lpstr>Customer Analytics  Logistic regression,  churn management </vt:lpstr>
      <vt:lpstr>Agenda</vt:lpstr>
      <vt:lpstr>Churn management</vt:lpstr>
      <vt:lpstr>from lecture 1: Customer lifecycle</vt:lpstr>
      <vt:lpstr>Case: preventing churn</vt:lpstr>
      <vt:lpstr>Case: proactive churn management</vt:lpstr>
      <vt:lpstr>How can companies predict who will churn?</vt:lpstr>
      <vt:lpstr>Logistic regression</vt:lpstr>
      <vt:lpstr>Modeling response</vt:lpstr>
      <vt:lpstr>Modeling the probability</vt:lpstr>
      <vt:lpstr>PowerPoint Presentation</vt:lpstr>
      <vt:lpstr>Linear model for log odds</vt:lpstr>
      <vt:lpstr>Multiplicative effect on odds</vt:lpstr>
      <vt:lpstr>Maximum Likelihood Estimation</vt:lpstr>
      <vt:lpstr>Telco churn (inspecting)</vt:lpstr>
      <vt:lpstr>Telco churn</vt:lpstr>
      <vt:lpstr>PowerPoint Presentation</vt:lpstr>
      <vt:lpstr>Model 0: </vt:lpstr>
      <vt:lpstr>PowerPoint Presentation</vt:lpstr>
      <vt:lpstr>PowerPoint Presentation</vt:lpstr>
      <vt:lpstr>Model 1</vt:lpstr>
      <vt:lpstr>PowerPoint Presentation</vt:lpstr>
      <vt:lpstr>PowerPoint Presentation</vt:lpstr>
      <vt:lpstr>PowerPoint Presentation</vt:lpstr>
      <vt:lpstr>Deviance</vt:lpstr>
      <vt:lpstr>PowerPoint Presentation</vt:lpstr>
      <vt:lpstr>In-sample vs. out-of-sample</vt:lpstr>
      <vt:lpstr>Overfitting</vt:lpstr>
      <vt:lpstr>Example</vt:lpstr>
      <vt:lpstr>PowerPoint Presentation</vt:lpstr>
      <vt:lpstr>Out-of-sample</vt:lpstr>
      <vt:lpstr>Cross-validation</vt:lpstr>
      <vt:lpstr>Problems</vt:lpstr>
      <vt:lpstr>K-fold cross validation</vt:lpstr>
      <vt:lpstr>PowerPoint Presentation</vt:lpstr>
      <vt:lpstr>PowerPoint Presentation</vt:lpstr>
      <vt:lpstr>Other diagnostics</vt:lpstr>
      <vt:lpstr>Classification (aka “confusion”) matrix</vt:lpstr>
      <vt:lpstr>Classification matrix</vt:lpstr>
      <vt:lpstr>ROC curve generalizes all cutoffs</vt:lpstr>
      <vt:lpstr>Area under the curve (AUC)</vt:lpstr>
      <vt:lpstr>Lift </vt:lpstr>
      <vt:lpstr>Lift </vt:lpstr>
      <vt:lpstr>PowerPoint Presentation</vt:lpstr>
      <vt:lpstr>Logistic regression for proactive targeting</vt:lpstr>
      <vt:lpstr>BKN 24.4.2</vt:lpstr>
      <vt:lpstr>proportion </vt:lpstr>
      <vt:lpstr>profits </vt:lpstr>
      <vt:lpstr>PowerPoint Presentation</vt:lpstr>
    </vt:vector>
  </TitlesOfParts>
  <Company>Tilburg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Attrition Models</dc:title>
  <dc:creator>G. Knox</dc:creator>
  <cp:lastModifiedBy>George Knox</cp:lastModifiedBy>
  <cp:revision>507</cp:revision>
  <cp:lastPrinted>2019-11-05T14:30:52Z</cp:lastPrinted>
  <dcterms:created xsi:type="dcterms:W3CDTF">2016-02-20T12:06:45Z</dcterms:created>
  <dcterms:modified xsi:type="dcterms:W3CDTF">2021-11-09T15:06:39Z</dcterms:modified>
</cp:coreProperties>
</file>