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  <p:sldMasterId id="2147483792" r:id="rId2"/>
    <p:sldMasterId id="2147483741" r:id="rId3"/>
    <p:sldMasterId id="2147483771" r:id="rId4"/>
    <p:sldMasterId id="2147483831" r:id="rId5"/>
  </p:sldMasterIdLst>
  <p:notesMasterIdLst>
    <p:notesMasterId r:id="rId8"/>
  </p:notesMasterIdLst>
  <p:sldIdLst>
    <p:sldId id="261" r:id="rId6"/>
    <p:sldId id="367" r:id="rId7"/>
  </p:sldIdLst>
  <p:sldSz cx="12192000" cy="6858000"/>
  <p:notesSz cx="7315200" cy="96012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. van der Vliet" initials="AvdV" lastIdx="2" clrIdx="0">
    <p:extLst>
      <p:ext uri="{19B8F6BF-5375-455C-9EA6-DF929625EA0E}">
        <p15:presenceInfo xmlns:p15="http://schemas.microsoft.com/office/powerpoint/2012/main" userId="S-1-5-21-3009188405-4059014094-2327816963-1307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05" autoAdjust="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A988B-3983-4A60-B1E3-8B895221223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9E94-9C02-4081-8484-9D126A45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6" t="48544"/>
          <a:stretch/>
        </p:blipFill>
        <p:spPr>
          <a:xfrm>
            <a:off x="5883668" y="1904228"/>
            <a:ext cx="6308332" cy="21790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Herosp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pic>
        <p:nvPicPr>
          <p:cNvPr id="12" name="Slog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3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chapter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3" descr="7349 TIL] leeg_Pagina_5.jpg">
            <a:extLst>
              <a:ext uri="{FF2B5EF4-FFF2-40B4-BE49-F238E27FC236}">
                <a16:creationId xmlns:a16="http://schemas.microsoft.com/office/drawing/2014/main" id="{27A3A1DA-FA30-43D1-9D36-8C8FC594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44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80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chapter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9" descr="7349 TIL] leeg_Pagina_4.jpg">
            <a:extLst>
              <a:ext uri="{FF2B5EF4-FFF2-40B4-BE49-F238E27FC236}">
                <a16:creationId xmlns:a16="http://schemas.microsoft.com/office/drawing/2014/main" id="{E954D147-7E75-4E2D-9863-4A22894C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298" cy="6862326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381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chapt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D2DFC93-799E-4890-B968-C8902B034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1" y="1300508"/>
            <a:ext cx="10896000" cy="828000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823660" y="546212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526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55913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34609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304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0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og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  <p:pic>
        <p:nvPicPr>
          <p:cNvPr id="7" name="Afbeelding 13">
            <a:extLst>
              <a:ext uri="{FF2B5EF4-FFF2-40B4-BE49-F238E27FC236}">
                <a16:creationId xmlns:a16="http://schemas.microsoft.com/office/drawing/2014/main" id="{55E1DE68-0D91-4F5E-A6D1-EC4DCCC8D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07"/>
            <a:ext cx="12295032" cy="6914599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7D2DFC93-799E-4890-B968-C8902B034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1" y="1741585"/>
            <a:ext cx="10896000" cy="828000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50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9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6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36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chapter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3" descr="7349 TIL] leeg_Pagina_5.jpg">
            <a:extLst>
              <a:ext uri="{FF2B5EF4-FFF2-40B4-BE49-F238E27FC236}">
                <a16:creationId xmlns:a16="http://schemas.microsoft.com/office/drawing/2014/main" id="{27A3A1DA-FA30-43D1-9D36-8C8FC594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44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92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32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63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404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32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4955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79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7887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19813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6392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6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chapter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9" descr="7349 TIL] leeg_Pagina_4.jpg">
            <a:extLst>
              <a:ext uri="{FF2B5EF4-FFF2-40B4-BE49-F238E27FC236}">
                <a16:creationId xmlns:a16="http://schemas.microsoft.com/office/drawing/2014/main" id="{E954D147-7E75-4E2D-9863-4A22894C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298" cy="6862326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822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98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56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2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74820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517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4"/>
            <a:ext cx="4921250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55755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1817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16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61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62251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chapt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D2DFC93-799E-4890-B968-C8902B034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1" y="1300508"/>
            <a:ext cx="10896000" cy="828000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823660" y="546212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741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947398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9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7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3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904555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2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092111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8388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55811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053929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51894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77078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311332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94216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190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094294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055163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82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06952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6206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82474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4.jp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13.jp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image" Target="../media/image14.jpg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image" Target="../media/image13.jpg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5964404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rgbClr val="DAB879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53232"/>
          </a:xfrm>
          <a:prstGeom prst="rect">
            <a:avLst/>
          </a:prstGeom>
          <a:solidFill>
            <a:srgbClr val="DAB8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0"/>
            <a:ext cx="178152" cy="6858000"/>
          </a:xfrm>
          <a:prstGeom prst="rect">
            <a:avLst/>
          </a:prstGeom>
          <a:solidFill>
            <a:srgbClr val="8BA8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jdelijke aanduiding voor tekst 2"/>
          <p:cNvSpPr txBox="1">
            <a:spLocks/>
          </p:cNvSpPr>
          <p:nvPr/>
        </p:nvSpPr>
        <p:spPr>
          <a:xfrm>
            <a:off x="655367" y="6110654"/>
            <a:ext cx="10896000" cy="2124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8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1pPr>
            <a:lvl2pPr marL="573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2pPr>
            <a:lvl3pPr marL="861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3pPr>
            <a:lvl4pPr marL="1152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4pPr>
            <a:lvl5pPr marL="1440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800" i="1" dirty="0"/>
          </a:p>
        </p:txBody>
      </p:sp>
      <p:pic>
        <p:nvPicPr>
          <p:cNvPr id="14" name="Sloga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739" y="6023769"/>
            <a:ext cx="1576388" cy="776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2" y="5969767"/>
            <a:ext cx="2951909" cy="8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06" r:id="rId2"/>
    <p:sldLayoutId id="2147483717" r:id="rId3"/>
    <p:sldLayoutId id="2147483719" r:id="rId4"/>
    <p:sldLayoutId id="2147483787" r:id="rId5"/>
    <p:sldLayoutId id="2147483789" r:id="rId6"/>
    <p:sldLayoutId id="2147483791" r:id="rId7"/>
    <p:sldLayoutId id="2147483801" r:id="rId8"/>
    <p:sldLayoutId id="2147483802" r:id="rId9"/>
    <p:sldLayoutId id="2147483804" r:id="rId10"/>
    <p:sldLayoutId id="214748380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1" descr="7349 TIL] leeg_Pagina_7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" y="9448"/>
            <a:ext cx="12189688" cy="6858043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5964404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rgbClr val="DAB879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959118"/>
            <a:ext cx="10345737" cy="528342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" name="Tijdelijke aanduiding voor tekst 2"/>
          <p:cNvSpPr txBox="1">
            <a:spLocks/>
          </p:cNvSpPr>
          <p:nvPr/>
        </p:nvSpPr>
        <p:spPr>
          <a:xfrm>
            <a:off x="655367" y="6110654"/>
            <a:ext cx="10896000" cy="2124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8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1pPr>
            <a:lvl2pPr marL="573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2pPr>
            <a:lvl3pPr marL="861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3pPr>
            <a:lvl4pPr marL="1152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4pPr>
            <a:lvl5pPr marL="1440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800" i="1" dirty="0"/>
          </a:p>
        </p:txBody>
      </p:sp>
      <p:cxnSp>
        <p:nvCxnSpPr>
          <p:cNvPr id="13" name="Rechte verbindingslijn 2"/>
          <p:cNvCxnSpPr/>
          <p:nvPr/>
        </p:nvCxnSpPr>
        <p:spPr>
          <a:xfrm>
            <a:off x="941020" y="812867"/>
            <a:ext cx="1032864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9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537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08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25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26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02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44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3F7CB-4FE7-4024-9986-9C3EC49145A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8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52" r:id="rId14"/>
    <p:sldLayoutId id="2147483876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lburguniversity.edu/students/studying/exams/e-assessment/testvi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hyperlink" Target="https://www.tilburguniversity.edu/students/studying/exams/online-procto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Problems? Contact IT (telephone: 013-466 2222) and/or chat function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You can find all the relevant information on the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Student Portal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All the relevant information about Proctorio can be found via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this link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Questionnaire at the end of the examination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information exam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37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Formula sheet (to be downloaded directly from </a:t>
            </a:r>
            <a:r>
              <a:rPr lang="en-US" dirty="0" smtClean="0">
                <a:solidFill>
                  <a:schemeClr val="tx1"/>
                </a:solidFill>
              </a:rPr>
              <a:t>Testvision)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Scrap paper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RStudio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Microsoft Excel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calculator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Datasets </a:t>
            </a:r>
            <a:r>
              <a:rPr lang="en-US" dirty="0">
                <a:solidFill>
                  <a:schemeClr val="tx1"/>
                </a:solidFill>
              </a:rPr>
              <a:t>(to be downloaded directly from </a:t>
            </a:r>
            <a:r>
              <a:rPr lang="en-US" dirty="0" smtClean="0">
                <a:solidFill>
                  <a:schemeClr val="tx1"/>
                </a:solidFill>
              </a:rPr>
              <a:t>Testvision)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Simple </a:t>
            </a:r>
            <a:r>
              <a:rPr lang="en-US" dirty="0">
                <a:solidFill>
                  <a:schemeClr val="tx1"/>
                </a:solidFill>
              </a:rPr>
              <a:t>calculator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Second screen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Headphones, earbuds, or any other type of listening equipment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Wearables (e.g. smart watches, health checkers, etc.)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Background sound (e.g. music)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Phone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Pencil cases/lunch boxes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4"/>
          </p:nvPr>
        </p:nvSpPr>
        <p:spPr>
          <a:xfrm>
            <a:off x="657600" y="1922535"/>
            <a:ext cx="5330565" cy="3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Allowed during the exam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10636" y="1922535"/>
            <a:ext cx="5352000" cy="3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allowed during the exam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information exam</a:t>
            </a:r>
            <a:endParaRPr lang="en-US" b="1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046351" y="5311643"/>
            <a:ext cx="2390390" cy="5536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Your desk must be empty!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slides-PL-templat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terslides-PL-template" id="{BA68F788-5607-4451-ADD9-157916E04EB2}" vid="{53CADF20-341F-48AF-A11D-484DE68ED555}"/>
    </a:ext>
  </a:extLst>
</a:theme>
</file>

<file path=ppt/theme/theme2.xml><?xml version="1.0" encoding="utf-8"?>
<a:theme xmlns:a="http://schemas.openxmlformats.org/drawingml/2006/main" name="1_Professional Learning Tilburg Universit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_TilburgUniversity 2015" id="{1DFE9875-28DB-4F49-AC1A-788CDA025A11}" vid="{41D490DE-95AB-42B8-A49E-988EEADC7CB7}"/>
    </a:ext>
  </a:extLst>
</a:theme>
</file>

<file path=ppt/theme/theme3.xml><?xml version="1.0" encoding="utf-8"?>
<a:theme xmlns:a="http://schemas.openxmlformats.org/drawingml/2006/main" name="_TilburgUniversity Light Brass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D573B7D-5A6D-43BE-B622-FA17F8802A76}"/>
    </a:ext>
  </a:extLst>
</a:theme>
</file>

<file path=ppt/theme/theme4.xml><?xml version="1.0" encoding="utf-8"?>
<a:theme xmlns:a="http://schemas.openxmlformats.org/drawingml/2006/main" name="_TilburgUniversity Gre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71C123E7-A243-48CA-BC70-032C966F889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Masterslides-PL-template Bestaande PPT omzetten</Template>
  <TotalTime>5893</TotalTime>
  <Words>132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Museo Sans 500</vt:lpstr>
      <vt:lpstr>Museo Sans 900</vt:lpstr>
      <vt:lpstr>ScalaSans</vt:lpstr>
      <vt:lpstr>ヒラギノ角ゴ Pro W3</vt:lpstr>
      <vt:lpstr>Masterslides-PL-template</vt:lpstr>
      <vt:lpstr>1_Professional Learning Tilburg University</vt:lpstr>
      <vt:lpstr>_TilburgUniversity Light Brass</vt:lpstr>
      <vt:lpstr>_TilburgUniversity Grey</vt:lpstr>
      <vt:lpstr>Office Theme</vt:lpstr>
      <vt:lpstr>Important information exam</vt:lpstr>
      <vt:lpstr>Important information exam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Customer Lifetime Value to Life</dc:title>
  <dc:creator>G. Knox</dc:creator>
  <cp:lastModifiedBy>A. van der Vliet</cp:lastModifiedBy>
  <cp:revision>246</cp:revision>
  <cp:lastPrinted>2019-11-25T15:17:07Z</cp:lastPrinted>
  <dcterms:created xsi:type="dcterms:W3CDTF">2018-11-05T13:23:03Z</dcterms:created>
  <dcterms:modified xsi:type="dcterms:W3CDTF">2020-12-08T10:55:38Z</dcterms:modified>
</cp:coreProperties>
</file>