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73" r:id="rId14"/>
    <p:sldId id="269" r:id="rId15"/>
    <p:sldId id="270" r:id="rId16"/>
    <p:sldId id="271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dej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Node JS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Prepared by: asst. prof. dr. Maryam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eskandari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A578-5AF3-4FA0-9777-941259A2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E04529-3A89-49AB-AB6C-34117B7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path of </a:t>
            </a:r>
            <a:r>
              <a:rPr lang="en-US" dirty="0" err="1"/>
              <a:t>nodejs</a:t>
            </a:r>
            <a:r>
              <a:rPr lang="en-US" dirty="0"/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C:\Program Files\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nodejs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Open the Control Panel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000" dirty="0">
                <a:solidFill>
                  <a:srgbClr val="232629"/>
                </a:solidFill>
                <a:latin typeface="inherit"/>
              </a:rPr>
              <a:t>Advanced system settings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Click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environment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2000" i="1" dirty="0">
                <a:solidFill>
                  <a:srgbClr val="232629"/>
                </a:solidFill>
                <a:latin typeface="inherit"/>
              </a:rPr>
              <a:t>In user variables for PC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Select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PATH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 and click the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Edit...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 button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Select New and at the end of the Variable value, add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;C:\Program Files\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nodejs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Click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Ok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 on the "Edit User Variable" window, then click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Ok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 on the "Environment Variables" window and Restart your system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latin typeface="-apple-system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9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0BE3-475D-4C8B-9E09-E08B9D13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E49DD-7201-4D4D-9823-A3A44781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07" y="2072690"/>
            <a:ext cx="10058400" cy="3760891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Accept everything, at the end you may have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express mongoose body-parser </a:t>
            </a:r>
            <a:r>
              <a:rPr lang="en-US" dirty="0" err="1"/>
              <a:t>nodemon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83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12B5-7EDC-499B-B02F-7F4A0F5F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DC0F-B279-4F14-A1AF-9F8E3D3A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a minimal and extensible framework that provides a set of common utilities for building servers and web applications.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Mongoose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Object Data Modeling (ODM) library for MongoDB and Node.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"mongoose"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It manages relationships between data, provides schema validation, and is used to translate between objects in code and the representation of those objects in MongoDB.</a:t>
            </a:r>
            <a:endParaRPr lang="en-US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7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0C07-7CF4-40FC-913E-286A1191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EB0-652C-4351-A749-DA9ABB288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Body-parser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 the Node.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body parsing middleware.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bodyParser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"body-parser"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responsible for parsing the incoming request bodies in a middleware before you handle it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87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84D1-1544-4BB7-AE64-C2EBFA7B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9A41-0C10-4BE9-AD19-5B026EDBA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Goto</a:t>
            </a:r>
            <a:r>
              <a:rPr lang="en-US" dirty="0"/>
              <a:t> mongodb.com</a:t>
            </a:r>
          </a:p>
          <a:p>
            <a:r>
              <a:rPr lang="en-US" dirty="0"/>
              <a:t>Click on try free</a:t>
            </a:r>
          </a:p>
          <a:p>
            <a:r>
              <a:rPr lang="en-US" dirty="0"/>
              <a:t>Enter your information and sign in</a:t>
            </a:r>
          </a:p>
          <a:p>
            <a:r>
              <a:rPr lang="en-US" dirty="0"/>
              <a:t>Fill the form</a:t>
            </a:r>
          </a:p>
          <a:p>
            <a:r>
              <a:rPr lang="en-US" dirty="0"/>
              <a:t>Select the free cloud database (shared)</a:t>
            </a:r>
          </a:p>
          <a:p>
            <a:r>
              <a:rPr lang="en-US" dirty="0"/>
              <a:t>Create cluster</a:t>
            </a:r>
          </a:p>
          <a:p>
            <a:r>
              <a:rPr lang="en-US" dirty="0" err="1"/>
              <a:t>Goto</a:t>
            </a:r>
            <a:r>
              <a:rPr lang="en-US" dirty="0"/>
              <a:t> username and password</a:t>
            </a:r>
          </a:p>
          <a:p>
            <a:r>
              <a:rPr lang="en-US" dirty="0"/>
              <a:t>Create user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7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6133-86DF-4CE1-A959-3DBD49BC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F7898-79D1-4380-B6CA-754CAEBEF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add my current </a:t>
            </a:r>
            <a:r>
              <a:rPr lang="en-US" dirty="0" err="1"/>
              <a:t>ip</a:t>
            </a:r>
            <a:r>
              <a:rPr lang="en-US" dirty="0"/>
              <a:t> address and press finish</a:t>
            </a:r>
          </a:p>
          <a:p>
            <a:r>
              <a:rPr lang="en-US" dirty="0"/>
              <a:t>Go to databases and select brows collection</a:t>
            </a:r>
          </a:p>
          <a:p>
            <a:r>
              <a:rPr lang="en-US" dirty="0"/>
              <a:t>Press Add My Own Data</a:t>
            </a:r>
          </a:p>
          <a:p>
            <a:r>
              <a:rPr lang="en-US" dirty="0"/>
              <a:t>Select a name for database and collection and create</a:t>
            </a:r>
          </a:p>
          <a:p>
            <a:r>
              <a:rPr lang="en-US" dirty="0"/>
              <a:t>Click on insert document and fill the document</a:t>
            </a:r>
          </a:p>
          <a:p>
            <a:r>
              <a:rPr lang="en-US" dirty="0"/>
              <a:t>Click on connect</a:t>
            </a:r>
          </a:p>
          <a:p>
            <a:r>
              <a:rPr lang="en-US" dirty="0"/>
              <a:t>Connect your application (or </a:t>
            </a:r>
            <a:r>
              <a:rPr lang="en-US"/>
              <a:t>MongoDB Drivers)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8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FC4B-C143-44E7-A945-CED39E66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4394-2672-4A9F-B767-82F2B3E71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your connection path </a:t>
            </a:r>
          </a:p>
          <a:p>
            <a:r>
              <a:rPr lang="en-US" dirty="0"/>
              <a:t>Set your database name and password into </a:t>
            </a:r>
            <a:r>
              <a:rPr lang="en-US" dirty="0" err="1"/>
              <a:t>mongoose.connect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6267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F2CD-B12F-4CB7-9478-DE8E2E62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9473A-5466-408F-88EE-57A17DC0F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endParaRPr lang="en-US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used for configuring middleware at your highest level “controller” for your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Schema explains how object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schema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and models are declared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05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0BB9-3BC7-4EB5-8914-75AF37AB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2840A-A096-4FE8-8A80-FF6FA998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353535"/>
                </a:solidFill>
                <a:effectLst/>
                <a:latin typeface="Open Sans" panose="020B0604020202020204" pitchFamily="34" charset="0"/>
              </a:rPr>
              <a:t>Routing</a:t>
            </a:r>
            <a:r>
              <a:rPr 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 refers to how an application’s endpoints (URIs) respond to client requests. </a:t>
            </a:r>
          </a:p>
          <a:p>
            <a:endParaRPr lang="en-US" dirty="0">
              <a:solidFill>
                <a:srgbClr val="555555"/>
              </a:solidFill>
              <a:latin typeface="Open Sans" panose="020B0604020202020204" pitchFamily="34" charset="0"/>
            </a:endParaRPr>
          </a:p>
          <a:p>
            <a:r>
              <a:rPr lang="en-US" dirty="0" err="1">
                <a:solidFill>
                  <a:srgbClr val="555555"/>
                </a:solidFill>
                <a:latin typeface="Open Sans" panose="020B0604020202020204" pitchFamily="34" charset="0"/>
              </a:rPr>
              <a:t>a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pp.get</a:t>
            </a:r>
            <a:endParaRPr lang="en-US" b="0" i="0" dirty="0">
              <a:solidFill>
                <a:srgbClr val="555555"/>
              </a:solidFill>
              <a:effectLst/>
              <a:latin typeface="Open Sans" panose="020B0604020202020204" pitchFamily="34" charset="0"/>
            </a:endParaRPr>
          </a:p>
          <a:p>
            <a:r>
              <a:rPr lang="en-US" dirty="0" err="1">
                <a:solidFill>
                  <a:srgbClr val="555555"/>
                </a:solidFill>
                <a:latin typeface="Open Sans" panose="020B0604020202020204" pitchFamily="34" charset="0"/>
              </a:rPr>
              <a:t>app.post</a:t>
            </a:r>
            <a:endParaRPr lang="en-US" b="0" i="0" dirty="0">
              <a:solidFill>
                <a:srgbClr val="555555"/>
              </a:solidFill>
              <a:effectLst/>
              <a:latin typeface="Open Sans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9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B53B-58EC-407D-949D-98F276EC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26790-C00E-40C7-8E55-180743EE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is an open source server environment.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allows you to run JavaScript on the server.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runs on various platforms (Windows, Linux, Unix, Mac OS X, etc.)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uses asynchronous programming!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3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561A-077F-4903-9354-33A0069C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3781-5940-4D33-A974-35DB011A9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common task for a web server such as PHP or ASP: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Sends the task to the computer's file system.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Waits while the file system opens and reads the file.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Returns the content to the client.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Ready to handle the next request.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9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C838-882B-4CE1-A619-774096D6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A4CC5-7541-4993-8C71-5E85D715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Here is how Node.js handles a file request: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Sends the task to the computer's file system.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Ready to handle the next request.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the file system has opened and read the file, the server returns the content to the client.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BCF4-FB1F-492D-A9AB-A2B405CF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0E86-3082-43D8-8C59-8072189C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eliminates the waiting, and simply continues with the next request.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runs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single-threaded,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non-blocking,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asynchronous programming, 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which is very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memory efficient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8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0CED-0BDC-46AC-A6E6-D19E59E1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7704-0291-4087-B254-190A6964F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Node.js is a software package consisting of a JavaScript engine and a number asynchronous input / output (I/O) libraries.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allows you to run JavaScript on the command line, outside of your browser.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I/O libraries allow Node.js to interface with files or network devices in an asynchronous manner.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1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DF9C-37A1-4188-8FE9-3B0BF708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428AF-59EB-4010-9F10-55B2418B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get started, downloading the Node.js package for your platform on the </a:t>
            </a:r>
            <a:r>
              <a:rPr lang="en-US" b="0" i="0" dirty="0">
                <a:effectLst/>
                <a:latin typeface="Times New Roman" panose="02020603050405020304" pitchFamily="18" charset="0"/>
                <a:hlinkClick r:id="rId2"/>
              </a:rPr>
              <a:t>Node.js website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After installation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cmd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type node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Type console.log(“hello world”)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Type 2+3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6C46-373D-4A38-9885-1FE4D65E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579B-8091-424C-8058-A1A051EEF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Loading modules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 provides a mechanism for importing external libraries using the command 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require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en-US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load a module, use the 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require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var http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require("http");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8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8B21-A562-46C0-A52D-2B13C008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38DF0-1168-47D7-B20D-5EC904DB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Installing modules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install a package, run 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npm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install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package_name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the command line.</a:t>
            </a:r>
          </a:p>
          <a:p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 package manager)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vs code and type in terminal</a:t>
            </a:r>
          </a:p>
          <a:p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case of getting error: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should set your path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8190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{E47CFD92-4E46-4298-9F4D-E07F59C1D28E}tf56160789_win32</Template>
  <TotalTime>1045</TotalTime>
  <Words>729</Words>
  <Application>Microsoft Office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-apple-system</vt:lpstr>
      <vt:lpstr>arial</vt:lpstr>
      <vt:lpstr>arial</vt:lpstr>
      <vt:lpstr>Arial Unicode MS</vt:lpstr>
      <vt:lpstr>Bookman Old Style</vt:lpstr>
      <vt:lpstr>Calibri</vt:lpstr>
      <vt:lpstr>Consolas</vt:lpstr>
      <vt:lpstr>Franklin Gothic Book</vt:lpstr>
      <vt:lpstr>inherit</vt:lpstr>
      <vt:lpstr>Open Sans</vt:lpstr>
      <vt:lpstr>Times New Roman</vt:lpstr>
      <vt:lpstr>var(--ff-mono)</vt:lpstr>
      <vt:lpstr>Verdana</vt:lpstr>
      <vt:lpstr>1_RetrospectVTI</vt:lpstr>
      <vt:lpstr>Node JS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PC</dc:creator>
  <cp:lastModifiedBy>MARYAM ESKANDARI</cp:lastModifiedBy>
  <cp:revision>22</cp:revision>
  <dcterms:created xsi:type="dcterms:W3CDTF">2021-12-13T06:53:10Z</dcterms:created>
  <dcterms:modified xsi:type="dcterms:W3CDTF">2022-12-21T11:30:32Z</dcterms:modified>
</cp:coreProperties>
</file>