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9" r:id="rId4"/>
    <p:sldId id="280" r:id="rId5"/>
    <p:sldId id="260" r:id="rId6"/>
    <p:sldId id="258" r:id="rId7"/>
    <p:sldId id="261" r:id="rId8"/>
    <p:sldId id="262" r:id="rId9"/>
    <p:sldId id="273" r:id="rId10"/>
    <p:sldId id="263" r:id="rId11"/>
    <p:sldId id="264" r:id="rId12"/>
    <p:sldId id="265" r:id="rId13"/>
    <p:sldId id="266" r:id="rId14"/>
    <p:sldId id="267" r:id="rId15"/>
    <p:sldId id="268" r:id="rId16"/>
    <p:sldId id="271" r:id="rId17"/>
    <p:sldId id="269" r:id="rId18"/>
    <p:sldId id="270" r:id="rId19"/>
    <p:sldId id="272" r:id="rId20"/>
    <p:sldId id="274" r:id="rId21"/>
    <p:sldId id="275" r:id="rId22"/>
    <p:sldId id="276" r:id="rId23"/>
    <p:sldId id="277" r:id="rId24"/>
    <p:sldId id="278" r:id="rId25"/>
    <p:sldId id="279" r:id="rId26"/>
    <p:sldId id="281" r:id="rId27"/>
    <p:sldId id="282" r:id="rId2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0AB66775-F0B1-4CB7-95DF-E7C2BE435464}" type="datetimeFigureOut">
              <a:rPr lang="tr-TR" smtClean="0"/>
              <a:t>04.06.2018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C3B17-05B9-4940-8066-4C24F9CE4F82}" type="slidenum">
              <a:rPr lang="tr-TR" smtClean="0"/>
              <a:t>‹#›</a:t>
            </a:fld>
            <a:endParaRPr lang="tr-TR"/>
          </a:p>
        </p:txBody>
      </p:sp>
    </p:spTree>
    <p:extLst>
      <p:ext uri="{BB962C8B-B14F-4D97-AF65-F5344CB8AC3E}">
        <p14:creationId xmlns:p14="http://schemas.microsoft.com/office/powerpoint/2010/main" val="335466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AB66775-F0B1-4CB7-95DF-E7C2BE435464}" type="datetimeFigureOut">
              <a:rPr lang="tr-TR" smtClean="0"/>
              <a:t>04.06.2018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C3B17-05B9-4940-8066-4C24F9CE4F82}" type="slidenum">
              <a:rPr lang="tr-TR" smtClean="0"/>
              <a:t>‹#›</a:t>
            </a:fld>
            <a:endParaRPr lang="tr-TR"/>
          </a:p>
        </p:txBody>
      </p:sp>
    </p:spTree>
    <p:extLst>
      <p:ext uri="{BB962C8B-B14F-4D97-AF65-F5344CB8AC3E}">
        <p14:creationId xmlns:p14="http://schemas.microsoft.com/office/powerpoint/2010/main" val="1608206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AB66775-F0B1-4CB7-95DF-E7C2BE435464}" type="datetimeFigureOut">
              <a:rPr lang="tr-TR" smtClean="0"/>
              <a:t>04.06.2018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C3B17-05B9-4940-8066-4C24F9CE4F82}"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34046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AB66775-F0B1-4CB7-95DF-E7C2BE435464}" type="datetimeFigureOut">
              <a:rPr lang="tr-TR" smtClean="0"/>
              <a:t>04.06.2018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C3B17-05B9-4940-8066-4C24F9CE4F82}" type="slidenum">
              <a:rPr lang="tr-TR" smtClean="0"/>
              <a:t>‹#›</a:t>
            </a:fld>
            <a:endParaRPr lang="tr-TR"/>
          </a:p>
        </p:txBody>
      </p:sp>
    </p:spTree>
    <p:extLst>
      <p:ext uri="{BB962C8B-B14F-4D97-AF65-F5344CB8AC3E}">
        <p14:creationId xmlns:p14="http://schemas.microsoft.com/office/powerpoint/2010/main" val="3332842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AB66775-F0B1-4CB7-95DF-E7C2BE435464}" type="datetimeFigureOut">
              <a:rPr lang="tr-TR" smtClean="0"/>
              <a:t>04.06.2018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C3B17-05B9-4940-8066-4C24F9CE4F82}"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3743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AB66775-F0B1-4CB7-95DF-E7C2BE435464}" type="datetimeFigureOut">
              <a:rPr lang="tr-TR" smtClean="0"/>
              <a:t>04.06.2018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C3B17-05B9-4940-8066-4C24F9CE4F82}" type="slidenum">
              <a:rPr lang="tr-TR" smtClean="0"/>
              <a:t>‹#›</a:t>
            </a:fld>
            <a:endParaRPr lang="tr-TR"/>
          </a:p>
        </p:txBody>
      </p:sp>
    </p:spTree>
    <p:extLst>
      <p:ext uri="{BB962C8B-B14F-4D97-AF65-F5344CB8AC3E}">
        <p14:creationId xmlns:p14="http://schemas.microsoft.com/office/powerpoint/2010/main" val="912736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AB66775-F0B1-4CB7-95DF-E7C2BE435464}" type="datetimeFigureOut">
              <a:rPr lang="tr-TR" smtClean="0"/>
              <a:t>04.06.2018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C3B17-05B9-4940-8066-4C24F9CE4F82}" type="slidenum">
              <a:rPr lang="tr-TR" smtClean="0"/>
              <a:t>‹#›</a:t>
            </a:fld>
            <a:endParaRPr lang="tr-TR"/>
          </a:p>
        </p:txBody>
      </p:sp>
    </p:spTree>
    <p:extLst>
      <p:ext uri="{BB962C8B-B14F-4D97-AF65-F5344CB8AC3E}">
        <p14:creationId xmlns:p14="http://schemas.microsoft.com/office/powerpoint/2010/main" val="2220177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AB66775-F0B1-4CB7-95DF-E7C2BE435464}" type="datetimeFigureOut">
              <a:rPr lang="tr-TR" smtClean="0"/>
              <a:t>04.06.2018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C3B17-05B9-4940-8066-4C24F9CE4F82}" type="slidenum">
              <a:rPr lang="tr-TR" smtClean="0"/>
              <a:t>‹#›</a:t>
            </a:fld>
            <a:endParaRPr lang="tr-TR"/>
          </a:p>
        </p:txBody>
      </p:sp>
    </p:spTree>
    <p:extLst>
      <p:ext uri="{BB962C8B-B14F-4D97-AF65-F5344CB8AC3E}">
        <p14:creationId xmlns:p14="http://schemas.microsoft.com/office/powerpoint/2010/main" val="306078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AB66775-F0B1-4CB7-95DF-E7C2BE435464}" type="datetimeFigureOut">
              <a:rPr lang="tr-TR" smtClean="0"/>
              <a:t>04.06.2018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C3B17-05B9-4940-8066-4C24F9CE4F82}" type="slidenum">
              <a:rPr lang="tr-TR" smtClean="0"/>
              <a:t>‹#›</a:t>
            </a:fld>
            <a:endParaRPr lang="tr-TR"/>
          </a:p>
        </p:txBody>
      </p:sp>
    </p:spTree>
    <p:extLst>
      <p:ext uri="{BB962C8B-B14F-4D97-AF65-F5344CB8AC3E}">
        <p14:creationId xmlns:p14="http://schemas.microsoft.com/office/powerpoint/2010/main" val="2901302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AB66775-F0B1-4CB7-95DF-E7C2BE435464}" type="datetimeFigureOut">
              <a:rPr lang="tr-TR" smtClean="0"/>
              <a:t>04.06.2018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C3B17-05B9-4940-8066-4C24F9CE4F82}" type="slidenum">
              <a:rPr lang="tr-TR" smtClean="0"/>
              <a:t>‹#›</a:t>
            </a:fld>
            <a:endParaRPr lang="tr-TR"/>
          </a:p>
        </p:txBody>
      </p:sp>
    </p:spTree>
    <p:extLst>
      <p:ext uri="{BB962C8B-B14F-4D97-AF65-F5344CB8AC3E}">
        <p14:creationId xmlns:p14="http://schemas.microsoft.com/office/powerpoint/2010/main" val="1935940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AB66775-F0B1-4CB7-95DF-E7C2BE435464}" type="datetimeFigureOut">
              <a:rPr lang="tr-TR" smtClean="0"/>
              <a:t>04.06.2018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FBC3B17-05B9-4940-8066-4C24F9CE4F82}" type="slidenum">
              <a:rPr lang="tr-TR" smtClean="0"/>
              <a:t>‹#›</a:t>
            </a:fld>
            <a:endParaRPr lang="tr-TR"/>
          </a:p>
        </p:txBody>
      </p:sp>
    </p:spTree>
    <p:extLst>
      <p:ext uri="{BB962C8B-B14F-4D97-AF65-F5344CB8AC3E}">
        <p14:creationId xmlns:p14="http://schemas.microsoft.com/office/powerpoint/2010/main" val="4159338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0AB66775-F0B1-4CB7-95DF-E7C2BE435464}" type="datetimeFigureOut">
              <a:rPr lang="tr-TR" smtClean="0"/>
              <a:t>04.06.2018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FBC3B17-05B9-4940-8066-4C24F9CE4F82}" type="slidenum">
              <a:rPr lang="tr-TR" smtClean="0"/>
              <a:t>‹#›</a:t>
            </a:fld>
            <a:endParaRPr lang="tr-TR"/>
          </a:p>
        </p:txBody>
      </p:sp>
    </p:spTree>
    <p:extLst>
      <p:ext uri="{BB962C8B-B14F-4D97-AF65-F5344CB8AC3E}">
        <p14:creationId xmlns:p14="http://schemas.microsoft.com/office/powerpoint/2010/main" val="88735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0AB66775-F0B1-4CB7-95DF-E7C2BE435464}" type="datetimeFigureOut">
              <a:rPr lang="tr-TR" smtClean="0"/>
              <a:t>04.06.2018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FBC3B17-05B9-4940-8066-4C24F9CE4F82}" type="slidenum">
              <a:rPr lang="tr-TR" smtClean="0"/>
              <a:t>‹#›</a:t>
            </a:fld>
            <a:endParaRPr lang="tr-TR"/>
          </a:p>
        </p:txBody>
      </p:sp>
    </p:spTree>
    <p:extLst>
      <p:ext uri="{BB962C8B-B14F-4D97-AF65-F5344CB8AC3E}">
        <p14:creationId xmlns:p14="http://schemas.microsoft.com/office/powerpoint/2010/main" val="178528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66775-F0B1-4CB7-95DF-E7C2BE435464}" type="datetimeFigureOut">
              <a:rPr lang="tr-TR" smtClean="0"/>
              <a:t>04.06.2018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FBC3B17-05B9-4940-8066-4C24F9CE4F82}" type="slidenum">
              <a:rPr lang="tr-TR" smtClean="0"/>
              <a:t>‹#›</a:t>
            </a:fld>
            <a:endParaRPr lang="tr-TR"/>
          </a:p>
        </p:txBody>
      </p:sp>
    </p:spTree>
    <p:extLst>
      <p:ext uri="{BB962C8B-B14F-4D97-AF65-F5344CB8AC3E}">
        <p14:creationId xmlns:p14="http://schemas.microsoft.com/office/powerpoint/2010/main" val="375557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0AB66775-F0B1-4CB7-95DF-E7C2BE435464}" type="datetimeFigureOut">
              <a:rPr lang="tr-TR" smtClean="0"/>
              <a:t>04.06.2018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FBC3B17-05B9-4940-8066-4C24F9CE4F82}" type="slidenum">
              <a:rPr lang="tr-TR" smtClean="0"/>
              <a:t>‹#›</a:t>
            </a:fld>
            <a:endParaRPr lang="tr-TR"/>
          </a:p>
        </p:txBody>
      </p:sp>
    </p:spTree>
    <p:extLst>
      <p:ext uri="{BB962C8B-B14F-4D97-AF65-F5344CB8AC3E}">
        <p14:creationId xmlns:p14="http://schemas.microsoft.com/office/powerpoint/2010/main" val="200507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0AB66775-F0B1-4CB7-95DF-E7C2BE435464}" type="datetimeFigureOut">
              <a:rPr lang="tr-TR" smtClean="0"/>
              <a:t>04.06.2018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FBC3B17-05B9-4940-8066-4C24F9CE4F82}" type="slidenum">
              <a:rPr lang="tr-TR" smtClean="0"/>
              <a:t>‹#›</a:t>
            </a:fld>
            <a:endParaRPr lang="tr-TR"/>
          </a:p>
        </p:txBody>
      </p:sp>
    </p:spTree>
    <p:extLst>
      <p:ext uri="{BB962C8B-B14F-4D97-AF65-F5344CB8AC3E}">
        <p14:creationId xmlns:p14="http://schemas.microsoft.com/office/powerpoint/2010/main" val="227466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B66775-F0B1-4CB7-95DF-E7C2BE435464}" type="datetimeFigureOut">
              <a:rPr lang="tr-TR" smtClean="0"/>
              <a:t>04.06.2018</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BC3B17-05B9-4940-8066-4C24F9CE4F82}" type="slidenum">
              <a:rPr lang="tr-TR" smtClean="0"/>
              <a:t>‹#›</a:t>
            </a:fld>
            <a:endParaRPr lang="tr-TR"/>
          </a:p>
        </p:txBody>
      </p:sp>
    </p:spTree>
    <p:extLst>
      <p:ext uri="{BB962C8B-B14F-4D97-AF65-F5344CB8AC3E}">
        <p14:creationId xmlns:p14="http://schemas.microsoft.com/office/powerpoint/2010/main" val="8659792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875718" y="1651031"/>
            <a:ext cx="9029631" cy="2786271"/>
          </a:xfrm>
        </p:spPr>
        <p:txBody>
          <a:bodyPr/>
          <a:lstStyle/>
          <a:p>
            <a:pPr algn="ctr"/>
            <a:r>
              <a:rPr lang="tr-TR" sz="3000" b="1" dirty="0">
                <a:latin typeface="Calibri" panose="020F0502020204030204" pitchFamily="34" charset="0"/>
              </a:rPr>
              <a:t>T.C.</a:t>
            </a:r>
            <a:r>
              <a:rPr lang="tr-TR" sz="3000" dirty="0">
                <a:latin typeface="Calibri" panose="020F0502020204030204" pitchFamily="34" charset="0"/>
              </a:rPr>
              <a:t/>
            </a:r>
            <a:br>
              <a:rPr lang="tr-TR" sz="3000" dirty="0">
                <a:latin typeface="Calibri" panose="020F0502020204030204" pitchFamily="34" charset="0"/>
              </a:rPr>
            </a:br>
            <a:r>
              <a:rPr lang="tr-TR" sz="3000" b="1" dirty="0">
                <a:latin typeface="Calibri" panose="020F0502020204030204" pitchFamily="34" charset="0"/>
              </a:rPr>
              <a:t>CUMHURİYET ÜNİVERSİTESİ</a:t>
            </a:r>
            <a:r>
              <a:rPr lang="tr-TR" sz="3000" dirty="0">
                <a:latin typeface="Calibri" panose="020F0502020204030204" pitchFamily="34" charset="0"/>
              </a:rPr>
              <a:t/>
            </a:r>
            <a:br>
              <a:rPr lang="tr-TR" sz="3000" dirty="0">
                <a:latin typeface="Calibri" panose="020F0502020204030204" pitchFamily="34" charset="0"/>
              </a:rPr>
            </a:br>
            <a:r>
              <a:rPr lang="tr-TR" sz="3000" b="1" dirty="0">
                <a:latin typeface="Calibri" panose="020F0502020204030204" pitchFamily="34" charset="0"/>
              </a:rPr>
              <a:t>MÜHENDİSLİK FAKÜLTESİ</a:t>
            </a:r>
            <a:r>
              <a:rPr lang="tr-TR" sz="3000" dirty="0">
                <a:latin typeface="Calibri" panose="020F0502020204030204" pitchFamily="34" charset="0"/>
              </a:rPr>
              <a:t/>
            </a:r>
            <a:br>
              <a:rPr lang="tr-TR" sz="3000" dirty="0">
                <a:latin typeface="Calibri" panose="020F0502020204030204" pitchFamily="34" charset="0"/>
              </a:rPr>
            </a:br>
            <a:r>
              <a:rPr lang="tr-TR" sz="3000" b="1" dirty="0">
                <a:latin typeface="Calibri" panose="020F0502020204030204" pitchFamily="34" charset="0"/>
              </a:rPr>
              <a:t>BİLGİSAYAR MÜHENDİSLİĞİ </a:t>
            </a:r>
            <a:r>
              <a:rPr lang="tr-TR" sz="3000" b="1" dirty="0" smtClean="0">
                <a:latin typeface="Calibri" panose="020F0502020204030204" pitchFamily="34" charset="0"/>
              </a:rPr>
              <a:t>BÖLÜMÜ </a:t>
            </a:r>
            <a:r>
              <a:rPr lang="tr-TR" sz="3000" dirty="0" smtClean="0">
                <a:latin typeface="Calibri" panose="020F0502020204030204" pitchFamily="34" charset="0"/>
              </a:rPr>
              <a:t/>
            </a:r>
            <a:br>
              <a:rPr lang="tr-TR" sz="3000" dirty="0" smtClean="0">
                <a:latin typeface="Calibri" panose="020F0502020204030204" pitchFamily="34" charset="0"/>
              </a:rPr>
            </a:br>
            <a:r>
              <a:rPr lang="tr-TR" sz="3000" dirty="0" smtClean="0">
                <a:latin typeface="Calibri" panose="020F0502020204030204" pitchFamily="34" charset="0"/>
              </a:rPr>
              <a:t/>
            </a:r>
            <a:br>
              <a:rPr lang="tr-TR" sz="3000" dirty="0" smtClean="0">
                <a:latin typeface="Calibri" panose="020F0502020204030204" pitchFamily="34" charset="0"/>
              </a:rPr>
            </a:br>
            <a:r>
              <a:rPr lang="tr-TR" sz="3200" b="1" dirty="0"/>
              <a:t>Online Fuar Yazılım Sistemi</a:t>
            </a:r>
            <a:r>
              <a:rPr lang="tr-TR" sz="3200" dirty="0"/>
              <a:t/>
            </a:r>
            <a:br>
              <a:rPr lang="tr-TR" sz="3200" dirty="0"/>
            </a:br>
            <a:endParaRPr lang="tr-TR" sz="3000" dirty="0">
              <a:latin typeface="Calibri" panose="020F0502020204030204" pitchFamily="34" charset="0"/>
            </a:endParaRPr>
          </a:p>
        </p:txBody>
      </p:sp>
      <p:sp>
        <p:nvSpPr>
          <p:cNvPr id="3" name="Alt Başlık 2"/>
          <p:cNvSpPr>
            <a:spLocks noGrp="1"/>
          </p:cNvSpPr>
          <p:nvPr>
            <p:ph type="subTitle" idx="1"/>
          </p:nvPr>
        </p:nvSpPr>
        <p:spPr>
          <a:xfrm>
            <a:off x="1507065" y="5050108"/>
            <a:ext cx="7766936" cy="1615735"/>
          </a:xfrm>
        </p:spPr>
        <p:txBody>
          <a:bodyPr>
            <a:normAutofit/>
          </a:bodyPr>
          <a:lstStyle/>
          <a:p>
            <a:pPr algn="ctr"/>
            <a:r>
              <a:rPr lang="tr-TR" b="1" dirty="0"/>
              <a:t>ERHAN </a:t>
            </a:r>
            <a:r>
              <a:rPr lang="tr-TR" b="1" dirty="0" smtClean="0"/>
              <a:t>BİLGİN - 2014123071</a:t>
            </a:r>
            <a:endParaRPr lang="tr-TR" dirty="0"/>
          </a:p>
          <a:p>
            <a:pPr algn="ctr"/>
            <a:r>
              <a:rPr lang="tr-TR" b="1" dirty="0"/>
              <a:t>LİSANS BİTİRME </a:t>
            </a:r>
            <a:r>
              <a:rPr lang="tr-TR" b="1" dirty="0" smtClean="0"/>
              <a:t>PROJESİ</a:t>
            </a:r>
          </a:p>
          <a:p>
            <a:pPr algn="ctr"/>
            <a:r>
              <a:rPr lang="tr-TR" b="1" dirty="0"/>
              <a:t>06-2018</a:t>
            </a:r>
            <a:endParaRPr lang="tr-TR" dirty="0"/>
          </a:p>
          <a:p>
            <a:pPr algn="ctr"/>
            <a:r>
              <a:rPr lang="tr-TR" b="1" dirty="0"/>
              <a:t>SİVAS </a:t>
            </a:r>
            <a:endParaRPr lang="tr-TR" dirty="0"/>
          </a:p>
          <a:p>
            <a:pPr algn="ctr"/>
            <a:endParaRPr lang="tr-TR" dirty="0"/>
          </a:p>
        </p:txBody>
      </p:sp>
      <p:pic>
        <p:nvPicPr>
          <p:cNvPr id="7" name="Picture 2"/>
          <p:cNvPicPr/>
          <p:nvPr/>
        </p:nvPicPr>
        <p:blipFill>
          <a:blip r:embed="rId3" cstate="print">
            <a:extLst>
              <a:ext uri="{28A0092B-C50C-407E-A947-70E740481C1C}">
                <a14:useLocalDpi xmlns:a14="http://schemas.microsoft.com/office/drawing/2010/main" val="0"/>
              </a:ext>
            </a:extLst>
          </a:blip>
          <a:stretch>
            <a:fillRect/>
          </a:stretch>
        </p:blipFill>
        <p:spPr bwMode="auto">
          <a:xfrm>
            <a:off x="4869517" y="125651"/>
            <a:ext cx="1042035" cy="1035050"/>
          </a:xfrm>
          <a:prstGeom prst="rect">
            <a:avLst/>
          </a:prstGeom>
          <a:noFill/>
          <a:ln>
            <a:noFill/>
          </a:ln>
        </p:spPr>
      </p:pic>
    </p:spTree>
    <p:extLst>
      <p:ext uri="{BB962C8B-B14F-4D97-AF65-F5344CB8AC3E}">
        <p14:creationId xmlns:p14="http://schemas.microsoft.com/office/powerpoint/2010/main" val="1690079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Kullanıcı Rolleri</a:t>
            </a:r>
            <a:r>
              <a:rPr lang="tr-TR" dirty="0"/>
              <a:t/>
            </a:r>
            <a:br>
              <a:rPr lang="tr-TR" dirty="0"/>
            </a:br>
            <a:r>
              <a:rPr lang="tr-TR" dirty="0" smtClean="0"/>
              <a:t>Ziyaretçi</a:t>
            </a:r>
            <a:endParaRPr lang="tr-TR" dirty="0"/>
          </a:p>
        </p:txBody>
      </p:sp>
      <p:sp>
        <p:nvSpPr>
          <p:cNvPr id="3" name="İçerik Yer Tutucusu 2"/>
          <p:cNvSpPr>
            <a:spLocks noGrp="1"/>
          </p:cNvSpPr>
          <p:nvPr>
            <p:ph idx="1"/>
          </p:nvPr>
        </p:nvSpPr>
        <p:spPr>
          <a:xfrm>
            <a:off x="677334" y="2160589"/>
            <a:ext cx="8596668" cy="3880773"/>
          </a:xfrm>
        </p:spPr>
        <p:txBody>
          <a:bodyPr/>
          <a:lstStyle/>
          <a:p>
            <a:r>
              <a:rPr lang="tr-TR" dirty="0" smtClean="0"/>
              <a:t>Ziyaretçiler kendi içerisinde ikiye ayrılmaktadırlar</a:t>
            </a:r>
          </a:p>
          <a:p>
            <a:pPr lvl="1"/>
            <a:r>
              <a:rPr lang="tr-TR" dirty="0" smtClean="0"/>
              <a:t>Ziyaretçi firma </a:t>
            </a:r>
          </a:p>
          <a:p>
            <a:pPr lvl="1"/>
            <a:r>
              <a:rPr lang="tr-TR" dirty="0" smtClean="0"/>
              <a:t>Normal ziyaretçiler</a:t>
            </a:r>
          </a:p>
          <a:p>
            <a:pPr lvl="1"/>
            <a:endParaRPr lang="tr-TR" dirty="0"/>
          </a:p>
          <a:p>
            <a:pPr lvl="1"/>
            <a:r>
              <a:rPr lang="tr-TR" dirty="0" smtClean="0"/>
              <a:t>Ziyaretçiler sisteme kayıt olduktan sonra eğer ziyaretçi firma ise firma bilgileri ekleyebilirler firmaya diğer ziyaretçi olan </a:t>
            </a:r>
            <a:r>
              <a:rPr lang="tr-TR" dirty="0" err="1" smtClean="0"/>
              <a:t>userlardan</a:t>
            </a:r>
            <a:r>
              <a:rPr lang="tr-TR" dirty="0" smtClean="0"/>
              <a:t> çalışanlar ekleyebilirler.</a:t>
            </a:r>
          </a:p>
          <a:p>
            <a:pPr lvl="1"/>
            <a:r>
              <a:rPr lang="tr-TR" dirty="0" smtClean="0"/>
              <a:t>Sistemde yayında olan fuarları görebilir ve katılabilmektedirler.</a:t>
            </a:r>
          </a:p>
          <a:p>
            <a:pPr lvl="1"/>
            <a:r>
              <a:rPr lang="tr-TR" dirty="0" smtClean="0"/>
              <a:t>Sistemde bir fuara katıldıklarında o firmada çalışan kendisi dahil olmak üzere bütün </a:t>
            </a:r>
            <a:r>
              <a:rPr lang="tr-TR" dirty="0" err="1" smtClean="0"/>
              <a:t>userlara</a:t>
            </a:r>
            <a:r>
              <a:rPr lang="tr-TR" dirty="0" smtClean="0"/>
              <a:t> </a:t>
            </a:r>
            <a:r>
              <a:rPr lang="tr-TR" dirty="0" err="1" smtClean="0"/>
              <a:t>qr</a:t>
            </a:r>
            <a:r>
              <a:rPr lang="tr-TR" dirty="0" smtClean="0"/>
              <a:t> kod </a:t>
            </a:r>
            <a:r>
              <a:rPr lang="tr-TR" dirty="0" err="1" smtClean="0"/>
              <a:t>lu</a:t>
            </a:r>
            <a:r>
              <a:rPr lang="tr-TR" dirty="0" smtClean="0"/>
              <a:t> bilgilendirme mesajı gitmektedir.</a:t>
            </a:r>
          </a:p>
          <a:p>
            <a:pPr marL="457200" lvl="1" indent="0">
              <a:buNone/>
            </a:pPr>
            <a:endParaRPr lang="tr-TR" dirty="0"/>
          </a:p>
        </p:txBody>
      </p:sp>
    </p:spTree>
    <p:extLst>
      <p:ext uri="{BB962C8B-B14F-4D97-AF65-F5344CB8AC3E}">
        <p14:creationId xmlns:p14="http://schemas.microsoft.com/office/powerpoint/2010/main" val="3291842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Ziyaretçi Firma Yönetim Paneli</a:t>
            </a:r>
            <a:endParaRPr lang="tr-TR" dirty="0"/>
          </a:p>
        </p:txBody>
      </p:sp>
      <p:sp>
        <p:nvSpPr>
          <p:cNvPr id="5" name="İçerik Yer Tutucusu 4"/>
          <p:cNvSpPr>
            <a:spLocks noGrp="1"/>
          </p:cNvSpPr>
          <p:nvPr>
            <p:ph idx="1"/>
          </p:nvPr>
        </p:nvSpPr>
        <p:spPr>
          <a:xfrm>
            <a:off x="778934" y="1462089"/>
            <a:ext cx="8596668" cy="3880773"/>
          </a:xfrm>
        </p:spPr>
        <p:txBody>
          <a:bodyPr/>
          <a:lstStyle/>
          <a:p>
            <a:r>
              <a:rPr lang="tr-TR" dirty="0" smtClean="0"/>
              <a:t>Ziyaretçi firma yönetim panelinde yapabildiği işlemler</a:t>
            </a:r>
          </a:p>
          <a:p>
            <a:pPr lvl="1"/>
            <a:r>
              <a:rPr lang="tr-TR" dirty="0" smtClean="0"/>
              <a:t>Ana sayfaya dönüş</a:t>
            </a:r>
          </a:p>
          <a:p>
            <a:pPr lvl="1"/>
            <a:r>
              <a:rPr lang="tr-TR" dirty="0" smtClean="0"/>
              <a:t>Kullanıcı bilgileri güncelleme</a:t>
            </a:r>
          </a:p>
          <a:p>
            <a:pPr lvl="1"/>
            <a:r>
              <a:rPr lang="tr-TR" dirty="0" smtClean="0"/>
              <a:t>Kişisel bilgileri güncelleme</a:t>
            </a:r>
          </a:p>
          <a:p>
            <a:pPr lvl="1"/>
            <a:r>
              <a:rPr lang="tr-TR" dirty="0" smtClean="0"/>
              <a:t>Ziyaretçi firma ise firma bilgileri güncelleme</a:t>
            </a:r>
          </a:p>
          <a:p>
            <a:pPr lvl="1"/>
            <a:r>
              <a:rPr lang="tr-TR" dirty="0" smtClean="0"/>
              <a:t>Fuara katılım sağlama</a:t>
            </a:r>
            <a:endParaRPr lang="tr-TR" dirty="0"/>
          </a:p>
        </p:txBody>
      </p:sp>
      <p:pic>
        <p:nvPicPr>
          <p:cNvPr id="6" name="Resim 5"/>
          <p:cNvPicPr>
            <a:picLocks noChangeAspect="1"/>
          </p:cNvPicPr>
          <p:nvPr/>
        </p:nvPicPr>
        <p:blipFill>
          <a:blip r:embed="rId2"/>
          <a:stretch>
            <a:fillRect/>
          </a:stretch>
        </p:blipFill>
        <p:spPr>
          <a:xfrm>
            <a:off x="677334" y="3900424"/>
            <a:ext cx="10685463" cy="2884876"/>
          </a:xfrm>
          <a:prstGeom prst="rect">
            <a:avLst/>
          </a:prstGeom>
        </p:spPr>
      </p:pic>
    </p:spTree>
    <p:extLst>
      <p:ext uri="{BB962C8B-B14F-4D97-AF65-F5344CB8AC3E}">
        <p14:creationId xmlns:p14="http://schemas.microsoft.com/office/powerpoint/2010/main" val="145808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Ziyaretçi</a:t>
            </a:r>
            <a:br>
              <a:rPr lang="tr-TR" dirty="0" smtClean="0"/>
            </a:br>
            <a:r>
              <a:rPr lang="tr-TR" dirty="0" smtClean="0"/>
              <a:t>Kullanıcı Bilgileri Güncelleme Ekranı</a:t>
            </a:r>
            <a:endParaRPr lang="tr-TR" dirty="0"/>
          </a:p>
        </p:txBody>
      </p:sp>
      <p:pic>
        <p:nvPicPr>
          <p:cNvPr id="5" name="İçerik Yer Tutucusu 4"/>
          <p:cNvPicPr>
            <a:picLocks noGrp="1" noChangeAspect="1"/>
          </p:cNvPicPr>
          <p:nvPr>
            <p:ph idx="1"/>
          </p:nvPr>
        </p:nvPicPr>
        <p:blipFill>
          <a:blip r:embed="rId2"/>
          <a:stretch>
            <a:fillRect/>
          </a:stretch>
        </p:blipFill>
        <p:spPr>
          <a:xfrm>
            <a:off x="1668360" y="2274888"/>
            <a:ext cx="6614615" cy="3881437"/>
          </a:xfrm>
          <a:prstGeom prst="rect">
            <a:avLst/>
          </a:prstGeom>
        </p:spPr>
      </p:pic>
    </p:spTree>
    <p:extLst>
      <p:ext uri="{BB962C8B-B14F-4D97-AF65-F5344CB8AC3E}">
        <p14:creationId xmlns:p14="http://schemas.microsoft.com/office/powerpoint/2010/main" val="389659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Ziyaretçi</a:t>
            </a:r>
            <a:br>
              <a:rPr lang="tr-TR" dirty="0" smtClean="0"/>
            </a:br>
            <a:r>
              <a:rPr lang="tr-TR" dirty="0" smtClean="0"/>
              <a:t>Kişisel Bilgileri Güncelleme Ekranı</a:t>
            </a:r>
            <a:endParaRPr lang="tr-TR" dirty="0"/>
          </a:p>
        </p:txBody>
      </p:sp>
      <p:pic>
        <p:nvPicPr>
          <p:cNvPr id="4" name="İçerik Yer Tutucusu 3"/>
          <p:cNvPicPr>
            <a:picLocks noGrp="1" noChangeAspect="1"/>
          </p:cNvPicPr>
          <p:nvPr>
            <p:ph idx="1"/>
          </p:nvPr>
        </p:nvPicPr>
        <p:blipFill>
          <a:blip r:embed="rId2"/>
          <a:stretch>
            <a:fillRect/>
          </a:stretch>
        </p:blipFill>
        <p:spPr>
          <a:xfrm>
            <a:off x="432667" y="2706689"/>
            <a:ext cx="5707802" cy="2784716"/>
          </a:xfrm>
          <a:prstGeom prst="rect">
            <a:avLst/>
          </a:prstGeom>
        </p:spPr>
      </p:pic>
      <p:pic>
        <p:nvPicPr>
          <p:cNvPr id="5" name="Resim 4"/>
          <p:cNvPicPr>
            <a:picLocks noChangeAspect="1"/>
          </p:cNvPicPr>
          <p:nvPr/>
        </p:nvPicPr>
        <p:blipFill>
          <a:blip r:embed="rId3"/>
          <a:stretch>
            <a:fillRect/>
          </a:stretch>
        </p:blipFill>
        <p:spPr>
          <a:xfrm>
            <a:off x="6480435" y="3836989"/>
            <a:ext cx="5587133" cy="2709169"/>
          </a:xfrm>
          <a:prstGeom prst="rect">
            <a:avLst/>
          </a:prstGeom>
        </p:spPr>
      </p:pic>
    </p:spTree>
    <p:extLst>
      <p:ext uri="{BB962C8B-B14F-4D97-AF65-F5344CB8AC3E}">
        <p14:creationId xmlns:p14="http://schemas.microsoft.com/office/powerpoint/2010/main" val="216422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Ziyaretçi</a:t>
            </a:r>
            <a:r>
              <a:rPr lang="tr-TR" dirty="0"/>
              <a:t> </a:t>
            </a:r>
            <a:r>
              <a:rPr lang="tr-TR" dirty="0" smtClean="0"/>
              <a:t>Firma</a:t>
            </a:r>
            <a:br>
              <a:rPr lang="tr-TR" dirty="0" smtClean="0"/>
            </a:br>
            <a:r>
              <a:rPr lang="tr-TR" dirty="0" err="1" smtClean="0"/>
              <a:t>Firma</a:t>
            </a:r>
            <a:r>
              <a:rPr lang="tr-TR" dirty="0" smtClean="0"/>
              <a:t> Bilgileri Güncelleme</a:t>
            </a:r>
            <a:endParaRPr lang="tr-TR" dirty="0"/>
          </a:p>
        </p:txBody>
      </p:sp>
      <p:pic>
        <p:nvPicPr>
          <p:cNvPr id="4" name="İçerik Yer Tutucusu 3"/>
          <p:cNvPicPr>
            <a:picLocks noGrp="1"/>
          </p:cNvPicPr>
          <p:nvPr>
            <p:ph idx="1"/>
          </p:nvPr>
        </p:nvPicPr>
        <p:blipFill>
          <a:blip r:embed="rId2"/>
          <a:stretch>
            <a:fillRect/>
          </a:stretch>
        </p:blipFill>
        <p:spPr>
          <a:xfrm>
            <a:off x="867170" y="2198689"/>
            <a:ext cx="5838430" cy="3033712"/>
          </a:xfrm>
          <a:prstGeom prst="rect">
            <a:avLst/>
          </a:prstGeom>
        </p:spPr>
      </p:pic>
      <p:pic>
        <p:nvPicPr>
          <p:cNvPr id="5" name="Resim 4"/>
          <p:cNvPicPr/>
          <p:nvPr/>
        </p:nvPicPr>
        <p:blipFill>
          <a:blip r:embed="rId3"/>
          <a:stretch>
            <a:fillRect/>
          </a:stretch>
        </p:blipFill>
        <p:spPr>
          <a:xfrm>
            <a:off x="6705600" y="4565335"/>
            <a:ext cx="5399405" cy="1870710"/>
          </a:xfrm>
          <a:prstGeom prst="rect">
            <a:avLst/>
          </a:prstGeom>
        </p:spPr>
      </p:pic>
    </p:spTree>
    <p:extLst>
      <p:ext uri="{BB962C8B-B14F-4D97-AF65-F5344CB8AC3E}">
        <p14:creationId xmlns:p14="http://schemas.microsoft.com/office/powerpoint/2010/main" val="507716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Ziyaretçi</a:t>
            </a:r>
            <a:br>
              <a:rPr lang="tr-TR" dirty="0" smtClean="0"/>
            </a:br>
            <a:r>
              <a:rPr lang="tr-TR" dirty="0" smtClean="0"/>
              <a:t>Fuar Katılım Sayfası</a:t>
            </a:r>
            <a:endParaRPr lang="tr-TR" dirty="0"/>
          </a:p>
        </p:txBody>
      </p:sp>
      <p:sp>
        <p:nvSpPr>
          <p:cNvPr id="3" name="İçerik Yer Tutucusu 2"/>
          <p:cNvSpPr>
            <a:spLocks noGrp="1"/>
          </p:cNvSpPr>
          <p:nvPr>
            <p:ph idx="1"/>
          </p:nvPr>
        </p:nvSpPr>
        <p:spPr/>
        <p:txBody>
          <a:bodyPr/>
          <a:lstStyle/>
          <a:p>
            <a:pPr marL="0" indent="0">
              <a:buNone/>
            </a:pPr>
            <a:endParaRPr lang="tr-TR" dirty="0"/>
          </a:p>
        </p:txBody>
      </p:sp>
      <p:pic>
        <p:nvPicPr>
          <p:cNvPr id="5" name="Resim 4"/>
          <p:cNvPicPr>
            <a:picLocks noChangeAspect="1"/>
          </p:cNvPicPr>
          <p:nvPr/>
        </p:nvPicPr>
        <p:blipFill>
          <a:blip r:embed="rId2"/>
          <a:stretch>
            <a:fillRect/>
          </a:stretch>
        </p:blipFill>
        <p:spPr>
          <a:xfrm>
            <a:off x="677334" y="2160589"/>
            <a:ext cx="8596668" cy="3916740"/>
          </a:xfrm>
          <a:prstGeom prst="rect">
            <a:avLst/>
          </a:prstGeom>
        </p:spPr>
      </p:pic>
    </p:spTree>
    <p:extLst>
      <p:ext uri="{BB962C8B-B14F-4D97-AF65-F5344CB8AC3E}">
        <p14:creationId xmlns:p14="http://schemas.microsoft.com/office/powerpoint/2010/main" val="139931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Ziyaretçi Fuar Katılım</a:t>
            </a:r>
            <a:endParaRPr lang="tr-TR" dirty="0"/>
          </a:p>
        </p:txBody>
      </p:sp>
      <p:sp>
        <p:nvSpPr>
          <p:cNvPr id="3" name="İçerik Yer Tutucusu 2"/>
          <p:cNvSpPr>
            <a:spLocks noGrp="1"/>
          </p:cNvSpPr>
          <p:nvPr>
            <p:ph idx="1"/>
          </p:nvPr>
        </p:nvSpPr>
        <p:spPr/>
        <p:txBody>
          <a:bodyPr/>
          <a:lstStyle/>
          <a:p>
            <a:r>
              <a:rPr lang="tr-TR" dirty="0" smtClean="0"/>
              <a:t>Ziyaretçiye gönderilen bilgilendirme mesajı aşağıda mevcuttur</a:t>
            </a:r>
            <a:endParaRPr lang="tr-TR" dirty="0"/>
          </a:p>
        </p:txBody>
      </p:sp>
      <p:pic>
        <p:nvPicPr>
          <p:cNvPr id="4" name="Resim 3"/>
          <p:cNvPicPr>
            <a:picLocks noChangeAspect="1"/>
          </p:cNvPicPr>
          <p:nvPr/>
        </p:nvPicPr>
        <p:blipFill>
          <a:blip r:embed="rId2"/>
          <a:stretch>
            <a:fillRect/>
          </a:stretch>
        </p:blipFill>
        <p:spPr>
          <a:xfrm>
            <a:off x="2676525" y="3290887"/>
            <a:ext cx="5619750" cy="3400425"/>
          </a:xfrm>
          <a:prstGeom prst="rect">
            <a:avLst/>
          </a:prstGeom>
        </p:spPr>
      </p:pic>
    </p:spTree>
    <p:extLst>
      <p:ext uri="{BB962C8B-B14F-4D97-AF65-F5344CB8AC3E}">
        <p14:creationId xmlns:p14="http://schemas.microsoft.com/office/powerpoint/2010/main" val="353935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Ziyaretçi</a:t>
            </a:r>
            <a:br>
              <a:rPr lang="tr-TR" dirty="0" smtClean="0"/>
            </a:br>
            <a:r>
              <a:rPr lang="tr-TR" dirty="0" smtClean="0"/>
              <a:t>Öneri Sistemi</a:t>
            </a:r>
            <a:endParaRPr lang="tr-TR" dirty="0"/>
          </a:p>
        </p:txBody>
      </p:sp>
      <p:sp>
        <p:nvSpPr>
          <p:cNvPr id="3" name="İçerik Yer Tutucusu 2"/>
          <p:cNvSpPr>
            <a:spLocks noGrp="1"/>
          </p:cNvSpPr>
          <p:nvPr>
            <p:ph idx="1"/>
          </p:nvPr>
        </p:nvSpPr>
        <p:spPr/>
        <p:txBody>
          <a:bodyPr/>
          <a:lstStyle/>
          <a:p>
            <a:r>
              <a:rPr lang="tr-TR" dirty="0" smtClean="0"/>
              <a:t>Ziyaretçi kişi ilgilendiği 10 adet firmayı seçtikten sonra arka planda çalışan lojistik </a:t>
            </a:r>
            <a:r>
              <a:rPr lang="tr-TR" dirty="0" err="1" smtClean="0"/>
              <a:t>regrasyon</a:t>
            </a:r>
            <a:r>
              <a:rPr lang="tr-TR" dirty="0" smtClean="0"/>
              <a:t> algoritması ile ziyaretçi kişiye fuar sistemine kayıtlı olan 5 adet firmayı önermektedir.</a:t>
            </a:r>
            <a:endParaRPr lang="tr-TR" dirty="0"/>
          </a:p>
        </p:txBody>
      </p:sp>
      <p:pic>
        <p:nvPicPr>
          <p:cNvPr id="5" name="Resim 4"/>
          <p:cNvPicPr>
            <a:picLocks noChangeAspect="1"/>
          </p:cNvPicPr>
          <p:nvPr/>
        </p:nvPicPr>
        <p:blipFill>
          <a:blip r:embed="rId2"/>
          <a:stretch>
            <a:fillRect/>
          </a:stretch>
        </p:blipFill>
        <p:spPr>
          <a:xfrm>
            <a:off x="1998311" y="3078256"/>
            <a:ext cx="5954713" cy="3779744"/>
          </a:xfrm>
          <a:prstGeom prst="rect">
            <a:avLst/>
          </a:prstGeom>
        </p:spPr>
      </p:pic>
    </p:spTree>
    <p:extLst>
      <p:ext uri="{BB962C8B-B14F-4D97-AF65-F5344CB8AC3E}">
        <p14:creationId xmlns:p14="http://schemas.microsoft.com/office/powerpoint/2010/main" val="2406946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Ziyaretçi</a:t>
            </a:r>
            <a:br>
              <a:rPr lang="tr-TR" dirty="0" smtClean="0"/>
            </a:br>
            <a:r>
              <a:rPr lang="tr-TR" dirty="0" smtClean="0"/>
              <a:t>Öneri sistemi</a:t>
            </a:r>
            <a:endParaRPr lang="tr-TR" dirty="0"/>
          </a:p>
        </p:txBody>
      </p:sp>
      <p:sp>
        <p:nvSpPr>
          <p:cNvPr id="3" name="İçerik Yer Tutucusu 2"/>
          <p:cNvSpPr>
            <a:spLocks noGrp="1"/>
          </p:cNvSpPr>
          <p:nvPr>
            <p:ph idx="1"/>
          </p:nvPr>
        </p:nvSpPr>
        <p:spPr/>
        <p:txBody>
          <a:bodyPr/>
          <a:lstStyle/>
          <a:p>
            <a:r>
              <a:rPr lang="tr-TR" dirty="0" smtClean="0"/>
              <a:t>Önerilen 5 adet firma bilgileri ziyaretçiye gösterilir</a:t>
            </a:r>
            <a:endParaRPr lang="tr-TR" dirty="0"/>
          </a:p>
        </p:txBody>
      </p:sp>
      <p:pic>
        <p:nvPicPr>
          <p:cNvPr id="5" name="Resim 4"/>
          <p:cNvPicPr>
            <a:picLocks noChangeAspect="1"/>
          </p:cNvPicPr>
          <p:nvPr/>
        </p:nvPicPr>
        <p:blipFill>
          <a:blip r:embed="rId2"/>
          <a:stretch>
            <a:fillRect/>
          </a:stretch>
        </p:blipFill>
        <p:spPr>
          <a:xfrm>
            <a:off x="1122363" y="3371517"/>
            <a:ext cx="8059738" cy="2900034"/>
          </a:xfrm>
          <a:prstGeom prst="rect">
            <a:avLst/>
          </a:prstGeom>
        </p:spPr>
      </p:pic>
    </p:spTree>
    <p:extLst>
      <p:ext uri="{BB962C8B-B14F-4D97-AF65-F5344CB8AC3E}">
        <p14:creationId xmlns:p14="http://schemas.microsoft.com/office/powerpoint/2010/main" val="2692310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Kullanıcı Rolleri</a:t>
            </a:r>
            <a:br>
              <a:rPr lang="tr-TR" dirty="0" smtClean="0"/>
            </a:br>
            <a:r>
              <a:rPr lang="tr-TR" dirty="0" smtClean="0"/>
              <a:t>Katılımcı Firma</a:t>
            </a:r>
            <a:endParaRPr lang="tr-TR" dirty="0"/>
          </a:p>
        </p:txBody>
      </p:sp>
      <p:sp>
        <p:nvSpPr>
          <p:cNvPr id="3" name="İçerik Yer Tutucusu 2"/>
          <p:cNvSpPr>
            <a:spLocks noGrp="1"/>
          </p:cNvSpPr>
          <p:nvPr>
            <p:ph idx="1"/>
          </p:nvPr>
        </p:nvSpPr>
        <p:spPr/>
        <p:txBody>
          <a:bodyPr/>
          <a:lstStyle/>
          <a:p>
            <a:r>
              <a:rPr lang="tr-TR" dirty="0" smtClean="0"/>
              <a:t>Katılımcı firma ziyaretçilerden farklı olarak öneri sisteminde kullanılması için bir anket doldurma bölümü vardır.</a:t>
            </a:r>
          </a:p>
          <a:p>
            <a:r>
              <a:rPr lang="tr-TR" dirty="0" smtClean="0"/>
              <a:t>Bu anket bölümünde faaliyet türleri mevcuttur bu faaliyet türlerine 0-10 arasında puanlama yapılır.</a:t>
            </a:r>
            <a:endParaRPr lang="tr-TR" dirty="0"/>
          </a:p>
        </p:txBody>
      </p:sp>
      <p:pic>
        <p:nvPicPr>
          <p:cNvPr id="4" name="Resim 3"/>
          <p:cNvPicPr>
            <a:picLocks noChangeAspect="1"/>
          </p:cNvPicPr>
          <p:nvPr/>
        </p:nvPicPr>
        <p:blipFill>
          <a:blip r:embed="rId2"/>
          <a:stretch>
            <a:fillRect/>
          </a:stretch>
        </p:blipFill>
        <p:spPr>
          <a:xfrm>
            <a:off x="677334" y="3171162"/>
            <a:ext cx="4900952" cy="3686838"/>
          </a:xfrm>
          <a:prstGeom prst="rect">
            <a:avLst/>
          </a:prstGeom>
        </p:spPr>
      </p:pic>
      <p:pic>
        <p:nvPicPr>
          <p:cNvPr id="5" name="Resim 4"/>
          <p:cNvPicPr>
            <a:picLocks noChangeAspect="1"/>
          </p:cNvPicPr>
          <p:nvPr/>
        </p:nvPicPr>
        <p:blipFill>
          <a:blip r:embed="rId3"/>
          <a:stretch>
            <a:fillRect/>
          </a:stretch>
        </p:blipFill>
        <p:spPr>
          <a:xfrm>
            <a:off x="5831326" y="3171162"/>
            <a:ext cx="3947673" cy="3624276"/>
          </a:xfrm>
          <a:prstGeom prst="rect">
            <a:avLst/>
          </a:prstGeom>
        </p:spPr>
      </p:pic>
    </p:spTree>
    <p:extLst>
      <p:ext uri="{BB962C8B-B14F-4D97-AF65-F5344CB8AC3E}">
        <p14:creationId xmlns:p14="http://schemas.microsoft.com/office/powerpoint/2010/main" val="247830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t>Online Fuar Yazılım Sistemi</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a:t>Online Fuar Yazılım Sistemi ülkemizde düzenlenen fuar organizasyonları katılımcıları, ziyaretçileri, organizatörleri ve basın mensupları için fuarın daha verimli olması açısından ihtiyaç duyduğu hizmetlerin tek bir çatı altında toplayan bir sistem geliştirmektir. Sistemi kapsayan kullanıcı rolleri fuar organizatörleri, katılımcılar, ziyaretçiler ve basın mensuplarıdır.</a:t>
            </a:r>
          </a:p>
          <a:p>
            <a:endParaRPr lang="tr-TR" dirty="0"/>
          </a:p>
        </p:txBody>
      </p:sp>
    </p:spTree>
    <p:extLst>
      <p:ext uri="{BB962C8B-B14F-4D97-AF65-F5344CB8AC3E}">
        <p14:creationId xmlns:p14="http://schemas.microsoft.com/office/powerpoint/2010/main" val="2813033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Kullanıcı Rolleri</a:t>
            </a:r>
            <a:br>
              <a:rPr lang="tr-TR" dirty="0" smtClean="0"/>
            </a:br>
            <a:r>
              <a:rPr lang="tr-TR" dirty="0" smtClean="0"/>
              <a:t>Organizatör Firma</a:t>
            </a:r>
            <a:endParaRPr lang="tr-TR" dirty="0"/>
          </a:p>
        </p:txBody>
      </p:sp>
      <p:sp>
        <p:nvSpPr>
          <p:cNvPr id="3" name="İçerik Yer Tutucusu 2"/>
          <p:cNvSpPr>
            <a:spLocks noGrp="1"/>
          </p:cNvSpPr>
          <p:nvPr>
            <p:ph idx="1"/>
          </p:nvPr>
        </p:nvSpPr>
        <p:spPr/>
        <p:txBody>
          <a:bodyPr/>
          <a:lstStyle/>
          <a:p>
            <a:r>
              <a:rPr lang="tr-TR" dirty="0" smtClean="0"/>
              <a:t>Diğer kullanıcı rollerinden farklı olarak organizatör firmalar ;</a:t>
            </a:r>
          </a:p>
          <a:p>
            <a:pPr lvl="1"/>
            <a:r>
              <a:rPr lang="tr-TR" dirty="0" smtClean="0"/>
              <a:t>Fuar Oluşturma</a:t>
            </a:r>
          </a:p>
          <a:p>
            <a:pPr lvl="1"/>
            <a:r>
              <a:rPr lang="tr-TR" dirty="0" smtClean="0"/>
              <a:t>Fuar kapsam alanı ve türü ekleme çıkarma</a:t>
            </a:r>
          </a:p>
          <a:p>
            <a:pPr lvl="1"/>
            <a:r>
              <a:rPr lang="tr-TR" dirty="0" smtClean="0"/>
              <a:t>Fuar katılımcı ve Ziyaretçi profili oluşturma gibi işlemleri mevcuttur.</a:t>
            </a:r>
          </a:p>
        </p:txBody>
      </p:sp>
      <p:pic>
        <p:nvPicPr>
          <p:cNvPr id="4" name="Resim 3"/>
          <p:cNvPicPr>
            <a:picLocks noChangeAspect="1"/>
          </p:cNvPicPr>
          <p:nvPr/>
        </p:nvPicPr>
        <p:blipFill>
          <a:blip r:embed="rId2"/>
          <a:stretch>
            <a:fillRect/>
          </a:stretch>
        </p:blipFill>
        <p:spPr>
          <a:xfrm>
            <a:off x="1377599" y="3759617"/>
            <a:ext cx="7196138" cy="2511934"/>
          </a:xfrm>
          <a:prstGeom prst="rect">
            <a:avLst/>
          </a:prstGeom>
        </p:spPr>
      </p:pic>
    </p:spTree>
    <p:extLst>
      <p:ext uri="{BB962C8B-B14F-4D97-AF65-F5344CB8AC3E}">
        <p14:creationId xmlns:p14="http://schemas.microsoft.com/office/powerpoint/2010/main" val="433230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Organizatör Firma</a:t>
            </a:r>
            <a:br>
              <a:rPr lang="tr-TR" dirty="0" smtClean="0"/>
            </a:br>
            <a:r>
              <a:rPr lang="tr-TR" dirty="0" smtClean="0"/>
              <a:t>Fuar Oluşturma</a:t>
            </a:r>
            <a:endParaRPr lang="tr-TR" dirty="0"/>
          </a:p>
        </p:txBody>
      </p:sp>
      <p:sp>
        <p:nvSpPr>
          <p:cNvPr id="3" name="İçerik Yer Tutucusu 2"/>
          <p:cNvSpPr>
            <a:spLocks noGrp="1"/>
          </p:cNvSpPr>
          <p:nvPr>
            <p:ph idx="1"/>
          </p:nvPr>
        </p:nvSpPr>
        <p:spPr>
          <a:xfrm>
            <a:off x="677333" y="1930400"/>
            <a:ext cx="8596668" cy="3880773"/>
          </a:xfrm>
        </p:spPr>
        <p:txBody>
          <a:bodyPr/>
          <a:lstStyle/>
          <a:p>
            <a:r>
              <a:rPr lang="tr-TR" dirty="0" smtClean="0"/>
              <a:t>İlgili alanlar doldurularak fuar oluşturabilirler.</a:t>
            </a:r>
            <a:endParaRPr lang="tr-TR" dirty="0"/>
          </a:p>
        </p:txBody>
      </p:sp>
      <p:pic>
        <p:nvPicPr>
          <p:cNvPr id="4" name="Resim 3"/>
          <p:cNvPicPr>
            <a:picLocks noChangeAspect="1"/>
          </p:cNvPicPr>
          <p:nvPr/>
        </p:nvPicPr>
        <p:blipFill>
          <a:blip r:embed="rId2"/>
          <a:stretch>
            <a:fillRect/>
          </a:stretch>
        </p:blipFill>
        <p:spPr>
          <a:xfrm>
            <a:off x="995011" y="2516910"/>
            <a:ext cx="7961313" cy="4031729"/>
          </a:xfrm>
          <a:prstGeom prst="rect">
            <a:avLst/>
          </a:prstGeom>
        </p:spPr>
      </p:pic>
    </p:spTree>
    <p:extLst>
      <p:ext uri="{BB962C8B-B14F-4D97-AF65-F5344CB8AC3E}">
        <p14:creationId xmlns:p14="http://schemas.microsoft.com/office/powerpoint/2010/main" val="1040607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Organizatör Firma</a:t>
            </a:r>
            <a:br>
              <a:rPr lang="tr-TR" dirty="0" smtClean="0"/>
            </a:br>
            <a:r>
              <a:rPr lang="tr-TR" dirty="0" smtClean="0"/>
              <a:t>Fuar Kapsam Alanı ve Kapsam Türü</a:t>
            </a:r>
            <a:endParaRPr lang="tr-TR" dirty="0"/>
          </a:p>
        </p:txBody>
      </p:sp>
      <p:sp>
        <p:nvSpPr>
          <p:cNvPr id="3" name="İçerik Yer Tutucusu 2"/>
          <p:cNvSpPr>
            <a:spLocks noGrp="1"/>
          </p:cNvSpPr>
          <p:nvPr>
            <p:ph idx="1"/>
          </p:nvPr>
        </p:nvSpPr>
        <p:spPr/>
        <p:txBody>
          <a:bodyPr/>
          <a:lstStyle/>
          <a:p>
            <a:r>
              <a:rPr lang="tr-TR" dirty="0" smtClean="0"/>
              <a:t>Organizatör firmalar oluşturdukları fuarlardan birini seçerek fuarın kapsam alanı ve türünü seçebilirler.</a:t>
            </a:r>
            <a:endParaRPr lang="tr-TR" dirty="0"/>
          </a:p>
        </p:txBody>
      </p:sp>
      <p:pic>
        <p:nvPicPr>
          <p:cNvPr id="5" name="Resim 4"/>
          <p:cNvPicPr>
            <a:picLocks noChangeAspect="1"/>
          </p:cNvPicPr>
          <p:nvPr/>
        </p:nvPicPr>
        <p:blipFill>
          <a:blip r:embed="rId2"/>
          <a:stretch>
            <a:fillRect/>
          </a:stretch>
        </p:blipFill>
        <p:spPr>
          <a:xfrm>
            <a:off x="1477611" y="3367624"/>
            <a:ext cx="6996113" cy="2903927"/>
          </a:xfrm>
          <a:prstGeom prst="rect">
            <a:avLst/>
          </a:prstGeom>
        </p:spPr>
      </p:pic>
    </p:spTree>
    <p:extLst>
      <p:ext uri="{BB962C8B-B14F-4D97-AF65-F5344CB8AC3E}">
        <p14:creationId xmlns:p14="http://schemas.microsoft.com/office/powerpoint/2010/main" val="3686655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Organizatör Firma</a:t>
            </a:r>
            <a:br>
              <a:rPr lang="tr-TR" dirty="0" smtClean="0"/>
            </a:br>
            <a:r>
              <a:rPr lang="tr-TR" dirty="0" smtClean="0"/>
              <a:t>Fuar Katılımcı ve Ziyaretçi Profili</a:t>
            </a:r>
            <a:endParaRPr lang="tr-TR" dirty="0"/>
          </a:p>
        </p:txBody>
      </p:sp>
      <p:sp>
        <p:nvSpPr>
          <p:cNvPr id="3" name="İçerik Yer Tutucusu 2"/>
          <p:cNvSpPr>
            <a:spLocks noGrp="1"/>
          </p:cNvSpPr>
          <p:nvPr>
            <p:ph idx="1"/>
          </p:nvPr>
        </p:nvSpPr>
        <p:spPr/>
        <p:txBody>
          <a:bodyPr/>
          <a:lstStyle/>
          <a:p>
            <a:r>
              <a:rPr lang="tr-TR" dirty="0" smtClean="0"/>
              <a:t>Organizatör firmalar oluşturdukları fuarın katılımcı ve ziyaretçi profillerini belirleyebilirler.</a:t>
            </a:r>
            <a:endParaRPr lang="tr-TR" dirty="0"/>
          </a:p>
        </p:txBody>
      </p:sp>
      <p:pic>
        <p:nvPicPr>
          <p:cNvPr id="4" name="Resim 3"/>
          <p:cNvPicPr>
            <a:picLocks noChangeAspect="1"/>
          </p:cNvPicPr>
          <p:nvPr/>
        </p:nvPicPr>
        <p:blipFill>
          <a:blip r:embed="rId2"/>
          <a:stretch>
            <a:fillRect/>
          </a:stretch>
        </p:blipFill>
        <p:spPr>
          <a:xfrm>
            <a:off x="1760537" y="3524250"/>
            <a:ext cx="7878763" cy="2945576"/>
          </a:xfrm>
          <a:prstGeom prst="rect">
            <a:avLst/>
          </a:prstGeom>
        </p:spPr>
      </p:pic>
    </p:spTree>
    <p:extLst>
      <p:ext uri="{BB962C8B-B14F-4D97-AF65-F5344CB8AC3E}">
        <p14:creationId xmlns:p14="http://schemas.microsoft.com/office/powerpoint/2010/main" val="667227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Kullanıcı Rolleri</a:t>
            </a:r>
            <a:br>
              <a:rPr lang="tr-TR" dirty="0" smtClean="0"/>
            </a:br>
            <a:r>
              <a:rPr lang="tr-TR" dirty="0" smtClean="0"/>
              <a:t>Basın</a:t>
            </a:r>
            <a:endParaRPr lang="tr-TR" dirty="0"/>
          </a:p>
        </p:txBody>
      </p:sp>
      <p:sp>
        <p:nvSpPr>
          <p:cNvPr id="3" name="İçerik Yer Tutucusu 2"/>
          <p:cNvSpPr>
            <a:spLocks noGrp="1"/>
          </p:cNvSpPr>
          <p:nvPr>
            <p:ph idx="1"/>
          </p:nvPr>
        </p:nvSpPr>
        <p:spPr>
          <a:xfrm>
            <a:off x="524934" y="2071689"/>
            <a:ext cx="8596668" cy="3880773"/>
          </a:xfrm>
        </p:spPr>
        <p:txBody>
          <a:bodyPr/>
          <a:lstStyle/>
          <a:p>
            <a:r>
              <a:rPr lang="tr-TR" dirty="0" smtClean="0"/>
              <a:t>Basın rolünde sisteme kayıt olan </a:t>
            </a:r>
            <a:r>
              <a:rPr lang="tr-TR" dirty="0" err="1" smtClean="0"/>
              <a:t>userlar</a:t>
            </a:r>
            <a:r>
              <a:rPr lang="tr-TR" dirty="0" smtClean="0"/>
              <a:t> ziyaretçiler ile aynı yetkilere sahiptirler.</a:t>
            </a:r>
            <a:endParaRPr lang="tr-TR" dirty="0"/>
          </a:p>
        </p:txBody>
      </p:sp>
      <p:pic>
        <p:nvPicPr>
          <p:cNvPr id="4" name="Resim 3"/>
          <p:cNvPicPr>
            <a:picLocks noChangeAspect="1"/>
          </p:cNvPicPr>
          <p:nvPr/>
        </p:nvPicPr>
        <p:blipFill>
          <a:blip r:embed="rId2"/>
          <a:stretch>
            <a:fillRect/>
          </a:stretch>
        </p:blipFill>
        <p:spPr>
          <a:xfrm>
            <a:off x="677334" y="3623601"/>
            <a:ext cx="9267825" cy="2647950"/>
          </a:xfrm>
          <a:prstGeom prst="rect">
            <a:avLst/>
          </a:prstGeom>
        </p:spPr>
      </p:pic>
    </p:spTree>
    <p:extLst>
      <p:ext uri="{BB962C8B-B14F-4D97-AF65-F5344CB8AC3E}">
        <p14:creationId xmlns:p14="http://schemas.microsoft.com/office/powerpoint/2010/main" val="1234143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Öneri Sistemi</a:t>
            </a:r>
            <a:br>
              <a:rPr lang="tr-TR" dirty="0" smtClean="0"/>
            </a:br>
            <a:endParaRPr lang="tr-TR" dirty="0"/>
          </a:p>
        </p:txBody>
      </p:sp>
      <p:sp>
        <p:nvSpPr>
          <p:cNvPr id="3" name="İçerik Yer Tutucusu 2"/>
          <p:cNvSpPr>
            <a:spLocks noGrp="1"/>
          </p:cNvSpPr>
          <p:nvPr>
            <p:ph idx="1"/>
          </p:nvPr>
        </p:nvSpPr>
        <p:spPr/>
        <p:txBody>
          <a:bodyPr/>
          <a:lstStyle/>
          <a:p>
            <a:r>
              <a:rPr lang="tr-TR" dirty="0" smtClean="0"/>
              <a:t>Öneri sisteminde kullanılan kaba kod aşağıdaki resimde mevcuttur.</a:t>
            </a:r>
          </a:p>
          <a:p>
            <a:endParaRPr lang="tr-TR" dirty="0"/>
          </a:p>
        </p:txBody>
      </p:sp>
      <p:pic>
        <p:nvPicPr>
          <p:cNvPr id="4" name="Resim 3"/>
          <p:cNvPicPr/>
          <p:nvPr/>
        </p:nvPicPr>
        <p:blipFill>
          <a:blip r:embed="rId2"/>
          <a:stretch>
            <a:fillRect/>
          </a:stretch>
        </p:blipFill>
        <p:spPr>
          <a:xfrm>
            <a:off x="2062797" y="2818765"/>
            <a:ext cx="6077903" cy="3222597"/>
          </a:xfrm>
          <a:prstGeom prst="rect">
            <a:avLst/>
          </a:prstGeom>
        </p:spPr>
      </p:pic>
    </p:spTree>
    <p:extLst>
      <p:ext uri="{BB962C8B-B14F-4D97-AF65-F5344CB8AC3E}">
        <p14:creationId xmlns:p14="http://schemas.microsoft.com/office/powerpoint/2010/main" val="1578286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Proje Teknik Bilgiler</a:t>
            </a:r>
            <a:endParaRPr lang="tr-TR" dirty="0"/>
          </a:p>
        </p:txBody>
      </p:sp>
      <p:sp>
        <p:nvSpPr>
          <p:cNvPr id="3" name="İçerik Yer Tutucusu 2"/>
          <p:cNvSpPr>
            <a:spLocks noGrp="1"/>
          </p:cNvSpPr>
          <p:nvPr>
            <p:ph idx="1"/>
          </p:nvPr>
        </p:nvSpPr>
        <p:spPr>
          <a:xfrm>
            <a:off x="677334" y="2160589"/>
            <a:ext cx="7450666" cy="3880773"/>
          </a:xfrm>
        </p:spPr>
        <p:txBody>
          <a:bodyPr/>
          <a:lstStyle/>
          <a:p>
            <a:r>
              <a:rPr lang="tr-TR" dirty="0" smtClean="0"/>
              <a:t>Projede </a:t>
            </a:r>
            <a:r>
              <a:rPr lang="tr-TR" dirty="0" err="1" smtClean="0"/>
              <a:t>session</a:t>
            </a:r>
            <a:r>
              <a:rPr lang="tr-TR" dirty="0" smtClean="0"/>
              <a:t> kullanıcı oturum yönetimi kullanılmıştır.</a:t>
            </a:r>
          </a:p>
          <a:p>
            <a:r>
              <a:rPr lang="tr-TR" dirty="0" smtClean="0"/>
              <a:t>MVC yapısına uygun olarak tasarlanan sistemde toplamda 7 adet </a:t>
            </a:r>
            <a:r>
              <a:rPr lang="tr-TR" dirty="0" err="1" smtClean="0"/>
              <a:t>controller</a:t>
            </a:r>
            <a:r>
              <a:rPr lang="tr-TR" dirty="0" smtClean="0"/>
              <a:t> yapısı kullanıştır</a:t>
            </a:r>
          </a:p>
          <a:p>
            <a:r>
              <a:rPr lang="tr-TR" dirty="0" smtClean="0"/>
              <a:t>Model kısmı </a:t>
            </a:r>
            <a:r>
              <a:rPr lang="tr-TR" dirty="0" err="1" smtClean="0"/>
              <a:t>database</a:t>
            </a:r>
            <a:r>
              <a:rPr lang="tr-TR" dirty="0" smtClean="0"/>
              <a:t> </a:t>
            </a:r>
            <a:r>
              <a:rPr lang="tr-TR" dirty="0" err="1" smtClean="0"/>
              <a:t>first</a:t>
            </a:r>
            <a:r>
              <a:rPr lang="tr-TR" dirty="0" smtClean="0"/>
              <a:t> ile oluşturulmuştur.</a:t>
            </a:r>
          </a:p>
          <a:p>
            <a:r>
              <a:rPr lang="tr-TR" dirty="0" err="1" smtClean="0"/>
              <a:t>View</a:t>
            </a:r>
            <a:r>
              <a:rPr lang="tr-TR" dirty="0" smtClean="0"/>
              <a:t> kısmında </a:t>
            </a:r>
            <a:r>
              <a:rPr lang="tr-TR" dirty="0" err="1" smtClean="0"/>
              <a:t>shared</a:t>
            </a:r>
            <a:r>
              <a:rPr lang="tr-TR" dirty="0" smtClean="0"/>
              <a:t> </a:t>
            </a:r>
            <a:r>
              <a:rPr lang="tr-TR" dirty="0" err="1" smtClean="0"/>
              <a:t>viewler</a:t>
            </a:r>
            <a:r>
              <a:rPr lang="tr-TR" dirty="0" smtClean="0"/>
              <a:t> kullanılarak tasarım dinamik hale </a:t>
            </a:r>
            <a:r>
              <a:rPr lang="tr-TR" dirty="0" err="1" smtClean="0"/>
              <a:t>getirlimiştir</a:t>
            </a:r>
            <a:r>
              <a:rPr lang="tr-TR" dirty="0" smtClean="0"/>
              <a:t>.</a:t>
            </a:r>
            <a:endParaRPr lang="tr-TR" dirty="0"/>
          </a:p>
        </p:txBody>
      </p:sp>
      <p:pic>
        <p:nvPicPr>
          <p:cNvPr id="4" name="Resim 3"/>
          <p:cNvPicPr>
            <a:picLocks noChangeAspect="1"/>
          </p:cNvPicPr>
          <p:nvPr/>
        </p:nvPicPr>
        <p:blipFill>
          <a:blip r:embed="rId2"/>
          <a:stretch>
            <a:fillRect/>
          </a:stretch>
        </p:blipFill>
        <p:spPr>
          <a:xfrm>
            <a:off x="8259762" y="2160589"/>
            <a:ext cx="3555976" cy="2136775"/>
          </a:xfrm>
          <a:prstGeom prst="rect">
            <a:avLst/>
          </a:prstGeom>
        </p:spPr>
      </p:pic>
      <p:pic>
        <p:nvPicPr>
          <p:cNvPr id="5" name="Resim 4"/>
          <p:cNvPicPr>
            <a:picLocks noChangeAspect="1"/>
          </p:cNvPicPr>
          <p:nvPr/>
        </p:nvPicPr>
        <p:blipFill>
          <a:blip r:embed="rId3"/>
          <a:stretch>
            <a:fillRect/>
          </a:stretch>
        </p:blipFill>
        <p:spPr>
          <a:xfrm>
            <a:off x="8699500" y="4306226"/>
            <a:ext cx="2527300" cy="2312931"/>
          </a:xfrm>
          <a:prstGeom prst="rect">
            <a:avLst/>
          </a:prstGeom>
        </p:spPr>
      </p:pic>
      <p:pic>
        <p:nvPicPr>
          <p:cNvPr id="6" name="Resim 5"/>
          <p:cNvPicPr>
            <a:picLocks noChangeAspect="1"/>
          </p:cNvPicPr>
          <p:nvPr/>
        </p:nvPicPr>
        <p:blipFill>
          <a:blip r:embed="rId4"/>
          <a:stretch>
            <a:fillRect/>
          </a:stretch>
        </p:blipFill>
        <p:spPr>
          <a:xfrm>
            <a:off x="5205413" y="4045147"/>
            <a:ext cx="1525588" cy="2574010"/>
          </a:xfrm>
          <a:prstGeom prst="rect">
            <a:avLst/>
          </a:prstGeom>
        </p:spPr>
      </p:pic>
    </p:spTree>
    <p:extLst>
      <p:ext uri="{BB962C8B-B14F-4D97-AF65-F5344CB8AC3E}">
        <p14:creationId xmlns:p14="http://schemas.microsoft.com/office/powerpoint/2010/main" val="3250653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a:t>Proje Teknik Bilgiler</a:t>
            </a:r>
          </a:p>
        </p:txBody>
      </p:sp>
      <p:sp>
        <p:nvSpPr>
          <p:cNvPr id="3" name="İçerik Yer Tutucusu 2"/>
          <p:cNvSpPr>
            <a:spLocks noGrp="1"/>
          </p:cNvSpPr>
          <p:nvPr>
            <p:ph idx="1"/>
          </p:nvPr>
        </p:nvSpPr>
        <p:spPr>
          <a:xfrm>
            <a:off x="677333" y="2160589"/>
            <a:ext cx="6325129" cy="3880773"/>
          </a:xfrm>
        </p:spPr>
        <p:txBody>
          <a:bodyPr/>
          <a:lstStyle/>
          <a:p>
            <a:r>
              <a:rPr lang="tr-TR" dirty="0" err="1" smtClean="0"/>
              <a:t>Veritabanı</a:t>
            </a:r>
            <a:r>
              <a:rPr lang="tr-TR" dirty="0" smtClean="0"/>
              <a:t> ile iletişimi sağlama için </a:t>
            </a:r>
            <a:r>
              <a:rPr lang="tr-TR" dirty="0" err="1" smtClean="0"/>
              <a:t>linq</a:t>
            </a:r>
            <a:r>
              <a:rPr lang="tr-TR" dirty="0" smtClean="0"/>
              <a:t> sorguları ile birlikte </a:t>
            </a:r>
            <a:r>
              <a:rPr lang="tr-TR" dirty="0" err="1" smtClean="0"/>
              <a:t>Entity</a:t>
            </a:r>
            <a:r>
              <a:rPr lang="tr-TR" dirty="0" smtClean="0"/>
              <a:t> Framework yapısı kullanılmıştır.</a:t>
            </a:r>
          </a:p>
          <a:p>
            <a:r>
              <a:rPr lang="tr-TR" dirty="0" smtClean="0"/>
              <a:t>Projede Sadece </a:t>
            </a:r>
            <a:r>
              <a:rPr lang="tr-TR" dirty="0" err="1" smtClean="0"/>
              <a:t>controller</a:t>
            </a:r>
            <a:r>
              <a:rPr lang="tr-TR" dirty="0" smtClean="0"/>
              <a:t> yapılarında sadece 4000 bin satıra yakın kod yazılmıştır.</a:t>
            </a:r>
          </a:p>
        </p:txBody>
      </p:sp>
      <p:pic>
        <p:nvPicPr>
          <p:cNvPr id="4" name="Resim 3"/>
          <p:cNvPicPr>
            <a:picLocks noChangeAspect="1"/>
          </p:cNvPicPr>
          <p:nvPr/>
        </p:nvPicPr>
        <p:blipFill>
          <a:blip r:embed="rId2"/>
          <a:stretch>
            <a:fillRect/>
          </a:stretch>
        </p:blipFill>
        <p:spPr>
          <a:xfrm>
            <a:off x="7002463" y="2755175"/>
            <a:ext cx="5037138" cy="2691600"/>
          </a:xfrm>
          <a:prstGeom prst="rect">
            <a:avLst/>
          </a:prstGeom>
        </p:spPr>
      </p:pic>
    </p:spTree>
    <p:extLst>
      <p:ext uri="{BB962C8B-B14F-4D97-AF65-F5344CB8AC3E}">
        <p14:creationId xmlns:p14="http://schemas.microsoft.com/office/powerpoint/2010/main" val="351826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Geliştirme</a:t>
            </a:r>
            <a:br>
              <a:rPr lang="tr-TR" dirty="0" smtClean="0"/>
            </a:br>
            <a:r>
              <a:rPr lang="tr-TR" dirty="0" err="1" smtClean="0"/>
              <a:t>BackEnd</a:t>
            </a:r>
            <a:r>
              <a:rPr lang="tr-TR" dirty="0" smtClean="0"/>
              <a:t> &amp; </a:t>
            </a:r>
            <a:r>
              <a:rPr lang="tr-TR" dirty="0" err="1" smtClean="0"/>
              <a:t>FrontEnd</a:t>
            </a:r>
            <a:endParaRPr lang="tr-TR" dirty="0"/>
          </a:p>
        </p:txBody>
      </p:sp>
      <p:sp>
        <p:nvSpPr>
          <p:cNvPr id="3" name="İçerik Yer Tutucusu 2"/>
          <p:cNvSpPr>
            <a:spLocks noGrp="1"/>
          </p:cNvSpPr>
          <p:nvPr>
            <p:ph idx="1"/>
          </p:nvPr>
        </p:nvSpPr>
        <p:spPr>
          <a:xfrm>
            <a:off x="677335" y="1930400"/>
            <a:ext cx="4326466" cy="3880773"/>
          </a:xfrm>
        </p:spPr>
        <p:txBody>
          <a:bodyPr/>
          <a:lstStyle/>
          <a:p>
            <a:r>
              <a:rPr lang="tr-TR" dirty="0" smtClean="0"/>
              <a:t>Geliştirmelerde Microsoft ürünü olan Visual </a:t>
            </a:r>
            <a:r>
              <a:rPr lang="tr-TR" dirty="0" err="1" smtClean="0"/>
              <a:t>Studio</a:t>
            </a:r>
            <a:r>
              <a:rPr lang="tr-TR" dirty="0" smtClean="0"/>
              <a:t> 2017 ide si kullanılmıştır.</a:t>
            </a:r>
          </a:p>
          <a:p>
            <a:r>
              <a:rPr lang="tr-TR" dirty="0" smtClean="0"/>
              <a:t>Kullanılan dil c# olup yapılan uygulama ASP.NET MVC ile yapılmış bir web uygulamasıdır.</a:t>
            </a:r>
          </a:p>
          <a:p>
            <a:endParaRPr lang="tr-TR" dirty="0"/>
          </a:p>
        </p:txBody>
      </p:sp>
      <p:pic>
        <p:nvPicPr>
          <p:cNvPr id="5" name="Resim 4"/>
          <p:cNvPicPr>
            <a:picLocks noChangeAspect="1"/>
          </p:cNvPicPr>
          <p:nvPr/>
        </p:nvPicPr>
        <p:blipFill>
          <a:blip r:embed="rId2"/>
          <a:stretch>
            <a:fillRect/>
          </a:stretch>
        </p:blipFill>
        <p:spPr>
          <a:xfrm>
            <a:off x="5132313" y="3061803"/>
            <a:ext cx="7059687" cy="3796197"/>
          </a:xfrm>
          <a:prstGeom prst="rect">
            <a:avLst/>
          </a:prstGeom>
        </p:spPr>
      </p:pic>
      <p:pic>
        <p:nvPicPr>
          <p:cNvPr id="6" name="Resim 5"/>
          <p:cNvPicPr>
            <a:picLocks noChangeAspect="1"/>
          </p:cNvPicPr>
          <p:nvPr/>
        </p:nvPicPr>
        <p:blipFill>
          <a:blip r:embed="rId3"/>
          <a:stretch>
            <a:fillRect/>
          </a:stretch>
        </p:blipFill>
        <p:spPr>
          <a:xfrm>
            <a:off x="949956" y="4470401"/>
            <a:ext cx="3781224" cy="1905000"/>
          </a:xfrm>
          <a:prstGeom prst="rect">
            <a:avLst/>
          </a:prstGeom>
        </p:spPr>
      </p:pic>
    </p:spTree>
    <p:extLst>
      <p:ext uri="{BB962C8B-B14F-4D97-AF65-F5344CB8AC3E}">
        <p14:creationId xmlns:p14="http://schemas.microsoft.com/office/powerpoint/2010/main" val="337961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Geliştirme </a:t>
            </a:r>
            <a:br>
              <a:rPr lang="tr-TR" dirty="0" smtClean="0"/>
            </a:br>
            <a:r>
              <a:rPr lang="tr-TR" dirty="0" smtClean="0"/>
              <a:t>Sunucu</a:t>
            </a:r>
            <a:endParaRPr lang="tr-TR" dirty="0"/>
          </a:p>
        </p:txBody>
      </p:sp>
      <p:sp>
        <p:nvSpPr>
          <p:cNvPr id="3" name="İçerik Yer Tutucusu 2"/>
          <p:cNvSpPr>
            <a:spLocks noGrp="1"/>
          </p:cNvSpPr>
          <p:nvPr>
            <p:ph idx="1"/>
          </p:nvPr>
        </p:nvSpPr>
        <p:spPr/>
        <p:txBody>
          <a:bodyPr/>
          <a:lstStyle/>
          <a:p>
            <a:r>
              <a:rPr lang="tr-TR" dirty="0" err="1" smtClean="0"/>
              <a:t>Local</a:t>
            </a:r>
            <a:r>
              <a:rPr lang="tr-TR" dirty="0" smtClean="0"/>
              <a:t> sunucu olarak Microsoft ürünü olan IIS Express kullanılmıştır.</a:t>
            </a:r>
          </a:p>
          <a:p>
            <a:endParaRPr lang="tr-TR" dirty="0"/>
          </a:p>
          <a:p>
            <a:endParaRPr lang="tr-TR" dirty="0"/>
          </a:p>
        </p:txBody>
      </p:sp>
      <p:pic>
        <p:nvPicPr>
          <p:cNvPr id="4" name="Resim 3"/>
          <p:cNvPicPr>
            <a:picLocks noChangeAspect="1"/>
          </p:cNvPicPr>
          <p:nvPr/>
        </p:nvPicPr>
        <p:blipFill>
          <a:blip r:embed="rId2"/>
          <a:stretch>
            <a:fillRect/>
          </a:stretch>
        </p:blipFill>
        <p:spPr>
          <a:xfrm>
            <a:off x="3176587" y="3025775"/>
            <a:ext cx="3541713" cy="3499716"/>
          </a:xfrm>
          <a:prstGeom prst="rect">
            <a:avLst/>
          </a:prstGeom>
        </p:spPr>
      </p:pic>
    </p:spTree>
    <p:extLst>
      <p:ext uri="{BB962C8B-B14F-4D97-AF65-F5344CB8AC3E}">
        <p14:creationId xmlns:p14="http://schemas.microsoft.com/office/powerpoint/2010/main" val="306259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Geliştrme</a:t>
            </a:r>
            <a:r>
              <a:rPr lang="tr-TR" dirty="0"/>
              <a:t/>
            </a:r>
            <a:br>
              <a:rPr lang="tr-TR" dirty="0"/>
            </a:br>
            <a:r>
              <a:rPr lang="tr-TR" dirty="0" err="1" smtClean="0"/>
              <a:t>Veritabanı</a:t>
            </a:r>
            <a:endParaRPr lang="tr-TR" dirty="0"/>
          </a:p>
        </p:txBody>
      </p:sp>
      <p:sp>
        <p:nvSpPr>
          <p:cNvPr id="3" name="İçerik Yer Tutucusu 2"/>
          <p:cNvSpPr>
            <a:spLocks noGrp="1"/>
          </p:cNvSpPr>
          <p:nvPr>
            <p:ph idx="1"/>
          </p:nvPr>
        </p:nvSpPr>
        <p:spPr/>
        <p:txBody>
          <a:bodyPr/>
          <a:lstStyle/>
          <a:p>
            <a:r>
              <a:rPr lang="tr-TR" dirty="0" err="1" smtClean="0"/>
              <a:t>Veritabanı</a:t>
            </a:r>
            <a:r>
              <a:rPr lang="tr-TR" dirty="0" smtClean="0"/>
              <a:t> geliştirmeleri MSSQL de yapılmıştır.</a:t>
            </a:r>
          </a:p>
          <a:p>
            <a:r>
              <a:rPr lang="tr-TR" dirty="0"/>
              <a:t>Kullanılan ide Microsoft SQL Server Management </a:t>
            </a:r>
            <a:r>
              <a:rPr lang="tr-TR" dirty="0" err="1"/>
              <a:t>Studio</a:t>
            </a:r>
            <a:r>
              <a:rPr lang="tr-TR" dirty="0"/>
              <a:t> </a:t>
            </a:r>
            <a:r>
              <a:rPr lang="tr-TR" dirty="0" smtClean="0"/>
              <a:t>17 </a:t>
            </a:r>
            <a:r>
              <a:rPr lang="tr-TR" dirty="0" err="1" smtClean="0"/>
              <a:t>dir</a:t>
            </a:r>
            <a:r>
              <a:rPr lang="tr-TR" dirty="0" smtClean="0"/>
              <a:t>.</a:t>
            </a:r>
            <a:endParaRPr lang="tr-TR" dirty="0"/>
          </a:p>
        </p:txBody>
      </p:sp>
      <p:pic>
        <p:nvPicPr>
          <p:cNvPr id="5" name="Resim 4"/>
          <p:cNvPicPr>
            <a:picLocks noChangeAspect="1"/>
          </p:cNvPicPr>
          <p:nvPr/>
        </p:nvPicPr>
        <p:blipFill>
          <a:blip r:embed="rId2"/>
          <a:stretch>
            <a:fillRect/>
          </a:stretch>
        </p:blipFill>
        <p:spPr>
          <a:xfrm>
            <a:off x="4236562" y="3395663"/>
            <a:ext cx="6101012" cy="3297238"/>
          </a:xfrm>
          <a:prstGeom prst="rect">
            <a:avLst/>
          </a:prstGeom>
        </p:spPr>
      </p:pic>
      <p:pic>
        <p:nvPicPr>
          <p:cNvPr id="7" name="Resim 6"/>
          <p:cNvPicPr>
            <a:picLocks noChangeAspect="1"/>
          </p:cNvPicPr>
          <p:nvPr/>
        </p:nvPicPr>
        <p:blipFill>
          <a:blip r:embed="rId3"/>
          <a:stretch>
            <a:fillRect/>
          </a:stretch>
        </p:blipFill>
        <p:spPr>
          <a:xfrm>
            <a:off x="977900" y="4360862"/>
            <a:ext cx="2438400" cy="1819275"/>
          </a:xfrm>
          <a:prstGeom prst="rect">
            <a:avLst/>
          </a:prstGeom>
        </p:spPr>
      </p:pic>
    </p:spTree>
    <p:extLst>
      <p:ext uri="{BB962C8B-B14F-4D97-AF65-F5344CB8AC3E}">
        <p14:creationId xmlns:p14="http://schemas.microsoft.com/office/powerpoint/2010/main" val="4672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Veritabanı</a:t>
            </a:r>
            <a:endParaRPr lang="tr-TR" dirty="0"/>
          </a:p>
        </p:txBody>
      </p:sp>
      <p:sp>
        <p:nvSpPr>
          <p:cNvPr id="3" name="İçerik Yer Tutucusu 2"/>
          <p:cNvSpPr>
            <a:spLocks noGrp="1"/>
          </p:cNvSpPr>
          <p:nvPr>
            <p:ph idx="1"/>
          </p:nvPr>
        </p:nvSpPr>
        <p:spPr>
          <a:xfrm>
            <a:off x="677334" y="2160589"/>
            <a:ext cx="4999566" cy="3880773"/>
          </a:xfrm>
        </p:spPr>
        <p:txBody>
          <a:bodyPr/>
          <a:lstStyle/>
          <a:p>
            <a:r>
              <a:rPr lang="tr-TR" dirty="0" err="1" smtClean="0"/>
              <a:t>Veritabanı</a:t>
            </a:r>
            <a:r>
              <a:rPr lang="tr-TR" dirty="0" smtClean="0"/>
              <a:t> olarak MSSQL kullanılmıştır</a:t>
            </a:r>
          </a:p>
          <a:p>
            <a:r>
              <a:rPr lang="tr-TR" dirty="0" err="1" smtClean="0"/>
              <a:t>Veritabanı</a:t>
            </a:r>
            <a:r>
              <a:rPr lang="tr-TR" dirty="0" smtClean="0"/>
              <a:t> tasarımı yandaki resimde</a:t>
            </a:r>
          </a:p>
          <a:p>
            <a:pPr marL="0" indent="0">
              <a:buNone/>
            </a:pPr>
            <a:r>
              <a:rPr lang="tr-TR" dirty="0" smtClean="0"/>
              <a:t>	gösterilmiştir.</a:t>
            </a:r>
          </a:p>
          <a:p>
            <a:r>
              <a:rPr lang="tr-TR" dirty="0" smtClean="0"/>
              <a:t>Oluşturulan toplam tablo sayısı 43 tür.</a:t>
            </a:r>
          </a:p>
          <a:p>
            <a:r>
              <a:rPr lang="tr-TR" dirty="0" err="1" smtClean="0"/>
              <a:t>Biribirleri</a:t>
            </a:r>
            <a:r>
              <a:rPr lang="tr-TR" dirty="0" smtClean="0"/>
              <a:t> arasında ilişkilendirme yapılarak veriye ulaşma daha kategorize edilmiştir.</a:t>
            </a:r>
          </a:p>
        </p:txBody>
      </p:sp>
      <p:pic>
        <p:nvPicPr>
          <p:cNvPr id="4" name="Resim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2077" y="1270000"/>
            <a:ext cx="6141140" cy="5462104"/>
          </a:xfrm>
          <a:prstGeom prst="rect">
            <a:avLst/>
          </a:prstGeom>
          <a:noFill/>
          <a:ln>
            <a:noFill/>
          </a:ln>
        </p:spPr>
      </p:pic>
    </p:spTree>
    <p:extLst>
      <p:ext uri="{BB962C8B-B14F-4D97-AF65-F5344CB8AC3E}">
        <p14:creationId xmlns:p14="http://schemas.microsoft.com/office/powerpoint/2010/main" val="206267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Front-</a:t>
            </a:r>
            <a:r>
              <a:rPr lang="tr-TR" dirty="0" err="1" smtClean="0"/>
              <a:t>End</a:t>
            </a:r>
            <a:endParaRPr lang="tr-TR" dirty="0"/>
          </a:p>
        </p:txBody>
      </p:sp>
      <p:sp>
        <p:nvSpPr>
          <p:cNvPr id="3" name="İçerik Yer Tutucusu 2"/>
          <p:cNvSpPr>
            <a:spLocks noGrp="1"/>
          </p:cNvSpPr>
          <p:nvPr>
            <p:ph idx="1"/>
          </p:nvPr>
        </p:nvSpPr>
        <p:spPr/>
        <p:txBody>
          <a:bodyPr/>
          <a:lstStyle/>
          <a:p>
            <a:r>
              <a:rPr lang="tr-TR" dirty="0" err="1" smtClean="0"/>
              <a:t>Frontend</a:t>
            </a:r>
            <a:r>
              <a:rPr lang="tr-TR" dirty="0" smtClean="0"/>
              <a:t> kısmında Asp.net </a:t>
            </a:r>
            <a:r>
              <a:rPr lang="tr-TR" dirty="0" err="1" smtClean="0"/>
              <a:t>mvc</a:t>
            </a:r>
            <a:r>
              <a:rPr lang="tr-TR" dirty="0" smtClean="0"/>
              <a:t> </a:t>
            </a:r>
            <a:r>
              <a:rPr lang="tr-TR" dirty="0" err="1" smtClean="0"/>
              <a:t>nin</a:t>
            </a:r>
            <a:r>
              <a:rPr lang="tr-TR" dirty="0" smtClean="0"/>
              <a:t> eklentisi </a:t>
            </a:r>
            <a:r>
              <a:rPr lang="tr-TR" dirty="0" err="1" smtClean="0"/>
              <a:t>olara</a:t>
            </a:r>
            <a:r>
              <a:rPr lang="tr-TR" dirty="0" smtClean="0"/>
              <a:t> </a:t>
            </a:r>
            <a:r>
              <a:rPr lang="tr-TR" dirty="0" err="1" smtClean="0"/>
              <a:t>razor</a:t>
            </a:r>
            <a:r>
              <a:rPr lang="tr-TR" dirty="0" smtClean="0"/>
              <a:t> </a:t>
            </a:r>
            <a:r>
              <a:rPr lang="tr-TR" dirty="0" err="1" smtClean="0"/>
              <a:t>template</a:t>
            </a:r>
            <a:r>
              <a:rPr lang="tr-TR" dirty="0" smtClean="0"/>
              <a:t> kullanılmıştır.</a:t>
            </a:r>
          </a:p>
          <a:p>
            <a:r>
              <a:rPr lang="tr-TR" dirty="0" smtClean="0"/>
              <a:t>Ayrıyeten </a:t>
            </a:r>
            <a:r>
              <a:rPr lang="tr-TR" dirty="0" err="1" smtClean="0"/>
              <a:t>framework</a:t>
            </a:r>
            <a:r>
              <a:rPr lang="tr-TR" dirty="0" smtClean="0"/>
              <a:t> </a:t>
            </a:r>
            <a:r>
              <a:rPr lang="tr-TR" dirty="0"/>
              <a:t>olarak </a:t>
            </a:r>
            <a:r>
              <a:rPr lang="tr-TR" dirty="0" err="1" smtClean="0"/>
              <a:t>bootstrap</a:t>
            </a:r>
            <a:r>
              <a:rPr lang="tr-TR" dirty="0" smtClean="0"/>
              <a:t> </a:t>
            </a:r>
            <a:r>
              <a:rPr lang="tr-TR" dirty="0" err="1" smtClean="0"/>
              <a:t>frameworkü</a:t>
            </a:r>
            <a:r>
              <a:rPr lang="tr-TR" dirty="0" smtClean="0"/>
              <a:t> kullanılmıştır</a:t>
            </a:r>
            <a:endParaRPr lang="tr-TR" dirty="0"/>
          </a:p>
        </p:txBody>
      </p:sp>
      <p:pic>
        <p:nvPicPr>
          <p:cNvPr id="4" name="Resim 3"/>
          <p:cNvPicPr>
            <a:picLocks noChangeAspect="1"/>
          </p:cNvPicPr>
          <p:nvPr/>
        </p:nvPicPr>
        <p:blipFill>
          <a:blip r:embed="rId2"/>
          <a:stretch>
            <a:fillRect/>
          </a:stretch>
        </p:blipFill>
        <p:spPr>
          <a:xfrm>
            <a:off x="3401662" y="3416300"/>
            <a:ext cx="3148012" cy="3066327"/>
          </a:xfrm>
          <a:prstGeom prst="rect">
            <a:avLst/>
          </a:prstGeom>
        </p:spPr>
      </p:pic>
    </p:spTree>
    <p:extLst>
      <p:ext uri="{BB962C8B-B14F-4D97-AF65-F5344CB8AC3E}">
        <p14:creationId xmlns:p14="http://schemas.microsoft.com/office/powerpoint/2010/main" val="216519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Projenin Amacı</a:t>
            </a:r>
            <a:endParaRPr lang="tr-TR" dirty="0"/>
          </a:p>
        </p:txBody>
      </p:sp>
      <p:sp>
        <p:nvSpPr>
          <p:cNvPr id="3" name="İçerik Yer Tutucusu 2"/>
          <p:cNvSpPr>
            <a:spLocks noGrp="1"/>
          </p:cNvSpPr>
          <p:nvPr>
            <p:ph idx="1"/>
          </p:nvPr>
        </p:nvSpPr>
        <p:spPr/>
        <p:txBody>
          <a:bodyPr/>
          <a:lstStyle/>
          <a:p>
            <a:r>
              <a:rPr lang="tr-TR" dirty="0"/>
              <a:t>Online Fuar Yazılım Sistemi ülkemizde düzenlenen fuar organizasyonları katılımcıları, ziyaretçileri, organizatörleri ve basın mensupları için fuarın daha verimli olması açısından ihtiyaç duyduğu hizmetlerin tek bir çatı altında toplayan bir sistem geliştirmektir. Sistemi kapsayan kullanıcı rolleri fuar organizatörleri, katılımcılar, ziyaretçiler ve basın mensuplarıdır.</a:t>
            </a:r>
          </a:p>
          <a:p>
            <a:endParaRPr lang="tr-TR" dirty="0"/>
          </a:p>
        </p:txBody>
      </p:sp>
    </p:spTree>
    <p:extLst>
      <p:ext uri="{BB962C8B-B14F-4D97-AF65-F5344CB8AC3E}">
        <p14:creationId xmlns:p14="http://schemas.microsoft.com/office/powerpoint/2010/main" val="184547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Kullanıcı Kayıt Sayfası</a:t>
            </a:r>
            <a:endParaRPr lang="tr-TR" dirty="0"/>
          </a:p>
        </p:txBody>
      </p:sp>
      <p:sp>
        <p:nvSpPr>
          <p:cNvPr id="3" name="İçerik Yer Tutucusu 2"/>
          <p:cNvSpPr>
            <a:spLocks noGrp="1"/>
          </p:cNvSpPr>
          <p:nvPr>
            <p:ph idx="1"/>
          </p:nvPr>
        </p:nvSpPr>
        <p:spPr>
          <a:xfrm>
            <a:off x="677334" y="1690689"/>
            <a:ext cx="8596668" cy="3880773"/>
          </a:xfrm>
        </p:spPr>
        <p:txBody>
          <a:bodyPr/>
          <a:lstStyle/>
          <a:p>
            <a:r>
              <a:rPr lang="tr-TR" dirty="0" smtClean="0"/>
              <a:t>Kullanıcı kayıt sayfasında ilgili yerler doldurularak sisteme kayıt olurlar.</a:t>
            </a:r>
            <a:endParaRPr lang="tr-TR" dirty="0"/>
          </a:p>
        </p:txBody>
      </p:sp>
      <p:pic>
        <p:nvPicPr>
          <p:cNvPr id="4" name="Resim 3"/>
          <p:cNvPicPr>
            <a:picLocks noChangeAspect="1"/>
          </p:cNvPicPr>
          <p:nvPr/>
        </p:nvPicPr>
        <p:blipFill>
          <a:blip r:embed="rId2"/>
          <a:stretch>
            <a:fillRect/>
          </a:stretch>
        </p:blipFill>
        <p:spPr>
          <a:xfrm>
            <a:off x="677334" y="2835805"/>
            <a:ext cx="3349182" cy="3613876"/>
          </a:xfrm>
          <a:prstGeom prst="rect">
            <a:avLst/>
          </a:prstGeom>
        </p:spPr>
      </p:pic>
      <p:pic>
        <p:nvPicPr>
          <p:cNvPr id="5" name="Resim 4"/>
          <p:cNvPicPr>
            <a:picLocks noChangeAspect="1"/>
          </p:cNvPicPr>
          <p:nvPr/>
        </p:nvPicPr>
        <p:blipFill>
          <a:blip r:embed="rId3"/>
          <a:stretch>
            <a:fillRect/>
          </a:stretch>
        </p:blipFill>
        <p:spPr>
          <a:xfrm>
            <a:off x="5330825" y="3371850"/>
            <a:ext cx="5391150" cy="3486150"/>
          </a:xfrm>
          <a:prstGeom prst="rect">
            <a:avLst/>
          </a:prstGeom>
        </p:spPr>
      </p:pic>
    </p:spTree>
    <p:extLst>
      <p:ext uri="{BB962C8B-B14F-4D97-AF65-F5344CB8AC3E}">
        <p14:creationId xmlns:p14="http://schemas.microsoft.com/office/powerpoint/2010/main" val="3114491257"/>
      </p:ext>
    </p:extLst>
  </p:cSld>
  <p:clrMapOvr>
    <a:masterClrMapping/>
  </p:clrMapOvr>
</p:sld>
</file>

<file path=ppt/theme/theme1.xml><?xml version="1.0" encoding="utf-8"?>
<a:theme xmlns:a="http://schemas.openxmlformats.org/drawingml/2006/main" name="Kristal">
  <a:themeElements>
    <a:clrScheme name="Kristal">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Kristal">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ristal">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532</Words>
  <Application>Microsoft Office PowerPoint</Application>
  <PresentationFormat>Geniş ekran</PresentationFormat>
  <Paragraphs>79</Paragraphs>
  <Slides>27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Arial</vt:lpstr>
      <vt:lpstr>Calibri</vt:lpstr>
      <vt:lpstr>Trebuchet MS</vt:lpstr>
      <vt:lpstr>Wingdings 3</vt:lpstr>
      <vt:lpstr>Kristal</vt:lpstr>
      <vt:lpstr>T.C. CUMHURİYET ÜNİVERSİTESİ MÜHENDİSLİK FAKÜLTESİ BİLGİSAYAR MÜHENDİSLİĞİ BÖLÜMÜ   Online Fuar Yazılım Sistemi </vt:lpstr>
      <vt:lpstr>Online Fuar Yazılım Sistemi </vt:lpstr>
      <vt:lpstr>Geliştirme BackEnd &amp; FrontEnd</vt:lpstr>
      <vt:lpstr>Geliştirme  Sunucu</vt:lpstr>
      <vt:lpstr>Geliştrme Veritabanı</vt:lpstr>
      <vt:lpstr>Veritabanı</vt:lpstr>
      <vt:lpstr>Front-End</vt:lpstr>
      <vt:lpstr>Projenin Amacı</vt:lpstr>
      <vt:lpstr>Kullanıcı Kayıt Sayfası</vt:lpstr>
      <vt:lpstr>Kullanıcı Rolleri Ziyaretçi</vt:lpstr>
      <vt:lpstr>Ziyaretçi Firma Yönetim Paneli</vt:lpstr>
      <vt:lpstr>Ziyaretçi Kullanıcı Bilgileri Güncelleme Ekranı</vt:lpstr>
      <vt:lpstr>Ziyaretçi Kişisel Bilgileri Güncelleme Ekranı</vt:lpstr>
      <vt:lpstr>Ziyaretçi Firma Firma Bilgileri Güncelleme</vt:lpstr>
      <vt:lpstr>Ziyaretçi Fuar Katılım Sayfası</vt:lpstr>
      <vt:lpstr>Ziyaretçi Fuar Katılım</vt:lpstr>
      <vt:lpstr>Ziyaretçi Öneri Sistemi</vt:lpstr>
      <vt:lpstr>Ziyaretçi Öneri sistemi</vt:lpstr>
      <vt:lpstr>Kullanıcı Rolleri Katılımcı Firma</vt:lpstr>
      <vt:lpstr>Kullanıcı Rolleri Organizatör Firma</vt:lpstr>
      <vt:lpstr>Organizatör Firma Fuar Oluşturma</vt:lpstr>
      <vt:lpstr>Organizatör Firma Fuar Kapsam Alanı ve Kapsam Türü</vt:lpstr>
      <vt:lpstr>Organizatör Firma Fuar Katılımcı ve Ziyaretçi Profili</vt:lpstr>
      <vt:lpstr>Kullanıcı Rolleri Basın</vt:lpstr>
      <vt:lpstr>Öneri Sistemi </vt:lpstr>
      <vt:lpstr>Proje Teknik Bilgiler</vt:lpstr>
      <vt:lpstr>Proje Teknik Bilgiler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CUMHURİYET ÜNİVERSİTESİ MÜHENDİSLİK FAKÜLTESİ BİLGİSAYAR MÜHENDİSLİĞİ BÖLÜMÜ   Online Fuar Yazılım Sistemi </dc:title>
  <dc:creator>ERHAN BİLGİN</dc:creator>
  <cp:lastModifiedBy>ERHAN BİLGİN</cp:lastModifiedBy>
  <cp:revision>9</cp:revision>
  <dcterms:created xsi:type="dcterms:W3CDTF">2018-06-04T20:33:40Z</dcterms:created>
  <dcterms:modified xsi:type="dcterms:W3CDTF">2018-06-04T22:00:12Z</dcterms:modified>
</cp:coreProperties>
</file>