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0" r:id="rId4"/>
    <p:sldId id="261" r:id="rId5"/>
    <p:sldId id="262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9" r:id="rId14"/>
    <p:sldId id="318" r:id="rId15"/>
    <p:sldId id="310" r:id="rId16"/>
    <p:sldId id="301" r:id="rId17"/>
  </p:sldIdLst>
  <p:sldSz cx="12192000" cy="6858000"/>
  <p:notesSz cx="6858000" cy="9144000"/>
  <p:embeddedFontLst>
    <p:embeddedFont>
      <p:font typeface="Century Gothic" pitchFamily="34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dirty="0" smtClean="0">
                <a:solidFill>
                  <a:schemeClr val="dk1"/>
                </a:solidFill>
              </a:rPr>
              <a:t>Java’da Paket Kullanımı </a:t>
            </a:r>
            <a:br>
              <a:rPr lang="tr-TR" sz="4000" b="1" dirty="0" smtClean="0">
                <a:solidFill>
                  <a:schemeClr val="dk1"/>
                </a:solidFill>
              </a:rPr>
            </a:br>
            <a:r>
              <a:rPr lang="tr-TR" sz="4000" b="1" dirty="0" smtClean="0">
                <a:solidFill>
                  <a:schemeClr val="dk1"/>
                </a:solidFill>
              </a:rPr>
              <a:t>ve Kavramı</a:t>
            </a:r>
            <a:r>
              <a:rPr lang="tr-TR" sz="4000" b="1" dirty="0">
                <a:solidFill>
                  <a:schemeClr val="dk1"/>
                </a:solidFill>
              </a:rPr>
              <a:t/>
            </a:r>
            <a:br>
              <a:rPr lang="tr-TR" sz="4000" b="1" dirty="0">
                <a:solidFill>
                  <a:schemeClr val="dk1"/>
                </a:solidFill>
              </a:rPr>
            </a:br>
            <a:endParaRPr sz="4000" b="1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</a:t>
            </a:r>
            <a:r>
              <a:rPr lang="tr-TR" sz="1600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: </a:t>
            </a:r>
            <a:r>
              <a:rPr lang="tr-TR" sz="1600" b="1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Mustafa YALVAÇ 1911404020</a:t>
            </a:r>
            <a:endParaRPr sz="1600" b="1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01/06/2022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Yerleşik Paketleri İçeri Aktarma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Bir diğer yol ise;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err="1" smtClean="0"/>
              <a:t>import</a:t>
            </a:r>
            <a:r>
              <a:rPr lang="tr-TR" sz="1800" b="1" dirty="0" smtClean="0"/>
              <a:t> </a:t>
            </a:r>
            <a:r>
              <a:rPr lang="tr-TR" sz="1800" dirty="0" err="1" smtClean="0"/>
              <a:t>Paketİsmi</a:t>
            </a:r>
            <a:r>
              <a:rPr lang="tr-TR" sz="1800" dirty="0" smtClean="0"/>
              <a:t>.</a:t>
            </a:r>
            <a:r>
              <a:rPr lang="tr-TR" sz="1800" dirty="0" err="1" smtClean="0"/>
              <a:t>Sınıfİsmi</a:t>
            </a:r>
            <a:r>
              <a:rPr lang="tr-TR" sz="1800" dirty="0" smtClean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Bu şekilde yaptığımız zaman ise paket içindeki bir sınıfı içeri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aktırmış oluyoruz.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Ancak biz projelerimizde genellikle bir paketin içindeki tüm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sınıfları içeri aktarmayı tercih ediyoruz. Bunun nedeni aynı pakette bulunan farklı sınıfları tek tek aktarmak yerine tüm paketi içeri aktarabiliriz.</a:t>
            </a:r>
            <a:endParaRPr sz="1800"/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10" y="4643446"/>
            <a:ext cx="2623183" cy="1535112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Kullanıcı Tanımlı Paketler(</a:t>
            </a:r>
            <a:r>
              <a:rPr lang="tr-TR" b="1" dirty="0" err="1" smtClean="0"/>
              <a:t>User</a:t>
            </a:r>
            <a:r>
              <a:rPr lang="tr-TR" b="1" dirty="0" smtClean="0"/>
              <a:t>-</a:t>
            </a:r>
            <a:r>
              <a:rPr lang="tr-TR" b="1" dirty="0" err="1" smtClean="0"/>
              <a:t>Defined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Java yerleşik paketine benzer şekilde, yazılım geliştirmek için oluşturduğumuz sınıfları, ara yüzleri vb. düzenlemek için kullanıcı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tanımlı bir pakette oluşturabiliriz.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Paket oluşturmak için;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-TR" sz="1800" dirty="0" smtClean="0"/>
              <a:t>Yeni bir </a:t>
            </a:r>
            <a:r>
              <a:rPr lang="tr-TR" dirty="0" smtClean="0"/>
              <a:t>J</a:t>
            </a:r>
            <a:r>
              <a:rPr lang="tr-TR" sz="1800" dirty="0" smtClean="0"/>
              <a:t>ava projesi oluşturun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-TR" sz="1800" dirty="0" smtClean="0"/>
              <a:t>Projeye sağ tıklayıp -&gt; Yeni -&gt; Paket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-TR" dirty="0" smtClean="0"/>
              <a:t>Paketin ismini girin. Örneğin: com.</a:t>
            </a:r>
            <a:r>
              <a:rPr lang="tr-TR" dirty="0" err="1" smtClean="0"/>
              <a:t>DenemePaket</a:t>
            </a:r>
            <a:r>
              <a:rPr lang="tr-TR" dirty="0" smtClean="0"/>
              <a:t>.Deneme1 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-TR" sz="1800" dirty="0" smtClean="0"/>
              <a:t>Bitir diyerek sizde bir paket oluşturabilirsiniz.</a:t>
            </a:r>
            <a:endParaRPr sz="1800"/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10" y="4643446"/>
            <a:ext cx="2623183" cy="1535112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Kullanıcı Tanımlı Paketleri İçeri Aktarma 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Paketi diğer sınıflarda kullanmak için, paketi kullanarak içeri aktarmanız  gerekir.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Örneğin: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 err="1" smtClean="0"/>
              <a:t>i</a:t>
            </a:r>
            <a:r>
              <a:rPr lang="tr-TR" sz="1800" b="1" dirty="0" err="1" smtClean="0"/>
              <a:t>mport</a:t>
            </a:r>
            <a:r>
              <a:rPr lang="tr-TR" sz="1800" b="1" dirty="0" smtClean="0"/>
              <a:t> </a:t>
            </a:r>
            <a:r>
              <a:rPr lang="tr-TR" sz="1800" dirty="0" err="1" smtClean="0"/>
              <a:t>Paketİsmi</a:t>
            </a:r>
            <a:r>
              <a:rPr lang="tr-TR" sz="1800" dirty="0" smtClean="0"/>
              <a:t>.*;</a:t>
            </a:r>
            <a:endParaRPr lang="tr-T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 smtClean="0"/>
              <a:t>ya da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 err="1" smtClean="0"/>
              <a:t>import</a:t>
            </a:r>
            <a:r>
              <a:rPr lang="tr-TR" b="1" dirty="0" smtClean="0"/>
              <a:t> </a:t>
            </a:r>
            <a:r>
              <a:rPr lang="tr-TR" dirty="0" err="1" smtClean="0"/>
              <a:t>Paketİsmi</a:t>
            </a:r>
            <a:r>
              <a:rPr lang="tr-TR" dirty="0" smtClean="0"/>
              <a:t>.</a:t>
            </a:r>
            <a:r>
              <a:rPr lang="tr-TR" dirty="0" err="1" smtClean="0"/>
              <a:t>Sınıfİsmi</a:t>
            </a:r>
            <a:r>
              <a:rPr lang="tr-TR" dirty="0" smtClean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bu şekilde paketlerimizi içeri aktarabiliriz.</a:t>
            </a:r>
            <a:endParaRPr lang="tr-TR" dirty="0" smtClean="0"/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10" y="4643446"/>
            <a:ext cx="2623183" cy="1535112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Java’da Alt Paketler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Bir paket içinde paket oluşturduğumuzda, onu bir alt paket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olarak adlandırıyoruz.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Örneğin: com.</a:t>
            </a:r>
            <a:r>
              <a:rPr lang="tr-TR" dirty="0" err="1" smtClean="0"/>
              <a:t>DenemePaket</a:t>
            </a:r>
            <a:r>
              <a:rPr lang="tr-TR" dirty="0" smtClean="0"/>
              <a:t>.Paket1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Burada </a:t>
            </a:r>
            <a:r>
              <a:rPr lang="tr-TR" b="1" dirty="0" smtClean="0"/>
              <a:t>Paket1 </a:t>
            </a:r>
            <a:r>
              <a:rPr lang="tr-TR" dirty="0" smtClean="0"/>
              <a:t>bir alt paket oluyor.</a:t>
            </a:r>
            <a:endParaRPr lang="tr-TR" b="1" dirty="0" smtClean="0"/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10" y="4643446"/>
            <a:ext cx="2623183" cy="1535112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Paket Adlandırma Kuralları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Kullanıcı tanımlı paketler oluşturduğumuzda, belli kuralları takip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etmek her zaman en iyi uygulamadır.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-TR" sz="1800" dirty="0" smtClean="0"/>
              <a:t>Alt paketler oluştururken en az 3 dizine sahip olmamız gerekir.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 smtClean="0"/>
              <a:t>Örneğin: com.</a:t>
            </a:r>
            <a:r>
              <a:rPr lang="tr-TR" dirty="0" err="1" smtClean="0"/>
              <a:t>DenemePaket</a:t>
            </a:r>
            <a:r>
              <a:rPr lang="tr-TR" dirty="0" smtClean="0"/>
              <a:t>.Paket1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 startAt="2"/>
            </a:pPr>
            <a:r>
              <a:rPr lang="tr-TR" sz="1800" dirty="0" smtClean="0"/>
              <a:t>Paket adı, alt paket oluşturulurken son klasör veya dizin adı olacaktır.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 smtClean="0"/>
              <a:t>Bu kuralları paket oluşturmak istediğimiz zaman dikkate almamız gerekiyor.</a:t>
            </a:r>
            <a:endParaRPr sz="1800"/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10" y="4643446"/>
            <a:ext cx="2623183" cy="1535112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-TR" b="1" dirty="0" smtClean="0"/>
              <a:t>tr.</a:t>
            </a:r>
            <a:r>
              <a:rPr lang="tr-TR" b="1" dirty="0" err="1" smtClean="0"/>
              <a:t>tutorialcup</a:t>
            </a:r>
            <a:r>
              <a:rPr lang="tr-TR" b="1" dirty="0" smtClean="0"/>
              <a:t>.com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-TR" b="1" dirty="0" err="1" smtClean="0"/>
              <a:t>docs</a:t>
            </a:r>
            <a:r>
              <a:rPr lang="tr-TR" b="1" dirty="0" smtClean="0"/>
              <a:t>.</a:t>
            </a:r>
            <a:r>
              <a:rPr lang="tr-TR" b="1" dirty="0" err="1" smtClean="0"/>
              <a:t>oracle</a:t>
            </a:r>
            <a:r>
              <a:rPr lang="tr-TR" b="1" dirty="0" smtClean="0"/>
              <a:t>.com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-TR" b="1" dirty="0" smtClean="0"/>
              <a:t>w3schools.com</a:t>
            </a:r>
            <a:endParaRPr lang="tr-TR" b="1"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Mustafa YALVAÇ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/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: </a:t>
            </a:r>
            <a:r>
              <a:rPr lang="tr-TR" sz="1600" dirty="0" err="1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mst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-99@</a:t>
            </a:r>
            <a:r>
              <a:rPr lang="tr-TR" sz="1600" dirty="0" err="1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outlook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.com</a:t>
            </a: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01/06/2022</a:t>
            </a: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2308860" y="4653280"/>
            <a:ext cx="2597150" cy="152273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101" name="Picture 100"/>
          <p:cNvPicPr/>
          <p:nvPr/>
        </p:nvPicPr>
        <p:blipFill>
          <a:blip r:embed="rId7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846898" y="54864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tr-TR"/>
          </a:p>
        </p:txBody>
      </p:sp>
      <p:sp>
        <p:nvSpPr>
          <p:cNvPr id="2" name="Text Placeholder 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7" name="Google Shape;207;p4"/>
          <p:cNvSpPr txBox="1"/>
          <p:nvPr/>
        </p:nvSpPr>
        <p:spPr>
          <a:xfrm>
            <a:off x="1703925" y="148553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 Paketleri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Java’da Paketlerin Avantajları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 Paket Türleri </a:t>
            </a: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Yerleşik Paketler (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Built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-in 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Package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)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Bazı Önemli Yerleşik Paketler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Yerleşik Paketleri İçeri Aktarma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Kullanıcı Tanımlı Paketler (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User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-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Defined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)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Kullanıcı Tanımlı Paketleri İçeri 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Aktarma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Java’da Alt Paketler</a:t>
            </a:r>
            <a:endParaRPr lang="tr-TR" sz="1800" b="1" dirty="0" smtClean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Paket Adlandırma Kuralları</a:t>
            </a:r>
            <a:endParaRPr lang="tr-TR" sz="1800" b="1" dirty="0" smtClean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8688070" y="35731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Java Paketleri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307252" y="177718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Java’daki paketler, birden çok sınıfı veya paketi tek bir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Yerde gruplandırır. Java’da bir paket içerisinde birden fazla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sınıf ( </a:t>
            </a:r>
            <a:r>
              <a:rPr lang="tr-TR" sz="1800" dirty="0" err="1" smtClean="0"/>
              <a:t>Class</a:t>
            </a:r>
            <a:r>
              <a:rPr lang="tr-TR" sz="1800" dirty="0" smtClean="0"/>
              <a:t> ) yer alabilir.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İşte bu dersimizde farklı paket türleri ve Java’da nasıl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oluşturulup kullanılacağı hakkında ayrıntılı bilgi edineceğiz.</a:t>
            </a:r>
            <a:endParaRPr sz="1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sz="1800"/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/>
          </a:p>
        </p:txBody>
      </p:sp>
      <p:pic>
        <p:nvPicPr>
          <p:cNvPr id="216" name="Google Shape;216;p5" descr="http://res.freestockphotos.biz/pictures/14/14296-illustration-of-an-open-book-pv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 rot="-877219">
            <a:off x="9168456" y="554686"/>
            <a:ext cx="2587625" cy="24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Picture Placeholder 101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8976360" y="443674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Java’da Paketlerin Avantajları</a:t>
            </a:r>
            <a:endParaRPr lang="tr-TR" b="1" dirty="0"/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tr-TR" dirty="0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charset="0"/>
              <a:buChar char="•"/>
            </a:pPr>
            <a:r>
              <a:rPr lang="tr-TR" sz="1800" dirty="0" smtClean="0"/>
              <a:t>Sınıf çakışmasını önler. Yani aynı sınıf adlarını 2 farklı pakette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 smtClean="0"/>
              <a:t>bulunabilir.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sz="18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charset="0"/>
              <a:buChar char="•"/>
            </a:pPr>
            <a:r>
              <a:rPr lang="tr-TR" sz="1800" dirty="0" smtClean="0"/>
              <a:t>Başka bir paket içindeki bir paketten sınıf veya sınıflara erişerek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 smtClean="0"/>
              <a:t>b</a:t>
            </a:r>
            <a:r>
              <a:rPr lang="tr-TR" sz="1800" dirty="0" smtClean="0"/>
              <a:t>unları kullanmamızı sağlar.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sz="18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charset="0"/>
              <a:buChar char="•"/>
            </a:pPr>
            <a:r>
              <a:rPr lang="tr-TR" sz="1800" dirty="0" smtClean="0"/>
              <a:t>Sınıflar için erişim koruması sağlar. (Erişim Değiştiricileri)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charset="0"/>
              <a:buChar char="•"/>
            </a:pPr>
            <a:endParaRPr lang="tr-TR" sz="1800" dirty="0" smtClean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 charset="0"/>
              <a:buChar char="•"/>
            </a:pPr>
            <a:r>
              <a:rPr lang="tr-TR" sz="1800" dirty="0" err="1" smtClean="0"/>
              <a:t>Kapsülleme</a:t>
            </a:r>
            <a:r>
              <a:rPr lang="tr-TR" sz="1800" dirty="0" smtClean="0"/>
              <a:t> veya veri gizlemeye yardımcı olur.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 dirty="0"/>
              <a:t> </a:t>
            </a:r>
            <a:endParaRPr sz="1800" b="1"/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9206" y="4429132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Java’da Paket Türleri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Java’da paket türleri ikiye ayrılır. Bunlar;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tr-TR" sz="1800" dirty="0" smtClean="0"/>
              <a:t> Yerleşik Paket ( </a:t>
            </a:r>
            <a:r>
              <a:rPr lang="tr-TR" sz="1800" dirty="0" err="1" smtClean="0"/>
              <a:t>Built</a:t>
            </a:r>
            <a:r>
              <a:rPr lang="tr-TR" sz="1800" dirty="0" smtClean="0"/>
              <a:t>-in </a:t>
            </a:r>
            <a:r>
              <a:rPr lang="tr-TR" sz="1800" dirty="0" err="1" smtClean="0"/>
              <a:t>Package</a:t>
            </a:r>
            <a:r>
              <a:rPr lang="tr-TR" sz="1800" dirty="0" smtClean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tr-TR" sz="1800" dirty="0" smtClean="0"/>
              <a:t> Kullanıcı Tanımlı Paket (</a:t>
            </a:r>
            <a:r>
              <a:rPr lang="tr-TR" sz="1800" dirty="0" err="1" smtClean="0"/>
              <a:t>User</a:t>
            </a:r>
            <a:r>
              <a:rPr lang="tr-TR" dirty="0" smtClean="0"/>
              <a:t>-</a:t>
            </a:r>
            <a:r>
              <a:rPr lang="tr-TR" dirty="0" err="1" smtClean="0"/>
              <a:t>Defined</a:t>
            </a:r>
            <a:r>
              <a:rPr lang="tr-TR" dirty="0" smtClean="0"/>
              <a:t> </a:t>
            </a:r>
            <a:r>
              <a:rPr lang="tr-TR" dirty="0" err="1" smtClean="0"/>
              <a:t>Package</a:t>
            </a:r>
            <a:r>
              <a:rPr lang="tr-TR" dirty="0" smtClean="0"/>
              <a:t>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Yerleşik Paket (</a:t>
            </a:r>
            <a:r>
              <a:rPr lang="tr-TR" b="1" dirty="0" err="1" smtClean="0"/>
              <a:t>Built</a:t>
            </a:r>
            <a:r>
              <a:rPr lang="tr-TR" b="1" dirty="0" smtClean="0"/>
              <a:t>-in </a:t>
            </a:r>
            <a:r>
              <a:rPr lang="tr-TR" b="1" dirty="0" err="1" smtClean="0"/>
              <a:t>Package</a:t>
            </a:r>
            <a:r>
              <a:rPr lang="tr-TR" b="1" dirty="0" smtClean="0"/>
              <a:t>)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Java’da birçok yerleşik paket bulunuyor. Bu paketlerin birkaçını düzenli olarak kullanıyoruz ( </a:t>
            </a:r>
            <a:r>
              <a:rPr lang="tr-TR" sz="1800" dirty="0" err="1" smtClean="0"/>
              <a:t>Util</a:t>
            </a:r>
            <a:r>
              <a:rPr lang="tr-TR" sz="1800" dirty="0" smtClean="0"/>
              <a:t> Paketi ). </a:t>
            </a: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    Bu paketler JDK ( Java Geliştirici Kiti ) ile birlikte gelir.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Yaygın olarak Kullanılan yerleşik </a:t>
            </a:r>
            <a:r>
              <a:rPr lang="tr-TR" sz="1800" dirty="0" err="1" smtClean="0"/>
              <a:t>java</a:t>
            </a:r>
            <a:r>
              <a:rPr lang="tr-TR" sz="1800" dirty="0" smtClean="0"/>
              <a:t> paketleri şu şekildedir;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tr-TR" sz="1800" dirty="0" err="1" smtClean="0"/>
              <a:t>java</a:t>
            </a:r>
            <a:r>
              <a:rPr lang="tr-TR" sz="1800" dirty="0" smtClean="0"/>
              <a:t>.</a:t>
            </a:r>
            <a:r>
              <a:rPr lang="tr-TR" sz="1800" dirty="0" err="1" smtClean="0"/>
              <a:t>lang</a:t>
            </a:r>
            <a:endParaRPr lang="tr-T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tr-TR" dirty="0" err="1" smtClean="0"/>
              <a:t>java</a:t>
            </a:r>
            <a:r>
              <a:rPr lang="tr-TR" dirty="0" smtClean="0"/>
              <a:t>.</a:t>
            </a:r>
            <a:r>
              <a:rPr lang="tr-TR" dirty="0" err="1" smtClean="0"/>
              <a:t>io</a:t>
            </a: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tr-TR" sz="1800" dirty="0" err="1" smtClean="0"/>
              <a:t>java</a:t>
            </a:r>
            <a:r>
              <a:rPr lang="tr-TR" sz="1800" dirty="0" smtClean="0"/>
              <a:t>.</a:t>
            </a:r>
            <a:r>
              <a:rPr lang="tr-TR" sz="1800" dirty="0" err="1" smtClean="0"/>
              <a:t>util</a:t>
            </a:r>
            <a:endParaRPr lang="tr-T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Ø"/>
            </a:pPr>
            <a:r>
              <a:rPr lang="tr-TR" dirty="0" err="1" smtClean="0"/>
              <a:t>java</a:t>
            </a:r>
            <a:r>
              <a:rPr lang="tr-TR" dirty="0" smtClean="0"/>
              <a:t>.net</a:t>
            </a:r>
            <a:endParaRPr lang="tr-T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Diğer tüm paketleri aşağıdaki link üzerinden görebilirsiniz.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>
              <a:spcBef>
                <a:spcPts val="0"/>
              </a:spcBef>
            </a:pPr>
            <a:r>
              <a:rPr lang="tr-TR" dirty="0" smtClean="0"/>
              <a:t>https://docs.oracle.com/en/java/javase/13/docs/api/allpackages-index.html</a:t>
            </a:r>
            <a:endParaRPr sz="1800"/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10" y="4643446"/>
            <a:ext cx="2623183" cy="1535112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Önemli Yerleşik Paketler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tr-TR" sz="1800" b="1" dirty="0" err="1" smtClean="0"/>
              <a:t>java</a:t>
            </a:r>
            <a:r>
              <a:rPr lang="tr-TR" sz="1800" b="1" dirty="0" smtClean="0"/>
              <a:t>.</a:t>
            </a:r>
            <a:r>
              <a:rPr lang="tr-TR" sz="1800" b="1" dirty="0" err="1" smtClean="0"/>
              <a:t>lang</a:t>
            </a:r>
            <a:endParaRPr lang="tr-TR" sz="1800" b="1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sz="1800" b="1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dirty="0" smtClean="0"/>
              <a:t>Java sınıf paketleri arasında en önemlilerinden birisidir.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b="1" dirty="0" err="1" smtClean="0"/>
              <a:t>İmport</a:t>
            </a:r>
            <a:r>
              <a:rPr lang="tr-TR" b="1" dirty="0" smtClean="0"/>
              <a:t>  </a:t>
            </a:r>
            <a:r>
              <a:rPr lang="tr-TR" dirty="0" smtClean="0"/>
              <a:t>deyimi yazmanıza gerek kalmadan kullanabilirsiniz.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dirty="0" smtClean="0"/>
              <a:t>Java dilinin özünü oluşturan sınıfları içerir.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b="1" dirty="0" smtClean="0"/>
              <a:t>2) </a:t>
            </a:r>
            <a:r>
              <a:rPr lang="tr-TR" b="1" dirty="0" err="1" smtClean="0"/>
              <a:t>java</a:t>
            </a:r>
            <a:r>
              <a:rPr lang="tr-TR" b="1" dirty="0" smtClean="0"/>
              <a:t>.</a:t>
            </a:r>
            <a:r>
              <a:rPr lang="tr-TR" b="1" dirty="0" err="1" smtClean="0"/>
              <a:t>io</a:t>
            </a:r>
            <a:endParaRPr lang="tr-TR" b="1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b="1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dirty="0" smtClean="0"/>
              <a:t>Giriş-çıkış işlemlerini yapan sınıflar içerir.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dirty="0" smtClean="0"/>
              <a:t>Bu paket içerisinde iki önemli sınıf bulunuyor.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 smtClean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dirty="0" smtClean="0"/>
              <a:t>Bunlar </a:t>
            </a:r>
            <a:r>
              <a:rPr lang="tr-TR" dirty="0" err="1" smtClean="0"/>
              <a:t>InputStream</a:t>
            </a:r>
            <a:r>
              <a:rPr lang="tr-TR" dirty="0" smtClean="0"/>
              <a:t> ve </a:t>
            </a:r>
            <a:r>
              <a:rPr lang="tr-TR" dirty="0" err="1" smtClean="0"/>
              <a:t>OutputStream</a:t>
            </a:r>
            <a:r>
              <a:rPr lang="tr-TR" dirty="0" smtClean="0"/>
              <a:t> sınıflarıdır.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 smtClean="0"/>
              <a:t> </a:t>
            </a:r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10" y="4643446"/>
            <a:ext cx="2623183" cy="1535112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Önemli Yerleşik Paketler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b="1" dirty="0" smtClean="0"/>
              <a:t>3) </a:t>
            </a:r>
            <a:r>
              <a:rPr lang="tr-TR" sz="1800" b="1" dirty="0" err="1" smtClean="0"/>
              <a:t>java</a:t>
            </a:r>
            <a:r>
              <a:rPr lang="tr-TR" sz="1800" b="1" dirty="0" smtClean="0"/>
              <a:t>.</a:t>
            </a:r>
            <a:r>
              <a:rPr lang="tr-TR" sz="1800" b="1" dirty="0" err="1" smtClean="0"/>
              <a:t>util</a:t>
            </a:r>
            <a:endParaRPr lang="tr-TR" sz="1800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dirty="0" smtClean="0"/>
              <a:t> İçerisinde liste, takvim, tarih vb araçları kullanmaya yarayan sınıflar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dirty="0" smtClean="0"/>
              <a:t>yer alıyor.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sz="1800" dirty="0" smtClean="0"/>
              <a:t> JDK 1.0 dan itibaren var.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tr-TR" sz="1800" b="1" dirty="0" smtClean="0"/>
              <a:t>4) </a:t>
            </a:r>
            <a:r>
              <a:rPr lang="tr-TR" sz="1800" b="1" dirty="0" err="1" smtClean="0"/>
              <a:t>java</a:t>
            </a:r>
            <a:r>
              <a:rPr lang="tr-TR" sz="1800" b="1" dirty="0" smtClean="0"/>
              <a:t>.net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sz="1800" dirty="0" smtClean="0"/>
              <a:t> Ağ işlemleri için kullanılan bir pakettir.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sz="1800" dirty="0" smtClean="0"/>
              <a:t> Kendi içince ikiye ayrılır.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Arial" pitchFamily="34" charset="0"/>
              <a:buChar char="•"/>
            </a:pPr>
            <a:r>
              <a:rPr lang="tr-TR" dirty="0" smtClean="0"/>
              <a:t> Bunlar Düşük Düzeyli API ve Yüksek Düzeyli API </a:t>
            </a:r>
            <a:endParaRPr sz="1800"/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10" y="4643446"/>
            <a:ext cx="2623183" cy="1535112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Yerleşik Paketleri İçeri Aktarma</a:t>
            </a:r>
            <a:endParaRPr lang="tr-TR" b="1" dirty="0"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sz="1800" dirty="0" smtClean="0"/>
              <a:t>Yerleşik Java paketlerini ve sınıflarını kullanmak için “ </a:t>
            </a:r>
            <a:r>
              <a:rPr lang="tr-TR" sz="1800" dirty="0" err="1" smtClean="0"/>
              <a:t>import</a:t>
            </a:r>
            <a:r>
              <a:rPr lang="tr-TR" sz="1800" dirty="0" smtClean="0"/>
              <a:t> “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anahtar kelimesini kullanacağız.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 smtClean="0"/>
              <a:t>Örneğin 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 err="1" smtClean="0"/>
              <a:t>import</a:t>
            </a:r>
            <a:r>
              <a:rPr lang="tr-TR" b="1" dirty="0" smtClean="0"/>
              <a:t>  </a:t>
            </a:r>
            <a:r>
              <a:rPr lang="tr-TR" dirty="0" err="1" smtClean="0"/>
              <a:t>Paketİsmi</a:t>
            </a:r>
            <a:r>
              <a:rPr lang="tr-TR" dirty="0" smtClean="0"/>
              <a:t>.*;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Paketin içerisinde bulunan tüm sınıfları içeri aktarmak istiyorsak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smtClean="0"/>
              <a:t>yalnızca paket adını </a:t>
            </a:r>
            <a:r>
              <a:rPr lang="tr-TR" b="1" dirty="0" err="1" smtClean="0"/>
              <a:t>import</a:t>
            </a:r>
            <a:r>
              <a:rPr lang="tr-TR" dirty="0" smtClean="0"/>
              <a:t> deyiminde belirtiriz.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 smtClean="0"/>
          </a:p>
        </p:txBody>
      </p:sp>
      <p:pic>
        <p:nvPicPr>
          <p:cNvPr id="5" name="Picture Placeholder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710" y="4643446"/>
            <a:ext cx="2623183" cy="1535112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646</Words>
  <Application>WPS Presentation</Application>
  <PresentationFormat>Özel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Noto Sans Symbols</vt:lpstr>
      <vt:lpstr>Wingdings</vt:lpstr>
      <vt:lpstr>Calibri</vt:lpstr>
      <vt:lpstr>Duman</vt:lpstr>
      <vt:lpstr>  Java’da Paket Kullanımı  ve Kavramı </vt:lpstr>
      <vt:lpstr>İÇİNDEKİLER</vt:lpstr>
      <vt:lpstr>Java Paketleri</vt:lpstr>
      <vt:lpstr>Java’da Paketlerin Avantajları</vt:lpstr>
      <vt:lpstr>Java’da Paket Türleri</vt:lpstr>
      <vt:lpstr>Yerleşik Paket (Built-in Package)</vt:lpstr>
      <vt:lpstr>Önemli Yerleşik Paketler</vt:lpstr>
      <vt:lpstr>Önemli Yerleşik Paketler</vt:lpstr>
      <vt:lpstr>Yerleşik Paketleri İçeri Aktarma</vt:lpstr>
      <vt:lpstr>Yerleşik Paketleri İçeri Aktarma</vt:lpstr>
      <vt:lpstr>Kullanıcı Tanımlı Paketler(User-Defined)</vt:lpstr>
      <vt:lpstr>Kullanıcı Tanımlı Paketleri İçeri Aktarma </vt:lpstr>
      <vt:lpstr>Java’da Alt Paketler</vt:lpstr>
      <vt:lpstr>Paket Adlandırma Kuralları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Monster</cp:lastModifiedBy>
  <cp:revision>30</cp:revision>
  <dcterms:created xsi:type="dcterms:W3CDTF">2022-05-25T15:13:00Z</dcterms:created>
  <dcterms:modified xsi:type="dcterms:W3CDTF">2022-06-01T10:13:57Z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