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301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entury Gothic" panose="020B0502020202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 panose="020B0502020202020204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8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Resim Yazısı">
  <p:cSld name="Başlık ve Resim Yazısı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5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7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7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im Yazılı Alıntı">
  <p:cSld name="Resim Yazılı Alıntı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18" name="Google Shape;118;p58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23" name="Google Shape;123;p5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24" name="Google Shape;124;p5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sim Kartı">
  <p:cSld name="İsim Kartı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9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9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28" name="Google Shape;128;p5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9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9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ıntı İsim Kartı">
  <p:cSld name="Alıntı İsim Kartı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0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60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5" name="Google Shape;135;p60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6" name="Google Shape;136;p6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6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40" name="Google Shape;140;p6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41" name="Google Shape;141;p6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ğru veya Yanlış">
  <p:cSld name="Doğru veya Yanlış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1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61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5" name="Google Shape;145;p61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6" name="Google Shape;146;p6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6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2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53" name="Google Shape;153;p6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3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63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60" name="Google Shape;160;p6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6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52" name="Google Shape;52;p4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0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 panose="020B0502020202020204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0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66" name="Google Shape;66;p51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67" name="Google Shape;67;p5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2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75" name="Google Shape;75;p52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52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77" name="Google Shape;77;p5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5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 panose="020B0502020202020204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5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95" name="Google Shape;95;p55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5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6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 panose="020B0502020202020204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6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5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47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47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47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47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47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47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47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7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7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7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7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7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7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24" name="Google Shape;24;p47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7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7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7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7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7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7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7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7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7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7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7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  <a:defRPr sz="3600" b="0" i="0" u="none" strike="noStrike" cap="none">
                <a:solidFill>
                  <a:srgbClr val="168DB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1" name="Google Shape;41;p4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/>
          <p:nvPr/>
        </p:nvSpPr>
        <p:spPr>
          <a:xfrm>
            <a:off x="5520082" y="4409575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1" name="Google Shape;191;p3"/>
          <p:cNvSpPr txBox="1">
            <a:spLocks noGrp="1"/>
          </p:cNvSpPr>
          <p:nvPr>
            <p:ph type="ctrTitle"/>
          </p:nvPr>
        </p:nvSpPr>
        <p:spPr>
          <a:xfrm>
            <a:off x="2197014" y="2813518"/>
            <a:ext cx="7588059" cy="190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 panose="020B0502020202020204"/>
              <a:buNone/>
            </a:pPr>
            <a:r>
              <a:rPr lang="tr-TR" sz="4000" b="1" dirty="0">
                <a:solidFill>
                  <a:schemeClr val="dk1"/>
                </a:solidFill>
              </a:rPr>
              <a:t> </a:t>
            </a:r>
            <a:br>
              <a:rPr lang="tr-TR" sz="4000" b="1" dirty="0">
                <a:solidFill>
                  <a:schemeClr val="dk1"/>
                </a:solidFill>
              </a:rPr>
            </a:br>
            <a:r>
              <a:rPr lang="tr-TR" sz="4000" b="1" dirty="0">
                <a:solidFill>
                  <a:schemeClr val="dk1"/>
                </a:solidFill>
              </a:rPr>
              <a:t>C# OOP İle Gerçek Hayattan Proje Simülasyonu</a:t>
            </a:r>
            <a:br>
              <a:rPr lang="tr-TR" sz="4000" b="1" dirty="0">
                <a:solidFill>
                  <a:schemeClr val="dk1"/>
                </a:solidFill>
              </a:rPr>
            </a:br>
            <a:endParaRPr sz="4000" b="1" dirty="0">
              <a:solidFill>
                <a:schemeClr val="dk1"/>
              </a:solidFill>
            </a:endParaRPr>
          </a:p>
        </p:txBody>
      </p:sp>
      <p:sp>
        <p:nvSpPr>
          <p:cNvPr id="192" name="Google Shape;192;p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</a:t>
            </a:fld>
            <a:endParaRPr lang="tr-TR"/>
          </a:p>
        </p:txBody>
      </p:sp>
      <p:sp>
        <p:nvSpPr>
          <p:cNvPr id="193" name="Google Shape;193;p3"/>
          <p:cNvSpPr txBox="1"/>
          <p:nvPr/>
        </p:nvSpPr>
        <p:spPr>
          <a:xfrm>
            <a:off x="5903442" y="4709532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Ahmet Kerim ALTUN</a:t>
            </a:r>
            <a:r>
              <a:rPr lang="tr-TR" sz="1600" b="1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2011404028</a:t>
            </a:r>
            <a:endParaRPr sz="1600" b="1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03/06/2022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Sürüm                         : v1</a:t>
            </a: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94" name="Google Shape;194;p3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951721" y="440737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"/>
          <p:cNvSpPr txBox="1"/>
          <p:nvPr/>
        </p:nvSpPr>
        <p:spPr>
          <a:xfrm>
            <a:off x="3771189" y="1268105"/>
            <a:ext cx="4439711" cy="107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 cap="none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 cap="none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u="sng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i="0" u="none" strike="noStrike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6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72278F0E-CCA8-5A35-E167-5B8BB53A5D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2132" y="4520110"/>
            <a:ext cx="3372593" cy="18676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"/>
          <p:cNvSpPr txBox="1">
            <a:spLocks noGrp="1"/>
          </p:cNvSpPr>
          <p:nvPr>
            <p:ph type="title"/>
          </p:nvPr>
        </p:nvSpPr>
        <p:spPr>
          <a:xfrm>
            <a:off x="1846898" y="54864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/>
              <a:t>İÇİNDEKİLER</a:t>
            </a:r>
          </a:p>
        </p:txBody>
      </p:sp>
      <p:sp>
        <p:nvSpPr>
          <p:cNvPr id="205" name="Google Shape;205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</a:t>
            </a:fld>
            <a:endParaRPr lang="tr-TR"/>
          </a:p>
        </p:txBody>
      </p:sp>
      <p:sp>
        <p:nvSpPr>
          <p:cNvPr id="207" name="Google Shape;207;p4"/>
          <p:cNvSpPr txBox="1"/>
          <p:nvPr/>
        </p:nvSpPr>
        <p:spPr>
          <a:xfrm>
            <a:off x="5181703" y="1212403"/>
            <a:ext cx="8153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3200" b="1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Senaryo</a:t>
            </a:r>
            <a:endParaRPr lang="tr-TR" sz="32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6" name="Resim Yer Tutucusu 5">
            <a:extLst>
              <a:ext uri="{FF2B5EF4-FFF2-40B4-BE49-F238E27FC236}">
                <a16:creationId xmlns:a16="http://schemas.microsoft.com/office/drawing/2014/main" id="{AE76089E-0C72-192A-2C4E-A0B5BD768C50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582" r="1582"/>
          <a:stretch>
            <a:fillRect/>
          </a:stretch>
        </p:blipFill>
        <p:spPr>
          <a:xfrm>
            <a:off x="2200894" y="3279159"/>
            <a:ext cx="7790212" cy="3267244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147660" y="147337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SENARYO</a:t>
            </a: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1705801" y="478425"/>
            <a:ext cx="9176187" cy="5591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sz="1600" b="1" dirty="0"/>
              <a:t>Gereksinim</a:t>
            </a:r>
          </a:p>
          <a:p>
            <a:pPr marL="285750" lvl="0" indent="-285750" algn="just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tr-TR" sz="1600" b="1" dirty="0"/>
              <a:t>Kullanıcı bir ürünü satın almak istiyor.</a:t>
            </a:r>
          </a:p>
          <a:p>
            <a:pPr marL="285750" lvl="0" indent="-285750" algn="just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tr-TR" sz="1600" b="1" dirty="0"/>
              <a:t>Ürünün fiyatı öğrencilere %10 indirimli olarak yansıyacaktır.</a:t>
            </a:r>
          </a:p>
          <a:p>
            <a:pPr marL="285750" lvl="0" indent="-285750" algn="just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tr-TR" sz="1600" b="1" dirty="0" err="1"/>
              <a:t>Default</a:t>
            </a:r>
            <a:r>
              <a:rPr lang="tr-TR" sz="1600" b="1" dirty="0"/>
              <a:t> olarak TL ödeme yapacaktır.</a:t>
            </a:r>
          </a:p>
          <a:p>
            <a:pPr marL="285750" lvl="0" indent="-285750" algn="just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tr-TR" sz="1600" b="1" dirty="0"/>
              <a:t>Ürün fiyatını isterse Dolar veya Euro ödeyebilecektir.</a:t>
            </a:r>
          </a:p>
          <a:p>
            <a:pPr marL="285750" lvl="0" indent="-285750" algn="just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tr-TR" sz="1600" b="1" dirty="0"/>
              <a:t>Döviz karşılığı merkez bankası servisinden alınacaktır.</a:t>
            </a: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600" b="1" dirty="0"/>
              <a:t>Örnek;</a:t>
            </a: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600" b="1" dirty="0"/>
              <a:t>Data:</a:t>
            </a: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600" b="1" dirty="0"/>
              <a:t>Ürün : Laptop / 12000 TL</a:t>
            </a: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600" b="1" dirty="0"/>
              <a:t>Normal bir müşteri / TL</a:t>
            </a: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600" b="1" dirty="0"/>
              <a:t>Çıktı: Kerim Altun ürünü satın aldı. 12000 TL ödeme alındı. </a:t>
            </a: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600" b="1" dirty="0"/>
              <a:t>Örnek;</a:t>
            </a: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600" b="1" dirty="0"/>
              <a:t>Data:</a:t>
            </a: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600" b="1" dirty="0"/>
              <a:t>Ürün : Laptop / 12000 TL</a:t>
            </a: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600" b="1" dirty="0"/>
              <a:t>Öğrenci / Dolar</a:t>
            </a: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600" b="1" dirty="0"/>
              <a:t>Çıktı: Kerim Altun ürünü satın aldı. 582,83 Dolar ödeme alındı. </a:t>
            </a: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sz="1400" b="1" dirty="0"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sz="1400" b="1" dirty="0"/>
          </a:p>
          <a:p>
            <a:pPr marL="285750" lvl="0" indent="-285750" algn="just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tr-TR" b="1" dirty="0"/>
          </a:p>
          <a:p>
            <a:pPr marL="285750" lvl="0" indent="-285750" algn="just" rtl="0"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sz="1800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69EBB10-389F-B6D1-78A5-99525D122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471" y="4510722"/>
            <a:ext cx="3942608" cy="21982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6"/>
          <p:cNvSpPr/>
          <p:nvPr/>
        </p:nvSpPr>
        <p:spPr>
          <a:xfrm>
            <a:off x="5872293" y="4384127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39" name="Google Shape;539;p46"/>
          <p:cNvSpPr txBox="1">
            <a:spLocks noGrp="1"/>
          </p:cNvSpPr>
          <p:nvPr>
            <p:ph type="ctrTitle"/>
          </p:nvPr>
        </p:nvSpPr>
        <p:spPr>
          <a:xfrm>
            <a:off x="2810311" y="2667969"/>
            <a:ext cx="7768206" cy="88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 panose="020B0502020202020204"/>
              <a:buNone/>
            </a:pPr>
            <a:r>
              <a:rPr lang="tr-TR" b="1" dirty="0">
                <a:solidFill>
                  <a:schemeClr val="dk1"/>
                </a:solidFill>
              </a:rPr>
              <a:t>İlginiz için teşekkürler…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540" name="Google Shape;540;p46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</a:t>
            </a:fld>
            <a:endParaRPr lang="tr-TR"/>
          </a:p>
        </p:txBody>
      </p:sp>
      <p:sp>
        <p:nvSpPr>
          <p:cNvPr id="541" name="Google Shape;541;p46"/>
          <p:cNvSpPr txBox="1"/>
          <p:nvPr/>
        </p:nvSpPr>
        <p:spPr>
          <a:xfrm>
            <a:off x="6251099" y="4600165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Ahmet Kerim ALTUN 2011404028</a:t>
            </a:r>
            <a:b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E-posta                       : </a:t>
            </a:r>
            <a:r>
              <a:rPr lang="tr-TR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ahmetkerimaltun.2001@gmail.com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03/06/2022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lang="tr-TR"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542" name="Google Shape;542;p46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732786" y="370695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6"/>
          <p:cNvSpPr txBox="1"/>
          <p:nvPr/>
        </p:nvSpPr>
        <p:spPr>
          <a:xfrm>
            <a:off x="3575731" y="1214540"/>
            <a:ext cx="4427150" cy="941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45" name="Google Shape;545;p46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b="1" u="sng" cap="none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6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249984BB-A97C-0372-D71E-9F50807FDF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8935" y="4507922"/>
            <a:ext cx="3006002" cy="18223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183</Words>
  <Application>Microsoft Office PowerPoint</Application>
  <PresentationFormat>Geniş ekran</PresentationFormat>
  <Paragraphs>43</Paragraphs>
  <Slides>4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9" baseType="lpstr">
      <vt:lpstr>Calibri</vt:lpstr>
      <vt:lpstr>Noto Sans Symbols</vt:lpstr>
      <vt:lpstr>Century Gothic</vt:lpstr>
      <vt:lpstr>Arial</vt:lpstr>
      <vt:lpstr>Duman</vt:lpstr>
      <vt:lpstr>  C# OOP İle Gerçek Hayattan Proje Simülasyonu </vt:lpstr>
      <vt:lpstr>İÇİNDEKİLER</vt:lpstr>
      <vt:lpstr>SENARYO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Android İşletim Sistemi Tarihçesi ve Temel Özellikleri </dc:title>
  <dc:creator>İsmail KIRBAŞ</dc:creator>
  <cp:lastModifiedBy>Ahmet Kerim Altun</cp:lastModifiedBy>
  <cp:revision>4</cp:revision>
  <dcterms:created xsi:type="dcterms:W3CDTF">2022-05-25T15:13:00Z</dcterms:created>
  <dcterms:modified xsi:type="dcterms:W3CDTF">2022-06-03T09:35:22Z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699FC0454A7D4710838D85DDDEF0E221</vt:lpwstr>
  </property>
  <property fmtid="{D5CDD505-2E9C-101B-9397-08002B2CF9AE}" pid="3" name="KSOProductBuildVer">
    <vt:lpwstr>1033-11.2.0.11130</vt:lpwstr>
  </property>
</Properties>
</file>