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8" r:id="rId2"/>
    <p:sldId id="259" r:id="rId3"/>
    <p:sldId id="260" r:id="rId4"/>
    <p:sldId id="261" r:id="rId5"/>
    <p:sldId id="262" r:id="rId6"/>
    <p:sldId id="300" r:id="rId7"/>
    <p:sldId id="309" r:id="rId8"/>
    <p:sldId id="303" r:id="rId9"/>
    <p:sldId id="304" r:id="rId10"/>
    <p:sldId id="305" r:id="rId11"/>
    <p:sldId id="306" r:id="rId12"/>
    <p:sldId id="307" r:id="rId13"/>
    <p:sldId id="308" r:id="rId14"/>
    <p:sldId id="310" r:id="rId15"/>
    <p:sldId id="301" r:id="rId16"/>
  </p:sldIdLst>
  <p:sldSz cx="12192000" cy="6858000"/>
  <p:notesSz cx="6858000" cy="9144000"/>
  <p:embeddedFontLst>
    <p:embeddedFont>
      <p:font typeface="Noto Sans Symbols" pitchFamily="2" charset="0"/>
      <p:regular r:id="rId18"/>
      <p:bold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8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 panose="020B0502020202020204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8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4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8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8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Resim Yazısı">
  <p:cSld name="Başlık ve Resim Yazısı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7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57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5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7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7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im Yazılı Alıntı">
  <p:cSld name="Resim Yazılı Alıntı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8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8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18" name="Google Shape;118;p58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5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8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8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  <p:sp>
        <p:nvSpPr>
          <p:cNvPr id="123" name="Google Shape;123;p5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</a:p>
        </p:txBody>
      </p:sp>
      <p:sp>
        <p:nvSpPr>
          <p:cNvPr id="124" name="Google Shape;124;p5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sim Kartı">
  <p:cSld name="İsim Kartı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9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59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28" name="Google Shape;128;p5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5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9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9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ıntı İsim Kartı">
  <p:cSld name="Alıntı İsim Kartı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0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60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35" name="Google Shape;135;p60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36" name="Google Shape;136;p6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6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6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  <p:sp>
        <p:nvSpPr>
          <p:cNvPr id="140" name="Google Shape;140;p60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</a:p>
        </p:txBody>
      </p:sp>
      <p:sp>
        <p:nvSpPr>
          <p:cNvPr id="141" name="Google Shape;141;p6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ğru veya Yanlış">
  <p:cSld name="Doğru veya Yanlış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1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61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45" name="Google Shape;145;p61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46" name="Google Shape;146;p6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6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6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Dikey Metin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62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53" name="Google Shape;153;p6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6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3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63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60" name="Google Shape;160;p6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6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6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52" name="Google Shape;52;p4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 Bilgisi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0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entury Gothic" panose="020B0502020202020204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0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5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0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0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66" name="Google Shape;66;p51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67" name="Google Shape;67;p5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1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2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52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75" name="Google Shape;75;p52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52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77" name="Google Shape;77;p5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3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5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000"/>
              <a:buFont typeface="Century Gothic" panose="020B0502020202020204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5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95" name="Google Shape;95;p55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5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6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400"/>
              <a:buFont typeface="Century Gothic" panose="020B0502020202020204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6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56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5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7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47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47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47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47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47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47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47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47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7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7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7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7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47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24" name="Google Shape;24;p47"/>
            <p:cNvSpPr/>
            <p:nvPr/>
          </p:nvSpPr>
          <p:spPr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7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7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7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7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7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7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7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7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7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7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7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47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  <a:defRPr sz="3600" b="0" i="0" u="none" strike="noStrike" cap="none">
                <a:solidFill>
                  <a:srgbClr val="168DBA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7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39" name="Google Shape;39;p4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40" name="Google Shape;40;p4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41" name="Google Shape;41;p4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youtube.com/bmdersleri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4.jpeg"/><Relationship Id="rId4" Type="http://schemas.openxmlformats.org/officeDocument/2006/relationships/hyperlink" Target="http://www.youtube.com/bmdersler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"/>
          <p:cNvSpPr/>
          <p:nvPr/>
        </p:nvSpPr>
        <p:spPr>
          <a:xfrm>
            <a:off x="5520082" y="4409575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1" name="Google Shape;191;p3"/>
          <p:cNvSpPr txBox="1">
            <a:spLocks noGrp="1"/>
          </p:cNvSpPr>
          <p:nvPr>
            <p:ph type="ctrTitle"/>
          </p:nvPr>
        </p:nvSpPr>
        <p:spPr>
          <a:xfrm>
            <a:off x="2197014" y="2813518"/>
            <a:ext cx="7588059" cy="1909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 panose="020B0502020202020204"/>
              <a:buNone/>
            </a:pPr>
            <a:r>
              <a:rPr lang="tr-TR" sz="4000" b="1" dirty="0" smtClean="0">
                <a:solidFill>
                  <a:schemeClr val="dk1"/>
                </a:solidFill>
              </a:rPr>
              <a:t>Java’da Metin Dosyası İşlemleri </a:t>
            </a:r>
            <a:r>
              <a:rPr lang="tr-TR" sz="4000" b="1" dirty="0">
                <a:solidFill>
                  <a:schemeClr val="dk1"/>
                </a:solidFill>
              </a:rPr>
              <a:t/>
            </a:r>
            <a:br>
              <a:rPr lang="tr-TR" sz="4000" b="1" dirty="0">
                <a:solidFill>
                  <a:schemeClr val="dk1"/>
                </a:solidFill>
              </a:rPr>
            </a:br>
            <a:endParaRPr sz="4000" b="1" dirty="0">
              <a:solidFill>
                <a:schemeClr val="dk1"/>
              </a:solidFill>
            </a:endParaRPr>
          </a:p>
        </p:txBody>
      </p:sp>
      <p:sp>
        <p:nvSpPr>
          <p:cNvPr id="192" name="Google Shape;192;p3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</a:t>
            </a:fld>
            <a:endParaRPr lang="tr-TR"/>
          </a:p>
        </p:txBody>
      </p:sp>
      <p:sp>
        <p:nvSpPr>
          <p:cNvPr id="193" name="Google Shape;193;p3"/>
          <p:cNvSpPr txBox="1"/>
          <p:nvPr/>
        </p:nvSpPr>
        <p:spPr>
          <a:xfrm>
            <a:off x="5903442" y="4709532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: </a:t>
            </a:r>
            <a:r>
              <a:rPr lang="tr-TR" sz="1600" b="1" dirty="0" smtClean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Yunus KADAĞAN 2011404022</a:t>
            </a:r>
            <a:endParaRPr sz="1600" b="1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</a:t>
            </a:r>
            <a:r>
              <a:rPr lang="tr-TR" sz="1600" cap="none" dirty="0" smtClean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01/06/2022</a:t>
            </a:r>
            <a:endParaRPr sz="1600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Sürüm                         : v1</a:t>
            </a: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  <a:endParaRPr sz="1600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94" name="Google Shape;194;p3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4951721" y="440737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"/>
          <p:cNvSpPr txBox="1"/>
          <p:nvPr/>
        </p:nvSpPr>
        <p:spPr>
          <a:xfrm>
            <a:off x="3771189" y="1268105"/>
            <a:ext cx="4439711" cy="107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 cap="none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Nesneye Yönelik Programlama</a:t>
            </a:r>
            <a:endParaRPr sz="1800" b="1" cap="none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u="sng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4"/>
              </a:rPr>
              <a:t>www.youtube.com/BMderslerim</a:t>
            </a:r>
            <a:endParaRPr sz="1400" b="1" i="0" u="none" strike="noStrike" cap="none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1" name="Picture 100"/>
          <p:cNvPicPr/>
          <p:nvPr/>
        </p:nvPicPr>
        <p:blipFill>
          <a:blip r:embed="rId6"/>
          <a:srcRect t="12652"/>
          <a:stretch>
            <a:fillRect/>
          </a:stretch>
        </p:blipFill>
        <p:spPr>
          <a:xfrm>
            <a:off x="8544560" y="106680"/>
            <a:ext cx="3563620" cy="2419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7"/>
          <a:stretch>
            <a:fillRect/>
          </a:stretch>
        </p:blipFill>
        <p:spPr>
          <a:xfrm>
            <a:off x="2308860" y="4653280"/>
            <a:ext cx="2597150" cy="152273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2589212" y="258618"/>
            <a:ext cx="8915400" cy="4257964"/>
          </a:xfrm>
        </p:spPr>
        <p:txBody>
          <a:bodyPr>
            <a:normAutofit fontScale="62500" lnSpcReduction="20000"/>
          </a:bodyPr>
          <a:lstStyle/>
          <a:p>
            <a:r>
              <a:rPr lang="tr-TR" sz="2900" dirty="0"/>
              <a:t>main </a:t>
            </a:r>
            <a:r>
              <a:rPr lang="tr-TR" sz="2900" dirty="0" err="1"/>
              <a:t>methot</a:t>
            </a:r>
            <a:endParaRPr lang="tr-TR" sz="2900" dirty="0"/>
          </a:p>
          <a:p>
            <a:endParaRPr lang="tr-TR" sz="2900" dirty="0"/>
          </a:p>
          <a:p>
            <a:r>
              <a:rPr lang="tr-TR" sz="2900" dirty="0"/>
              <a:t>[</a:t>
            </a:r>
            <a:r>
              <a:rPr lang="tr-TR" sz="2900" dirty="0" err="1"/>
              <a:t>java</a:t>
            </a:r>
            <a:r>
              <a:rPr lang="tr-TR" sz="2900" dirty="0"/>
              <a:t>] </a:t>
            </a:r>
            <a:r>
              <a:rPr lang="tr-TR" sz="2900" dirty="0" err="1"/>
              <a:t>package</a:t>
            </a:r>
            <a:r>
              <a:rPr lang="tr-TR" sz="2900" dirty="0"/>
              <a:t> </a:t>
            </a:r>
            <a:r>
              <a:rPr lang="tr-TR" sz="2900" dirty="0" err="1"/>
              <a:t>com.dosya.main</a:t>
            </a:r>
            <a:r>
              <a:rPr lang="tr-TR" sz="2900" dirty="0"/>
              <a:t>;</a:t>
            </a:r>
          </a:p>
          <a:p>
            <a:r>
              <a:rPr lang="tr-TR" sz="2900" dirty="0" err="1"/>
              <a:t>import</a:t>
            </a:r>
            <a:r>
              <a:rPr lang="tr-TR" sz="2900" dirty="0"/>
              <a:t> </a:t>
            </a:r>
            <a:r>
              <a:rPr lang="tr-TR" sz="2900" dirty="0" err="1"/>
              <a:t>com.dosya.islemler.DosyaIslemleri</a:t>
            </a:r>
            <a:r>
              <a:rPr lang="tr-TR" sz="2900" dirty="0"/>
              <a:t>;</a:t>
            </a:r>
          </a:p>
          <a:p>
            <a:r>
              <a:rPr lang="tr-TR" sz="2900" dirty="0" err="1"/>
              <a:t>public</a:t>
            </a:r>
            <a:r>
              <a:rPr lang="tr-TR" sz="2900" dirty="0"/>
              <a:t> </a:t>
            </a:r>
            <a:r>
              <a:rPr lang="tr-TR" sz="2900" dirty="0" err="1"/>
              <a:t>class</a:t>
            </a:r>
            <a:r>
              <a:rPr lang="tr-TR" sz="2900" dirty="0"/>
              <a:t> </a:t>
            </a:r>
            <a:r>
              <a:rPr lang="tr-TR" sz="2900" dirty="0" err="1"/>
              <a:t>MainPage</a:t>
            </a:r>
            <a:r>
              <a:rPr lang="tr-TR" sz="2900" dirty="0"/>
              <a:t> {</a:t>
            </a:r>
          </a:p>
          <a:p>
            <a:r>
              <a:rPr lang="tr-TR" sz="2900" dirty="0" err="1"/>
              <a:t>public</a:t>
            </a:r>
            <a:r>
              <a:rPr lang="tr-TR" sz="2900" dirty="0"/>
              <a:t> static </a:t>
            </a:r>
            <a:r>
              <a:rPr lang="tr-TR" sz="2900" dirty="0" err="1"/>
              <a:t>void</a:t>
            </a:r>
            <a:r>
              <a:rPr lang="tr-TR" sz="2900" dirty="0"/>
              <a:t> main(</a:t>
            </a:r>
            <a:r>
              <a:rPr lang="tr-TR" sz="2900" dirty="0" err="1"/>
              <a:t>String</a:t>
            </a:r>
            <a:r>
              <a:rPr lang="tr-TR" sz="2900" dirty="0"/>
              <a:t>[] </a:t>
            </a:r>
            <a:r>
              <a:rPr lang="tr-TR" sz="2900" dirty="0" err="1"/>
              <a:t>args</a:t>
            </a:r>
            <a:r>
              <a:rPr lang="tr-TR" sz="2900" dirty="0"/>
              <a:t>) {</a:t>
            </a:r>
          </a:p>
          <a:p>
            <a:r>
              <a:rPr lang="tr-TR" sz="2900" dirty="0" err="1"/>
              <a:t>DosyaIslemleri.DosyaOku</a:t>
            </a:r>
            <a:r>
              <a:rPr lang="tr-TR" sz="2900" dirty="0"/>
              <a:t>("deneme.txt");</a:t>
            </a:r>
          </a:p>
          <a:p>
            <a:r>
              <a:rPr lang="tr-TR" sz="2900" dirty="0"/>
              <a:t>}</a:t>
            </a:r>
          </a:p>
          <a:p>
            <a:r>
              <a:rPr lang="tr-TR" sz="2900" dirty="0"/>
              <a:t>}</a:t>
            </a:r>
          </a:p>
          <a:p>
            <a:r>
              <a:rPr lang="tr-TR" sz="2900" dirty="0"/>
              <a:t>[/</a:t>
            </a:r>
            <a:r>
              <a:rPr lang="tr-TR" sz="2900" dirty="0" err="1"/>
              <a:t>java</a:t>
            </a:r>
            <a:r>
              <a:rPr lang="tr-TR" sz="2900" dirty="0"/>
              <a:t>]</a:t>
            </a:r>
          </a:p>
          <a:p>
            <a:endParaRPr lang="tr-TR" sz="2900" dirty="0"/>
          </a:p>
          <a:p>
            <a:r>
              <a:rPr lang="tr-TR" sz="2900" dirty="0"/>
              <a:t>Sonuç :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10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256" y="4516582"/>
            <a:ext cx="7666182" cy="206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6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2589212" y="110837"/>
            <a:ext cx="8915400" cy="7647708"/>
          </a:xfrm>
        </p:spPr>
        <p:txBody>
          <a:bodyPr>
            <a:normAutofit/>
          </a:bodyPr>
          <a:lstStyle/>
          <a:p>
            <a:r>
              <a:rPr lang="tr-TR" sz="1200" dirty="0"/>
              <a:t>[</a:t>
            </a:r>
            <a:r>
              <a:rPr lang="tr-TR" sz="1200" dirty="0" err="1"/>
              <a:t>java</a:t>
            </a:r>
            <a:r>
              <a:rPr lang="tr-TR" sz="1200" dirty="0"/>
              <a:t>] </a:t>
            </a:r>
            <a:r>
              <a:rPr lang="tr-TR" sz="1200" dirty="0" err="1"/>
              <a:t>public</a:t>
            </a:r>
            <a:r>
              <a:rPr lang="tr-TR" sz="1200" dirty="0"/>
              <a:t> static </a:t>
            </a:r>
            <a:r>
              <a:rPr lang="tr-TR" sz="1200" dirty="0" err="1"/>
              <a:t>void</a:t>
            </a:r>
            <a:r>
              <a:rPr lang="tr-TR" sz="1200" dirty="0"/>
              <a:t> </a:t>
            </a:r>
            <a:r>
              <a:rPr lang="tr-TR" sz="1200" dirty="0" err="1"/>
              <a:t>DosyaYazma</a:t>
            </a:r>
            <a:r>
              <a:rPr lang="tr-TR" sz="1200" dirty="0"/>
              <a:t>(</a:t>
            </a:r>
            <a:r>
              <a:rPr lang="tr-TR" sz="1200" dirty="0" err="1"/>
              <a:t>String</a:t>
            </a:r>
            <a:r>
              <a:rPr lang="tr-TR" sz="1200" dirty="0"/>
              <a:t> URL){</a:t>
            </a:r>
          </a:p>
          <a:p>
            <a:r>
              <a:rPr lang="tr-TR" sz="1200" dirty="0"/>
              <a:t>File </a:t>
            </a:r>
            <a:r>
              <a:rPr lang="tr-TR" sz="1200" dirty="0" err="1"/>
              <a:t>file</a:t>
            </a:r>
            <a:r>
              <a:rPr lang="tr-TR" sz="1200" dirty="0"/>
              <a:t> = </a:t>
            </a:r>
            <a:r>
              <a:rPr lang="tr-TR" sz="1200" dirty="0" err="1"/>
              <a:t>new</a:t>
            </a:r>
            <a:r>
              <a:rPr lang="tr-TR" sz="1200" dirty="0"/>
              <a:t> File(URL); // hangi dosya üzerinde işlem yapacağımızı seçiyoruz.</a:t>
            </a:r>
          </a:p>
          <a:p>
            <a:r>
              <a:rPr lang="tr-TR" sz="1200" dirty="0" err="1"/>
              <a:t>try</a:t>
            </a:r>
            <a:r>
              <a:rPr lang="tr-TR" sz="1200" dirty="0"/>
              <a:t> {</a:t>
            </a:r>
          </a:p>
          <a:p>
            <a:r>
              <a:rPr lang="tr-TR" sz="1200" dirty="0"/>
              <a:t>// Dosyaya yazmak için nesnemizi oluşturuyoruz.</a:t>
            </a:r>
          </a:p>
          <a:p>
            <a:r>
              <a:rPr lang="tr-TR" sz="1200" dirty="0" err="1"/>
              <a:t>FileOutputStream</a:t>
            </a:r>
            <a:r>
              <a:rPr lang="tr-TR" sz="1200" dirty="0"/>
              <a:t> fos = </a:t>
            </a:r>
            <a:r>
              <a:rPr lang="tr-TR" sz="1200" dirty="0" err="1"/>
              <a:t>new</a:t>
            </a:r>
            <a:r>
              <a:rPr lang="tr-TR" sz="1200" dirty="0"/>
              <a:t> </a:t>
            </a:r>
            <a:r>
              <a:rPr lang="tr-TR" sz="1200" dirty="0" err="1"/>
              <a:t>FileOutputStream</a:t>
            </a:r>
            <a:r>
              <a:rPr lang="tr-TR" sz="1200" dirty="0"/>
              <a:t>(file);</a:t>
            </a:r>
          </a:p>
          <a:p>
            <a:r>
              <a:rPr lang="tr-TR" sz="1200" dirty="0"/>
              <a:t>// Ekleyeceğimiz yazıyı yazıyoruz.</a:t>
            </a:r>
          </a:p>
          <a:p>
            <a:r>
              <a:rPr lang="tr-TR" sz="1200" dirty="0" err="1"/>
              <a:t>String</a:t>
            </a:r>
            <a:r>
              <a:rPr lang="tr-TR" sz="1200" dirty="0"/>
              <a:t> </a:t>
            </a:r>
            <a:r>
              <a:rPr lang="tr-TR" sz="1200" dirty="0" err="1"/>
              <a:t>yazi</a:t>
            </a:r>
            <a:r>
              <a:rPr lang="tr-TR" sz="1200" dirty="0"/>
              <a:t> = "Bu benim ekleyeceğim ilk yazıdır. \</a:t>
            </a:r>
            <a:r>
              <a:rPr lang="tr-TR" sz="1200" dirty="0" err="1"/>
              <a:t>nBuda</a:t>
            </a:r>
            <a:r>
              <a:rPr lang="tr-TR" sz="1200" dirty="0"/>
              <a:t> aşağı satıra yazılacak";</a:t>
            </a:r>
          </a:p>
          <a:p>
            <a:r>
              <a:rPr lang="tr-TR" sz="1200" dirty="0"/>
              <a:t>//Yazma işlemini gerçekleştiriyoruz.</a:t>
            </a:r>
          </a:p>
          <a:p>
            <a:r>
              <a:rPr lang="tr-TR" sz="1200" dirty="0" err="1"/>
              <a:t>fos.write</a:t>
            </a:r>
            <a:r>
              <a:rPr lang="tr-TR" sz="1200" dirty="0"/>
              <a:t>(</a:t>
            </a:r>
            <a:r>
              <a:rPr lang="tr-TR" sz="1200" dirty="0" err="1"/>
              <a:t>yazi.getBytes</a:t>
            </a:r>
            <a:r>
              <a:rPr lang="tr-TR" sz="1200" dirty="0"/>
              <a:t>());</a:t>
            </a:r>
          </a:p>
          <a:p>
            <a:r>
              <a:rPr lang="tr-TR" sz="1200" dirty="0" err="1"/>
              <a:t>fos.flush</a:t>
            </a:r>
            <a:r>
              <a:rPr lang="tr-TR" sz="1200" dirty="0"/>
              <a:t>();</a:t>
            </a:r>
          </a:p>
          <a:p>
            <a:r>
              <a:rPr lang="tr-TR" sz="1200" dirty="0" smtClean="0"/>
              <a:t>//</a:t>
            </a:r>
          </a:p>
          <a:p>
            <a:r>
              <a:rPr lang="tr-TR" sz="1200" dirty="0"/>
              <a:t>fos.close();</a:t>
            </a:r>
          </a:p>
          <a:p>
            <a:r>
              <a:rPr lang="tr-TR" sz="1200" dirty="0"/>
              <a:t>} </a:t>
            </a:r>
            <a:r>
              <a:rPr lang="tr-TR" sz="1200" dirty="0" err="1"/>
              <a:t>catch</a:t>
            </a:r>
            <a:r>
              <a:rPr lang="tr-TR" sz="1200" dirty="0"/>
              <a:t> (</a:t>
            </a:r>
            <a:r>
              <a:rPr lang="tr-TR" sz="1200" dirty="0" err="1"/>
              <a:t>FileNotFoundException</a:t>
            </a:r>
            <a:r>
              <a:rPr lang="tr-TR" sz="1200" dirty="0"/>
              <a:t> e) {</a:t>
            </a:r>
          </a:p>
          <a:p>
            <a:r>
              <a:rPr lang="tr-TR" sz="1200" dirty="0"/>
              <a:t>// TODO Auto-</a:t>
            </a:r>
            <a:r>
              <a:rPr lang="tr-TR" sz="1200" dirty="0" err="1"/>
              <a:t>generated</a:t>
            </a:r>
            <a:r>
              <a:rPr lang="tr-TR" sz="1200" dirty="0"/>
              <a:t> </a:t>
            </a:r>
            <a:r>
              <a:rPr lang="tr-TR" sz="1200" dirty="0" err="1"/>
              <a:t>catch</a:t>
            </a:r>
            <a:r>
              <a:rPr lang="tr-TR" sz="1200" dirty="0"/>
              <a:t> </a:t>
            </a:r>
            <a:r>
              <a:rPr lang="tr-TR" sz="1200" dirty="0" err="1"/>
              <a:t>block</a:t>
            </a:r>
            <a:endParaRPr lang="tr-TR" sz="1200" dirty="0"/>
          </a:p>
          <a:p>
            <a:r>
              <a:rPr lang="tr-TR" sz="1200" dirty="0" err="1"/>
              <a:t>e.printStackTrace</a:t>
            </a:r>
            <a:r>
              <a:rPr lang="tr-TR" sz="1200" dirty="0"/>
              <a:t>();</a:t>
            </a:r>
          </a:p>
          <a:p>
            <a:r>
              <a:rPr lang="tr-TR" sz="1200" dirty="0"/>
              <a:t>} </a:t>
            </a:r>
            <a:r>
              <a:rPr lang="tr-TR" sz="1200" dirty="0" err="1"/>
              <a:t>catch</a:t>
            </a:r>
            <a:r>
              <a:rPr lang="tr-TR" sz="1200" dirty="0"/>
              <a:t> (</a:t>
            </a:r>
            <a:r>
              <a:rPr lang="tr-TR" sz="1200" dirty="0" err="1"/>
              <a:t>IOException</a:t>
            </a:r>
            <a:r>
              <a:rPr lang="tr-TR" sz="1200" dirty="0"/>
              <a:t> e) {</a:t>
            </a:r>
          </a:p>
          <a:p>
            <a:r>
              <a:rPr lang="tr-TR" sz="1200" dirty="0"/>
              <a:t>// TODO Auto-</a:t>
            </a:r>
            <a:r>
              <a:rPr lang="tr-TR" sz="1200" dirty="0" err="1"/>
              <a:t>generated</a:t>
            </a:r>
            <a:r>
              <a:rPr lang="tr-TR" sz="1200" dirty="0"/>
              <a:t> </a:t>
            </a:r>
            <a:r>
              <a:rPr lang="tr-TR" sz="1200" dirty="0" err="1"/>
              <a:t>catch</a:t>
            </a:r>
            <a:r>
              <a:rPr lang="tr-TR" sz="1200" dirty="0"/>
              <a:t> </a:t>
            </a:r>
            <a:r>
              <a:rPr lang="tr-TR" sz="1200" dirty="0" err="1"/>
              <a:t>block</a:t>
            </a:r>
            <a:endParaRPr lang="tr-TR" sz="1200" dirty="0"/>
          </a:p>
          <a:p>
            <a:r>
              <a:rPr lang="tr-TR" sz="1200" dirty="0" err="1"/>
              <a:t>e.printStackTrace</a:t>
            </a:r>
            <a:r>
              <a:rPr lang="tr-TR" sz="1200" dirty="0"/>
              <a:t>();</a:t>
            </a:r>
          </a:p>
          <a:p>
            <a:r>
              <a:rPr lang="tr-TR" sz="1200" dirty="0"/>
              <a:t>}</a:t>
            </a:r>
          </a:p>
          <a:p>
            <a:r>
              <a:rPr lang="tr-TR" sz="1200" dirty="0"/>
              <a:t>}</a:t>
            </a:r>
          </a:p>
          <a:p>
            <a:r>
              <a:rPr lang="tr-TR" sz="1200" dirty="0"/>
              <a:t>[/</a:t>
            </a:r>
            <a:r>
              <a:rPr lang="tr-TR" sz="1200" dirty="0" err="1"/>
              <a:t>java</a:t>
            </a:r>
            <a:r>
              <a:rPr lang="tr-TR" sz="1200" dirty="0"/>
              <a:t>]</a:t>
            </a:r>
          </a:p>
          <a:p>
            <a:endParaRPr lang="tr-TR" sz="1400" b="1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687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2589212" y="434110"/>
            <a:ext cx="8915400" cy="3038763"/>
          </a:xfrm>
        </p:spPr>
        <p:txBody>
          <a:bodyPr>
            <a:noAutofit/>
          </a:bodyPr>
          <a:lstStyle/>
          <a:p>
            <a:r>
              <a:rPr lang="tr-TR" dirty="0"/>
              <a:t>Main metodumuz :</a:t>
            </a:r>
          </a:p>
          <a:p>
            <a:endParaRPr lang="tr-TR" dirty="0"/>
          </a:p>
          <a:p>
            <a:r>
              <a:rPr lang="tr-TR" dirty="0"/>
              <a:t>[</a:t>
            </a:r>
            <a:r>
              <a:rPr lang="tr-TR" dirty="0" err="1"/>
              <a:t>java</a:t>
            </a:r>
            <a:r>
              <a:rPr lang="tr-TR" dirty="0"/>
              <a:t>] </a:t>
            </a: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MainPage</a:t>
            </a:r>
            <a:r>
              <a:rPr lang="tr-TR" dirty="0"/>
              <a:t> {</a:t>
            </a:r>
          </a:p>
          <a:p>
            <a:r>
              <a:rPr lang="tr-TR" dirty="0" err="1"/>
              <a:t>public</a:t>
            </a:r>
            <a:r>
              <a:rPr lang="tr-TR" dirty="0"/>
              <a:t> static </a:t>
            </a:r>
            <a:r>
              <a:rPr lang="tr-TR" dirty="0" err="1"/>
              <a:t>void</a:t>
            </a:r>
            <a:r>
              <a:rPr lang="tr-TR" dirty="0"/>
              <a:t> main(</a:t>
            </a:r>
            <a:r>
              <a:rPr lang="tr-TR" dirty="0" err="1"/>
              <a:t>String</a:t>
            </a:r>
            <a:r>
              <a:rPr lang="tr-TR" dirty="0"/>
              <a:t>[] </a:t>
            </a:r>
            <a:r>
              <a:rPr lang="tr-TR" dirty="0" err="1"/>
              <a:t>args</a:t>
            </a:r>
            <a:r>
              <a:rPr lang="tr-TR" dirty="0"/>
              <a:t>) {</a:t>
            </a:r>
          </a:p>
          <a:p>
            <a:r>
              <a:rPr lang="tr-TR" dirty="0" err="1"/>
              <a:t>DosyaIslemleri.DosyaYazma</a:t>
            </a:r>
            <a:r>
              <a:rPr lang="tr-TR" dirty="0"/>
              <a:t>("deneme.txt");</a:t>
            </a:r>
          </a:p>
          <a:p>
            <a:r>
              <a:rPr lang="tr-TR" dirty="0"/>
              <a:t>}</a:t>
            </a:r>
          </a:p>
          <a:p>
            <a:r>
              <a:rPr lang="tr-TR" dirty="0"/>
              <a:t>}</a:t>
            </a:r>
          </a:p>
          <a:p>
            <a:r>
              <a:rPr lang="tr-TR" dirty="0"/>
              <a:t>[/</a:t>
            </a:r>
            <a:r>
              <a:rPr lang="tr-TR" dirty="0" err="1"/>
              <a:t>java</a:t>
            </a:r>
            <a:r>
              <a:rPr lang="tr-TR" dirty="0"/>
              <a:t>]</a:t>
            </a:r>
          </a:p>
          <a:p>
            <a:r>
              <a:rPr lang="tr-TR" dirty="0"/>
              <a:t>Sonuç :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12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20" y="4128655"/>
            <a:ext cx="6840305" cy="262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07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2589212" y="0"/>
            <a:ext cx="8915400" cy="6761018"/>
          </a:xfrm>
        </p:spPr>
        <p:txBody>
          <a:bodyPr>
            <a:noAutofit/>
          </a:bodyPr>
          <a:lstStyle/>
          <a:p>
            <a:r>
              <a:rPr lang="tr-TR" sz="1400" dirty="0"/>
              <a:t>[</a:t>
            </a:r>
            <a:r>
              <a:rPr lang="tr-TR" sz="1400" dirty="0" err="1"/>
              <a:t>java</a:t>
            </a:r>
            <a:r>
              <a:rPr lang="tr-TR" sz="1400" dirty="0"/>
              <a:t>] </a:t>
            </a:r>
            <a:r>
              <a:rPr lang="tr-TR" sz="1400" dirty="0" err="1"/>
              <a:t>public</a:t>
            </a:r>
            <a:r>
              <a:rPr lang="tr-TR" sz="1400" dirty="0"/>
              <a:t> static </a:t>
            </a:r>
            <a:r>
              <a:rPr lang="tr-TR" sz="1400" dirty="0" err="1"/>
              <a:t>void</a:t>
            </a:r>
            <a:r>
              <a:rPr lang="tr-TR" sz="1400" dirty="0"/>
              <a:t> </a:t>
            </a:r>
            <a:r>
              <a:rPr lang="tr-TR" sz="1400" dirty="0" err="1"/>
              <a:t>DosyaOkumaWithScanner</a:t>
            </a:r>
            <a:r>
              <a:rPr lang="tr-TR" sz="1400" dirty="0"/>
              <a:t>(</a:t>
            </a:r>
            <a:r>
              <a:rPr lang="tr-TR" sz="1400" dirty="0" err="1"/>
              <a:t>String</a:t>
            </a:r>
            <a:r>
              <a:rPr lang="tr-TR" sz="1400" dirty="0"/>
              <a:t> </a:t>
            </a:r>
            <a:r>
              <a:rPr lang="tr-TR" sz="1400" dirty="0" err="1"/>
              <a:t>dosyaUrl</a:t>
            </a:r>
            <a:r>
              <a:rPr lang="tr-TR" sz="1400" dirty="0"/>
              <a:t>){</a:t>
            </a:r>
          </a:p>
          <a:p>
            <a:r>
              <a:rPr lang="tr-TR" sz="1400" dirty="0"/>
              <a:t>File </a:t>
            </a:r>
            <a:r>
              <a:rPr lang="tr-TR" sz="1400" dirty="0" err="1"/>
              <a:t>file</a:t>
            </a:r>
            <a:r>
              <a:rPr lang="tr-TR" sz="1400" dirty="0"/>
              <a:t> = </a:t>
            </a:r>
            <a:r>
              <a:rPr lang="tr-TR" sz="1400" dirty="0" err="1"/>
              <a:t>new</a:t>
            </a:r>
            <a:r>
              <a:rPr lang="tr-TR" sz="1400" dirty="0"/>
              <a:t> File(</a:t>
            </a:r>
            <a:r>
              <a:rPr lang="tr-TR" sz="1400" dirty="0" err="1"/>
              <a:t>dosyaUrl</a:t>
            </a:r>
            <a:r>
              <a:rPr lang="tr-TR" sz="1400" dirty="0"/>
              <a:t>);</a:t>
            </a:r>
          </a:p>
          <a:p>
            <a:r>
              <a:rPr lang="tr-TR" sz="1400" dirty="0" err="1"/>
              <a:t>try</a:t>
            </a:r>
            <a:r>
              <a:rPr lang="tr-TR" sz="1400" dirty="0"/>
              <a:t> {</a:t>
            </a:r>
          </a:p>
          <a:p>
            <a:r>
              <a:rPr lang="tr-TR" sz="1400" dirty="0" err="1"/>
              <a:t>Scanner</a:t>
            </a:r>
            <a:r>
              <a:rPr lang="tr-TR" sz="1400" dirty="0"/>
              <a:t> </a:t>
            </a:r>
            <a:r>
              <a:rPr lang="tr-TR" sz="1400" dirty="0" err="1"/>
              <a:t>scanner</a:t>
            </a:r>
            <a:r>
              <a:rPr lang="tr-TR" sz="1400" dirty="0"/>
              <a:t> = </a:t>
            </a:r>
            <a:r>
              <a:rPr lang="tr-TR" sz="1400" dirty="0" err="1"/>
              <a:t>new</a:t>
            </a:r>
            <a:r>
              <a:rPr lang="tr-TR" sz="1400" dirty="0"/>
              <a:t> </a:t>
            </a:r>
            <a:r>
              <a:rPr lang="tr-TR" sz="1400" dirty="0" err="1"/>
              <a:t>Scanner</a:t>
            </a:r>
            <a:r>
              <a:rPr lang="tr-TR" sz="1400" dirty="0"/>
              <a:t>(file);</a:t>
            </a:r>
          </a:p>
          <a:p>
            <a:r>
              <a:rPr lang="tr-TR" sz="1400" dirty="0"/>
              <a:t>// </a:t>
            </a:r>
            <a:r>
              <a:rPr lang="tr-TR" sz="1400" dirty="0" err="1"/>
              <a:t>while</a:t>
            </a:r>
            <a:r>
              <a:rPr lang="tr-TR" sz="1400" dirty="0"/>
              <a:t>(</a:t>
            </a:r>
            <a:r>
              <a:rPr lang="tr-TR" sz="1400" dirty="0" err="1"/>
              <a:t>scanner.hasNext</a:t>
            </a:r>
            <a:r>
              <a:rPr lang="tr-TR" sz="1400" dirty="0"/>
              <a:t>()){ // kelime </a:t>
            </a:r>
            <a:r>
              <a:rPr lang="tr-TR" sz="1400" dirty="0" err="1"/>
              <a:t>kelime</a:t>
            </a:r>
            <a:r>
              <a:rPr lang="tr-TR" sz="1400" dirty="0"/>
              <a:t> okur. boşluklar silinir.</a:t>
            </a:r>
          </a:p>
          <a:p>
            <a:r>
              <a:rPr lang="tr-TR" sz="1400" dirty="0"/>
              <a:t>// </a:t>
            </a:r>
            <a:r>
              <a:rPr lang="tr-TR" sz="1400" dirty="0" err="1"/>
              <a:t>System.out.print</a:t>
            </a:r>
            <a:r>
              <a:rPr lang="tr-TR" sz="1400" dirty="0"/>
              <a:t>(</a:t>
            </a:r>
            <a:r>
              <a:rPr lang="tr-TR" sz="1400" dirty="0" err="1"/>
              <a:t>scanner.next</a:t>
            </a:r>
            <a:r>
              <a:rPr lang="tr-TR" sz="1400" dirty="0"/>
              <a:t>());</a:t>
            </a:r>
          </a:p>
          <a:p>
            <a:r>
              <a:rPr lang="tr-TR" sz="1400" dirty="0"/>
              <a:t>// }</a:t>
            </a:r>
          </a:p>
          <a:p>
            <a:endParaRPr lang="tr-TR" sz="1400" dirty="0"/>
          </a:p>
          <a:p>
            <a:r>
              <a:rPr lang="tr-TR" sz="1400" dirty="0" err="1"/>
              <a:t>while</a:t>
            </a:r>
            <a:r>
              <a:rPr lang="tr-TR" sz="1400" dirty="0"/>
              <a:t>(</a:t>
            </a:r>
            <a:r>
              <a:rPr lang="tr-TR" sz="1400" dirty="0" err="1"/>
              <a:t>scanner.hasNextLine</a:t>
            </a:r>
            <a:r>
              <a:rPr lang="tr-TR" sz="1400" dirty="0"/>
              <a:t>()){</a:t>
            </a:r>
          </a:p>
          <a:p>
            <a:r>
              <a:rPr lang="tr-TR" sz="1400" dirty="0" err="1"/>
              <a:t>System.out.println</a:t>
            </a:r>
            <a:r>
              <a:rPr lang="tr-TR" sz="1400" dirty="0"/>
              <a:t>(</a:t>
            </a:r>
            <a:r>
              <a:rPr lang="tr-TR" sz="1400" dirty="0" err="1"/>
              <a:t>scanner.nextLine</a:t>
            </a:r>
            <a:r>
              <a:rPr lang="tr-TR" sz="1400" dirty="0"/>
              <a:t>()); // satır </a:t>
            </a:r>
            <a:r>
              <a:rPr lang="tr-TR" sz="1400" dirty="0" err="1"/>
              <a:t>satır</a:t>
            </a:r>
            <a:r>
              <a:rPr lang="tr-TR" sz="1400" dirty="0"/>
              <a:t> okur</a:t>
            </a:r>
          </a:p>
          <a:p>
            <a:r>
              <a:rPr lang="tr-TR" sz="1400" dirty="0" smtClean="0"/>
              <a:t>}</a:t>
            </a:r>
          </a:p>
          <a:p>
            <a:r>
              <a:rPr lang="tr-TR" sz="1400" dirty="0"/>
              <a:t>scanner.close();</a:t>
            </a:r>
          </a:p>
          <a:p>
            <a:r>
              <a:rPr lang="tr-TR" sz="1400" dirty="0"/>
              <a:t>} </a:t>
            </a:r>
            <a:r>
              <a:rPr lang="tr-TR" sz="1400" dirty="0" err="1"/>
              <a:t>catch</a:t>
            </a:r>
            <a:r>
              <a:rPr lang="tr-TR" sz="1400" dirty="0"/>
              <a:t> (</a:t>
            </a:r>
            <a:r>
              <a:rPr lang="tr-TR" sz="1400" dirty="0" err="1"/>
              <a:t>FileNotFoundException</a:t>
            </a:r>
            <a:r>
              <a:rPr lang="tr-TR" sz="1400" dirty="0"/>
              <a:t> e) {</a:t>
            </a:r>
          </a:p>
          <a:p>
            <a:r>
              <a:rPr lang="tr-TR" sz="1400" dirty="0"/>
              <a:t>// TODO Auto-</a:t>
            </a:r>
            <a:r>
              <a:rPr lang="tr-TR" sz="1400" dirty="0" err="1"/>
              <a:t>generated</a:t>
            </a:r>
            <a:r>
              <a:rPr lang="tr-TR" sz="1400" dirty="0"/>
              <a:t> </a:t>
            </a:r>
            <a:r>
              <a:rPr lang="tr-TR" sz="1400" dirty="0" err="1"/>
              <a:t>catch</a:t>
            </a:r>
            <a:r>
              <a:rPr lang="tr-TR" sz="1400" dirty="0"/>
              <a:t> </a:t>
            </a:r>
            <a:r>
              <a:rPr lang="tr-TR" sz="1400" dirty="0" err="1"/>
              <a:t>block</a:t>
            </a:r>
            <a:endParaRPr lang="tr-TR" sz="1400" dirty="0"/>
          </a:p>
          <a:p>
            <a:r>
              <a:rPr lang="tr-TR" sz="1400" dirty="0" err="1"/>
              <a:t>e.printStackTrace</a:t>
            </a:r>
            <a:r>
              <a:rPr lang="tr-TR" sz="1400" dirty="0"/>
              <a:t>();</a:t>
            </a:r>
          </a:p>
          <a:p>
            <a:r>
              <a:rPr lang="tr-TR" sz="1400" dirty="0" err="1"/>
              <a:t>System.out.println</a:t>
            </a:r>
            <a:r>
              <a:rPr lang="tr-TR" sz="1400" dirty="0"/>
              <a:t>("Dosya Bulunamadı..");</a:t>
            </a:r>
          </a:p>
          <a:p>
            <a:r>
              <a:rPr lang="tr-TR" sz="1400" dirty="0"/>
              <a:t>}</a:t>
            </a:r>
          </a:p>
          <a:p>
            <a:r>
              <a:rPr lang="tr-TR" sz="1400" dirty="0"/>
              <a:t>}</a:t>
            </a:r>
          </a:p>
          <a:p>
            <a:r>
              <a:rPr lang="tr-TR" sz="1400" dirty="0"/>
              <a:t>[/</a:t>
            </a:r>
            <a:r>
              <a:rPr lang="tr-TR" sz="1400" dirty="0" err="1"/>
              <a:t>java</a:t>
            </a:r>
            <a:r>
              <a:rPr lang="tr-TR" sz="1400" dirty="0"/>
              <a:t>]</a:t>
            </a:r>
          </a:p>
          <a:p>
            <a:endParaRPr lang="tr-TR" b="1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007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2589212" y="443345"/>
            <a:ext cx="8915400" cy="5467877"/>
          </a:xfrm>
        </p:spPr>
        <p:txBody>
          <a:bodyPr/>
          <a:lstStyle/>
          <a:p>
            <a:r>
              <a:rPr lang="tr-TR" dirty="0"/>
              <a:t>[</a:t>
            </a:r>
            <a:r>
              <a:rPr lang="tr-TR" dirty="0" err="1"/>
              <a:t>java</a:t>
            </a:r>
            <a:r>
              <a:rPr lang="tr-TR" dirty="0"/>
              <a:t>] </a:t>
            </a:r>
            <a:r>
              <a:rPr lang="tr-TR" dirty="0" err="1"/>
              <a:t>package</a:t>
            </a:r>
            <a:r>
              <a:rPr lang="tr-TR" dirty="0"/>
              <a:t> </a:t>
            </a:r>
            <a:r>
              <a:rPr lang="tr-TR" dirty="0" err="1"/>
              <a:t>com.dosya.main</a:t>
            </a:r>
            <a:r>
              <a:rPr lang="tr-TR" dirty="0"/>
              <a:t>;</a:t>
            </a:r>
          </a:p>
          <a:p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com.dosya.islemler.DosyaIslemleri</a:t>
            </a:r>
            <a:r>
              <a:rPr lang="tr-TR" dirty="0"/>
              <a:t>;</a:t>
            </a:r>
          </a:p>
          <a:p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MainPage</a:t>
            </a:r>
            <a:r>
              <a:rPr lang="tr-TR" dirty="0"/>
              <a:t> {</a:t>
            </a:r>
          </a:p>
          <a:p>
            <a:r>
              <a:rPr lang="tr-TR" dirty="0" err="1"/>
              <a:t>public</a:t>
            </a:r>
            <a:r>
              <a:rPr lang="tr-TR" dirty="0"/>
              <a:t> static </a:t>
            </a:r>
            <a:r>
              <a:rPr lang="tr-TR" dirty="0" err="1"/>
              <a:t>void</a:t>
            </a:r>
            <a:r>
              <a:rPr lang="tr-TR" dirty="0"/>
              <a:t> main(</a:t>
            </a:r>
            <a:r>
              <a:rPr lang="tr-TR" dirty="0" err="1"/>
              <a:t>String</a:t>
            </a:r>
            <a:r>
              <a:rPr lang="tr-TR" dirty="0"/>
              <a:t>[] </a:t>
            </a:r>
            <a:r>
              <a:rPr lang="tr-TR" dirty="0" err="1"/>
              <a:t>args</a:t>
            </a:r>
            <a:r>
              <a:rPr lang="tr-TR" dirty="0"/>
              <a:t>) {</a:t>
            </a:r>
          </a:p>
          <a:p>
            <a:r>
              <a:rPr lang="tr-TR" dirty="0" err="1"/>
              <a:t>DosyaIslemleri.DosyaOkumaWithScanner</a:t>
            </a:r>
            <a:r>
              <a:rPr lang="tr-TR" dirty="0"/>
              <a:t>("deneme.txt");</a:t>
            </a:r>
          </a:p>
          <a:p>
            <a:r>
              <a:rPr lang="tr-TR" dirty="0"/>
              <a:t>}</a:t>
            </a:r>
          </a:p>
          <a:p>
            <a:r>
              <a:rPr lang="tr-TR" dirty="0"/>
              <a:t>}</a:t>
            </a:r>
          </a:p>
          <a:p>
            <a:r>
              <a:rPr lang="tr-TR" dirty="0"/>
              <a:t>[/</a:t>
            </a:r>
            <a:r>
              <a:rPr lang="tr-TR" dirty="0" err="1"/>
              <a:t>java</a:t>
            </a:r>
            <a:r>
              <a:rPr lang="tr-TR" dirty="0"/>
              <a:t>]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14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970" y="4027395"/>
            <a:ext cx="8882642" cy="188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5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6"/>
          <p:cNvSpPr/>
          <p:nvPr/>
        </p:nvSpPr>
        <p:spPr>
          <a:xfrm>
            <a:off x="5872293" y="4384127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39" name="Google Shape;539;p46"/>
          <p:cNvSpPr txBox="1">
            <a:spLocks noGrp="1"/>
          </p:cNvSpPr>
          <p:nvPr>
            <p:ph type="ctrTitle"/>
          </p:nvPr>
        </p:nvSpPr>
        <p:spPr>
          <a:xfrm>
            <a:off x="2810311" y="2667969"/>
            <a:ext cx="7768206" cy="88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 panose="020B0502020202020204"/>
              <a:buNone/>
            </a:pPr>
            <a:r>
              <a:rPr lang="tr-TR" b="1" dirty="0">
                <a:solidFill>
                  <a:schemeClr val="dk1"/>
                </a:solidFill>
              </a:rPr>
              <a:t>İlginiz için teşekkürler…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540" name="Google Shape;540;p46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15</a:t>
            </a:fld>
            <a:endParaRPr lang="tr-TR"/>
          </a:p>
        </p:txBody>
      </p:sp>
      <p:sp>
        <p:nvSpPr>
          <p:cNvPr id="541" name="Google Shape;541;p46"/>
          <p:cNvSpPr txBox="1"/>
          <p:nvPr/>
        </p:nvSpPr>
        <p:spPr>
          <a:xfrm>
            <a:off x="6251099" y="4600165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: </a:t>
            </a:r>
            <a:r>
              <a:rPr lang="tr-TR" sz="1600" b="1" dirty="0" smtClean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Yunus KADAĞAN 2011404022</a:t>
            </a:r>
            <a:r>
              <a:rPr lang="tr-TR" sz="1600" b="1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/>
            </a:r>
            <a:br>
              <a:rPr lang="tr-TR" sz="1600" b="1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</a:b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E-posta                       : </a:t>
            </a:r>
            <a:r>
              <a:rPr lang="tr-TR" sz="1600" dirty="0" smtClean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yunuskadagan1@gmail.com</a:t>
            </a:r>
            <a:endParaRPr lang="tr-TR" sz="1600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1600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</a:t>
            </a:r>
            <a:r>
              <a:rPr lang="tr-TR" sz="1600" dirty="0" smtClean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01/06/2022</a:t>
            </a:r>
            <a:endParaRPr lang="tr-TR" sz="1600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lang="tr-TR" sz="1600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542" name="Google Shape;542;p46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4732786" y="370695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46"/>
          <p:cNvSpPr txBox="1"/>
          <p:nvPr/>
        </p:nvSpPr>
        <p:spPr>
          <a:xfrm>
            <a:off x="3575731" y="1214540"/>
            <a:ext cx="4427150" cy="941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Nesneye Yönelik Programlama</a:t>
            </a:r>
            <a:endParaRPr sz="1800" b="1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45" name="Google Shape;545;p46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b="1" u="sng" cap="none" dirty="0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4"/>
              </a:rPr>
              <a:t>www.youtube.com/BMderslerim</a:t>
            </a:r>
            <a:endParaRPr sz="1400" b="1" cap="none" dirty="0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02" name="Picture 101"/>
          <p:cNvPicPr/>
          <p:nvPr/>
        </p:nvPicPr>
        <p:blipFill>
          <a:blip r:embed="rId5"/>
          <a:stretch>
            <a:fillRect/>
          </a:stretch>
        </p:blipFill>
        <p:spPr>
          <a:xfrm>
            <a:off x="2308860" y="4653280"/>
            <a:ext cx="2597150" cy="152273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335" y="177930"/>
            <a:ext cx="1755800" cy="1255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"/>
          <p:cNvSpPr txBox="1">
            <a:spLocks noGrp="1"/>
          </p:cNvSpPr>
          <p:nvPr>
            <p:ph type="title"/>
          </p:nvPr>
        </p:nvSpPr>
        <p:spPr>
          <a:xfrm>
            <a:off x="1846898" y="54864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İÇİNDEKİLER</a:t>
            </a:r>
          </a:p>
        </p:txBody>
      </p:sp>
      <p:sp>
        <p:nvSpPr>
          <p:cNvPr id="205" name="Google Shape;205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</a:t>
            </a:fld>
            <a:endParaRPr lang="tr-TR"/>
          </a:p>
        </p:txBody>
      </p:sp>
      <p:sp>
        <p:nvSpPr>
          <p:cNvPr id="2" name="Text Placeholder 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7" name="Google Shape;207;p4"/>
          <p:cNvSpPr txBox="1"/>
          <p:nvPr/>
        </p:nvSpPr>
        <p:spPr>
          <a:xfrm>
            <a:off x="1436071" y="1430117"/>
            <a:ext cx="81534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lang="tr-TR" sz="1800" dirty="0" smtClean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sz="1800" i="0" u="none" strike="noStrike" cap="none" dirty="0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Dosya oluşturma</a:t>
            </a: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sz="1800" dirty="0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Dosya silme</a:t>
            </a: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sz="1800" i="0" u="none" strike="noStrike" cap="none" dirty="0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Dosya okuma</a:t>
            </a: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6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02" name="Picture Placeholder 101"/>
          <p:cNvPicPr>
            <a:picLocks noGrp="1" noChangeAspect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8688070" y="3573145"/>
            <a:ext cx="2908935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sz="2400" b="1" dirty="0" smtClean="0"/>
              <a:t>DOSYA OLUŞTURMA </a:t>
            </a:r>
            <a:endParaRPr lang="tr-TR" sz="2400" b="1" dirty="0"/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</a:t>
            </a:fld>
            <a:endParaRPr lang="tr-TR"/>
          </a:p>
        </p:txBody>
      </p:sp>
      <p:sp>
        <p:nvSpPr>
          <p:cNvPr id="215" name="Google Shape;215;p5"/>
          <p:cNvSpPr txBox="1">
            <a:spLocks noGrp="1"/>
          </p:cNvSpPr>
          <p:nvPr>
            <p:ph type="body" idx="1"/>
          </p:nvPr>
        </p:nvSpPr>
        <p:spPr>
          <a:xfrm>
            <a:off x="2307252" y="787783"/>
            <a:ext cx="7848600" cy="5880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dirty="0"/>
          </a:p>
          <a:p>
            <a:r>
              <a:rPr lang="tr-TR" sz="2100" dirty="0"/>
              <a:t>[</a:t>
            </a:r>
            <a:r>
              <a:rPr lang="tr-TR" sz="2100" dirty="0" err="1"/>
              <a:t>java</a:t>
            </a:r>
            <a:r>
              <a:rPr lang="tr-TR" sz="2100" dirty="0"/>
              <a:t>] </a:t>
            </a:r>
            <a:r>
              <a:rPr lang="tr-TR" sz="2100" dirty="0" err="1"/>
              <a:t>public</a:t>
            </a:r>
            <a:r>
              <a:rPr lang="tr-TR" sz="2100" dirty="0"/>
              <a:t> static </a:t>
            </a:r>
            <a:r>
              <a:rPr lang="tr-TR" sz="2100" dirty="0" err="1"/>
              <a:t>void</a:t>
            </a:r>
            <a:r>
              <a:rPr lang="tr-TR" sz="2100" dirty="0"/>
              <a:t> </a:t>
            </a:r>
            <a:r>
              <a:rPr lang="tr-TR" sz="2100" dirty="0" err="1"/>
              <a:t>DosyaOlustur</a:t>
            </a:r>
            <a:r>
              <a:rPr lang="tr-TR" sz="2100" dirty="0"/>
              <a:t>(</a:t>
            </a:r>
            <a:r>
              <a:rPr lang="tr-TR" sz="2100" dirty="0" err="1"/>
              <a:t>String</a:t>
            </a:r>
            <a:r>
              <a:rPr lang="tr-TR" sz="2100" dirty="0"/>
              <a:t> URL){</a:t>
            </a:r>
          </a:p>
          <a:p>
            <a:r>
              <a:rPr lang="tr-TR" sz="2100" dirty="0"/>
              <a:t>File f = </a:t>
            </a:r>
            <a:r>
              <a:rPr lang="tr-TR" sz="2100" dirty="0" err="1"/>
              <a:t>new</a:t>
            </a:r>
            <a:r>
              <a:rPr lang="tr-TR" sz="2100" dirty="0"/>
              <a:t> File(URL); // </a:t>
            </a:r>
            <a:r>
              <a:rPr lang="tr-TR" sz="2100" dirty="0" smtClean="0"/>
              <a:t>// </a:t>
            </a:r>
            <a:endParaRPr lang="tr-TR" sz="2100" dirty="0"/>
          </a:p>
          <a:p>
            <a:r>
              <a:rPr lang="tr-TR" sz="2100" dirty="0" smtClean="0"/>
              <a:t>C</a:t>
            </a:r>
            <a:r>
              <a:rPr lang="tr-TR" sz="2100" dirty="0"/>
              <a:t>:\</a:t>
            </a:r>
            <a:r>
              <a:rPr lang="tr-TR" sz="2100" dirty="0" smtClean="0"/>
              <a:t>Users\Buyukaptan\workspace\DosyaIslemleri</a:t>
            </a:r>
            <a:endParaRPr lang="tr-TR" sz="2100" dirty="0"/>
          </a:p>
          <a:p>
            <a:r>
              <a:rPr lang="tr-TR" sz="2100" dirty="0" err="1"/>
              <a:t>try</a:t>
            </a:r>
            <a:r>
              <a:rPr lang="tr-TR" sz="2100" dirty="0"/>
              <a:t> {</a:t>
            </a:r>
          </a:p>
          <a:p>
            <a:r>
              <a:rPr lang="tr-TR" sz="2100" dirty="0" err="1"/>
              <a:t>if</a:t>
            </a:r>
            <a:r>
              <a:rPr lang="tr-TR" sz="2100" dirty="0"/>
              <a:t>(!</a:t>
            </a:r>
            <a:r>
              <a:rPr lang="tr-TR" sz="2100" dirty="0" err="1"/>
              <a:t>f.exists</a:t>
            </a:r>
            <a:r>
              <a:rPr lang="tr-TR" sz="2100" dirty="0"/>
              <a:t>()){ // eğer dosya yoksa</a:t>
            </a:r>
          </a:p>
          <a:p>
            <a:r>
              <a:rPr lang="tr-TR" sz="2100" dirty="0" err="1"/>
              <a:t>f.createNewFile</a:t>
            </a:r>
            <a:r>
              <a:rPr lang="tr-TR" sz="2100" dirty="0"/>
              <a:t>(); // dosyamızı oluşturur.</a:t>
            </a:r>
          </a:p>
          <a:p>
            <a:r>
              <a:rPr lang="tr-TR" sz="2100" dirty="0" err="1"/>
              <a:t>System.out.println</a:t>
            </a:r>
            <a:r>
              <a:rPr lang="tr-TR" sz="2100" dirty="0"/>
              <a:t>(</a:t>
            </a:r>
            <a:r>
              <a:rPr lang="tr-TR" sz="2100" dirty="0" err="1"/>
              <a:t>f.getName</a:t>
            </a:r>
            <a:r>
              <a:rPr lang="tr-TR" sz="2100" dirty="0"/>
              <a:t>()+ " adlı dosya Oluşturuldu..");</a:t>
            </a:r>
          </a:p>
          <a:p>
            <a:r>
              <a:rPr lang="tr-TR" sz="2100" dirty="0"/>
              <a:t>}else{</a:t>
            </a:r>
          </a:p>
          <a:p>
            <a:r>
              <a:rPr lang="tr-TR" sz="2100" dirty="0" err="1" smtClean="0"/>
              <a:t>System.out.println</a:t>
            </a:r>
            <a:r>
              <a:rPr lang="tr-TR" sz="2100" dirty="0" smtClean="0"/>
              <a:t>. </a:t>
            </a:r>
            <a:endParaRPr lang="tr-TR" sz="2100" dirty="0"/>
          </a:p>
          <a:p>
            <a:r>
              <a:rPr lang="tr-TR" sz="2100" dirty="0"/>
              <a:t>}</a:t>
            </a:r>
          </a:p>
          <a:p>
            <a:r>
              <a:rPr lang="tr-TR" sz="2100" dirty="0"/>
              <a:t>} </a:t>
            </a:r>
            <a:r>
              <a:rPr lang="tr-TR" sz="2100" dirty="0" err="1"/>
              <a:t>catch</a:t>
            </a:r>
            <a:r>
              <a:rPr lang="tr-TR" sz="2100" dirty="0"/>
              <a:t> (</a:t>
            </a:r>
            <a:r>
              <a:rPr lang="tr-TR" sz="2100" dirty="0" err="1"/>
              <a:t>IOException</a:t>
            </a:r>
            <a:r>
              <a:rPr lang="tr-TR" sz="2100" dirty="0"/>
              <a:t> e) { // hata yakalama</a:t>
            </a:r>
          </a:p>
          <a:p>
            <a:r>
              <a:rPr lang="tr-TR" sz="2100" dirty="0"/>
              <a:t>// TODO: </a:t>
            </a:r>
            <a:r>
              <a:rPr lang="tr-TR" sz="2100" dirty="0" err="1"/>
              <a:t>handle</a:t>
            </a:r>
            <a:r>
              <a:rPr lang="tr-TR" sz="2100" dirty="0"/>
              <a:t> </a:t>
            </a:r>
            <a:r>
              <a:rPr lang="tr-TR" sz="2100" dirty="0" err="1"/>
              <a:t>exception</a:t>
            </a:r>
            <a:endParaRPr lang="tr-TR" sz="2100" dirty="0"/>
          </a:p>
          <a:p>
            <a:r>
              <a:rPr lang="tr-TR" sz="2100" dirty="0" err="1"/>
              <a:t>e.printStackTrace</a:t>
            </a:r>
            <a:r>
              <a:rPr lang="tr-TR" sz="2100" dirty="0"/>
              <a:t>();</a:t>
            </a:r>
          </a:p>
          <a:p>
            <a:r>
              <a:rPr lang="tr-TR" sz="2100" dirty="0"/>
              <a:t>}</a:t>
            </a:r>
          </a:p>
          <a:p>
            <a:r>
              <a:rPr lang="tr-TR" sz="2100" dirty="0"/>
              <a:t>}</a:t>
            </a:r>
          </a:p>
          <a:p>
            <a:r>
              <a:rPr lang="tr-TR" sz="2100" dirty="0"/>
              <a:t>[/</a:t>
            </a:r>
            <a:r>
              <a:rPr lang="tr-TR" sz="2100" dirty="0" err="1"/>
              <a:t>java</a:t>
            </a:r>
            <a:r>
              <a:rPr lang="tr-TR" sz="2100" dirty="0"/>
              <a:t>]</a:t>
            </a: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 b="1" dirty="0"/>
          </a:p>
        </p:txBody>
      </p:sp>
      <p:pic>
        <p:nvPicPr>
          <p:cNvPr id="216" name="Google Shape;216;p5" descr="http://res.freestockphotos.biz/pictures/14/14296-illustration-of-an-open-book-pv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-877219">
            <a:off x="9168456" y="554686"/>
            <a:ext cx="2587625" cy="24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Picture Placeholder 101"/>
          <p:cNvPicPr>
            <a:picLocks noGrp="1" noChangeAspect="1"/>
          </p:cNvPicPr>
          <p:nvPr>
            <p:ph type="pic" idx="2"/>
          </p:nvPr>
        </p:nvPicPr>
        <p:blipFill>
          <a:blip r:embed="rId4"/>
          <a:stretch>
            <a:fillRect/>
          </a:stretch>
        </p:blipFill>
        <p:spPr>
          <a:xfrm>
            <a:off x="8976360" y="4436745"/>
            <a:ext cx="2908935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4</a:t>
            </a:fld>
            <a:endParaRPr lang="tr-TR"/>
          </a:p>
        </p:txBody>
      </p:sp>
      <p:sp>
        <p:nvSpPr>
          <p:cNvPr id="223" name="Google Shape;223;p6"/>
          <p:cNvSpPr txBox="1">
            <a:spLocks noGrp="1"/>
          </p:cNvSpPr>
          <p:nvPr>
            <p:ph type="body" idx="1"/>
          </p:nvPr>
        </p:nvSpPr>
        <p:spPr>
          <a:xfrm>
            <a:off x="1788167" y="424873"/>
            <a:ext cx="7848600" cy="580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endParaRPr lang="tr-TR" dirty="0"/>
          </a:p>
          <a:p>
            <a:r>
              <a:rPr lang="tr-TR" dirty="0"/>
              <a:t>[</a:t>
            </a:r>
            <a:r>
              <a:rPr lang="tr-TR" dirty="0" err="1"/>
              <a:t>java</a:t>
            </a:r>
            <a:r>
              <a:rPr lang="tr-TR" dirty="0"/>
              <a:t>] </a:t>
            </a:r>
            <a:r>
              <a:rPr lang="tr-TR" dirty="0" err="1"/>
              <a:t>package</a:t>
            </a:r>
            <a:r>
              <a:rPr lang="tr-TR" dirty="0"/>
              <a:t> </a:t>
            </a:r>
            <a:r>
              <a:rPr lang="tr-TR" dirty="0" err="1"/>
              <a:t>com.dosya.main</a:t>
            </a:r>
            <a:r>
              <a:rPr lang="tr-TR" dirty="0"/>
              <a:t>;</a:t>
            </a:r>
          </a:p>
          <a:p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com.dosya.islemler.DosyaIslemleri</a:t>
            </a:r>
            <a:r>
              <a:rPr lang="tr-TR" dirty="0"/>
              <a:t>;</a:t>
            </a:r>
          </a:p>
          <a:p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MainPage</a:t>
            </a:r>
            <a:r>
              <a:rPr lang="tr-TR" dirty="0"/>
              <a:t> {</a:t>
            </a:r>
          </a:p>
          <a:p>
            <a:r>
              <a:rPr lang="tr-TR" dirty="0" err="1"/>
              <a:t>public</a:t>
            </a:r>
            <a:r>
              <a:rPr lang="tr-TR" dirty="0"/>
              <a:t> static </a:t>
            </a:r>
            <a:r>
              <a:rPr lang="tr-TR" dirty="0" err="1"/>
              <a:t>void</a:t>
            </a:r>
            <a:r>
              <a:rPr lang="tr-TR" dirty="0"/>
              <a:t> main(</a:t>
            </a:r>
            <a:r>
              <a:rPr lang="tr-TR" dirty="0" err="1"/>
              <a:t>String</a:t>
            </a:r>
            <a:r>
              <a:rPr lang="tr-TR" dirty="0"/>
              <a:t>[] </a:t>
            </a:r>
            <a:r>
              <a:rPr lang="tr-TR" dirty="0" err="1"/>
              <a:t>args</a:t>
            </a:r>
            <a:r>
              <a:rPr lang="tr-TR" dirty="0"/>
              <a:t>) {</a:t>
            </a:r>
          </a:p>
          <a:p>
            <a:r>
              <a:rPr lang="tr-TR" dirty="0" err="1"/>
              <a:t>DosyaIslemleri.DosyaOlustur</a:t>
            </a:r>
            <a:r>
              <a:rPr lang="tr-TR" dirty="0"/>
              <a:t>("deneme.txt"); // URL vermeden çağırdığımız da</a:t>
            </a:r>
          </a:p>
          <a:p>
            <a:r>
              <a:rPr lang="tr-TR" dirty="0"/>
              <a:t>}</a:t>
            </a:r>
          </a:p>
          <a:p>
            <a:r>
              <a:rPr lang="tr-TR" dirty="0"/>
              <a:t>}</a:t>
            </a:r>
          </a:p>
          <a:p>
            <a:r>
              <a:rPr lang="tr-TR" dirty="0"/>
              <a:t>[/</a:t>
            </a:r>
            <a:r>
              <a:rPr lang="tr-TR" dirty="0" err="1"/>
              <a:t>java</a:t>
            </a:r>
            <a:r>
              <a:rPr lang="tr-TR" dirty="0"/>
              <a:t>]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 b="1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157" y="4897950"/>
            <a:ext cx="8833861" cy="16216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5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59147" y="1196039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dirty="0" smtClean="0"/>
              <a:t>.</a:t>
            </a:r>
            <a:endParaRPr lang="tr-TR" sz="1800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984" y="670544"/>
            <a:ext cx="7271790" cy="502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 txBox="1">
            <a:spLocks noGrp="1"/>
          </p:cNvSpPr>
          <p:nvPr>
            <p:ph type="title"/>
          </p:nvPr>
        </p:nvSpPr>
        <p:spPr>
          <a:xfrm>
            <a:off x="1311579" y="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sz="2400" b="1" dirty="0" smtClean="0"/>
              <a:t>Dosya Silme İşlemleri</a:t>
            </a:r>
            <a:endParaRPr sz="2400" b="1" dirty="0"/>
          </a:p>
        </p:txBody>
      </p:sp>
      <p:sp>
        <p:nvSpPr>
          <p:cNvPr id="530" name="Google Shape;530;p45"/>
          <p:cNvSpPr txBox="1">
            <a:spLocks noGrp="1"/>
          </p:cNvSpPr>
          <p:nvPr>
            <p:ph type="body" idx="1"/>
          </p:nvPr>
        </p:nvSpPr>
        <p:spPr>
          <a:xfrm>
            <a:off x="2091346" y="350982"/>
            <a:ext cx="9447771" cy="5692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/>
            <a:r>
              <a:rPr lang="tr-TR" sz="1200" dirty="0"/>
              <a:t>[</a:t>
            </a:r>
            <a:r>
              <a:rPr lang="tr-TR" sz="1200" dirty="0" err="1"/>
              <a:t>java</a:t>
            </a:r>
            <a:r>
              <a:rPr lang="tr-TR" sz="1200" dirty="0"/>
              <a:t>] </a:t>
            </a:r>
            <a:r>
              <a:rPr lang="tr-TR" sz="1200" dirty="0" err="1"/>
              <a:t>public</a:t>
            </a:r>
            <a:r>
              <a:rPr lang="tr-TR" sz="1200" dirty="0"/>
              <a:t> static </a:t>
            </a:r>
            <a:r>
              <a:rPr lang="tr-TR" sz="1200" dirty="0" err="1"/>
              <a:t>void</a:t>
            </a:r>
            <a:r>
              <a:rPr lang="tr-TR" sz="1200" dirty="0"/>
              <a:t> </a:t>
            </a:r>
            <a:r>
              <a:rPr lang="tr-TR" sz="1200" dirty="0" err="1"/>
              <a:t>DosyaSil</a:t>
            </a:r>
            <a:r>
              <a:rPr lang="tr-TR" sz="1200" dirty="0"/>
              <a:t>(</a:t>
            </a:r>
            <a:r>
              <a:rPr lang="tr-TR" sz="1200" dirty="0" err="1"/>
              <a:t>String</a:t>
            </a:r>
            <a:r>
              <a:rPr lang="tr-TR" sz="1200" dirty="0"/>
              <a:t> URL){</a:t>
            </a:r>
          </a:p>
          <a:p>
            <a:pPr marL="342900" lvl="0" indent="-228600"/>
            <a:r>
              <a:rPr lang="tr-TR" sz="1200" dirty="0"/>
              <a:t>File f = </a:t>
            </a:r>
            <a:r>
              <a:rPr lang="tr-TR" sz="1200" dirty="0" err="1"/>
              <a:t>new</a:t>
            </a:r>
            <a:r>
              <a:rPr lang="tr-TR" sz="1200" dirty="0"/>
              <a:t> File(URL); // yol belirtmeyip sadece dosya ismi belirttiğimiz zaman otomatik olarak bulunduğu klasöre göre işlem yapar.</a:t>
            </a:r>
          </a:p>
          <a:p>
            <a:pPr marL="342900" lvl="0" indent="-228600"/>
            <a:r>
              <a:rPr lang="tr-TR" sz="1200" dirty="0" err="1"/>
              <a:t>if</a:t>
            </a:r>
            <a:r>
              <a:rPr lang="tr-TR" sz="1200" dirty="0"/>
              <a:t>(!</a:t>
            </a:r>
            <a:r>
              <a:rPr lang="tr-TR" sz="1200" dirty="0" err="1"/>
              <a:t>f.exists</a:t>
            </a:r>
            <a:r>
              <a:rPr lang="tr-TR" sz="1200" dirty="0"/>
              <a:t>()){ // eğer dosya yoksa</a:t>
            </a:r>
          </a:p>
          <a:p>
            <a:pPr marL="342900" lvl="0" indent="-228600"/>
            <a:r>
              <a:rPr lang="tr-TR" sz="1200" dirty="0" err="1"/>
              <a:t>System.out.println</a:t>
            </a:r>
            <a:r>
              <a:rPr lang="tr-TR" sz="1200" dirty="0"/>
              <a:t>("Dosya bulunamadığından silinemedi");</a:t>
            </a:r>
          </a:p>
          <a:p>
            <a:pPr marL="342900" lvl="0" indent="-228600"/>
            <a:r>
              <a:rPr lang="tr-TR" sz="1200" dirty="0"/>
              <a:t>}else{</a:t>
            </a:r>
          </a:p>
          <a:p>
            <a:pPr marL="342900" lvl="0" indent="-228600"/>
            <a:r>
              <a:rPr lang="tr-TR" sz="1200" dirty="0" err="1"/>
              <a:t>f.delete</a:t>
            </a:r>
            <a:r>
              <a:rPr lang="tr-TR" sz="1200" dirty="0"/>
              <a:t>(); // eğer dosyamız varsa.. // silme işlemi gerçekleştirir.</a:t>
            </a:r>
          </a:p>
          <a:p>
            <a:pPr marL="342900" lvl="0" indent="-228600"/>
            <a:r>
              <a:rPr lang="tr-TR" sz="1200" dirty="0" err="1"/>
              <a:t>System.out.println</a:t>
            </a:r>
            <a:r>
              <a:rPr lang="tr-TR" sz="1200" dirty="0"/>
              <a:t>(</a:t>
            </a:r>
            <a:r>
              <a:rPr lang="tr-TR" sz="1200" dirty="0" err="1"/>
              <a:t>f.getName</a:t>
            </a:r>
            <a:r>
              <a:rPr lang="tr-TR" sz="1200" dirty="0"/>
              <a:t>() +" adlı dosya başarılı bir şekilde silinmiştir.");</a:t>
            </a:r>
          </a:p>
          <a:p>
            <a:pPr marL="342900" lvl="0" indent="-228600"/>
            <a:r>
              <a:rPr lang="tr-TR" sz="1200" dirty="0"/>
              <a:t>}</a:t>
            </a:r>
          </a:p>
          <a:p>
            <a:pPr marL="342900" lvl="0" indent="-228600"/>
            <a:r>
              <a:rPr lang="tr-TR" sz="1200" dirty="0"/>
              <a:t>}</a:t>
            </a:r>
          </a:p>
          <a:p>
            <a:pPr marL="342900" lvl="0" indent="-228600"/>
            <a:r>
              <a:rPr lang="tr-TR" sz="1200" dirty="0"/>
              <a:t>[/</a:t>
            </a:r>
            <a:r>
              <a:rPr lang="tr-TR" sz="1200" dirty="0" err="1"/>
              <a:t>java</a:t>
            </a:r>
            <a:r>
              <a:rPr lang="tr-TR" sz="1200" dirty="0"/>
              <a:t>]</a:t>
            </a:r>
          </a:p>
          <a:p>
            <a:pPr marL="342900" lvl="0" indent="-228600"/>
            <a:r>
              <a:rPr lang="tr-TR" sz="1200" dirty="0"/>
              <a:t>Main </a:t>
            </a:r>
            <a:r>
              <a:rPr lang="tr-TR" sz="1200" dirty="0" err="1"/>
              <a:t>metotda</a:t>
            </a:r>
            <a:r>
              <a:rPr lang="tr-TR" sz="1200" dirty="0"/>
              <a:t> aşağıdaki gibi çağırdığımız zaman;</a:t>
            </a:r>
          </a:p>
          <a:p>
            <a:pPr marL="342900" lvl="0" indent="-228600"/>
            <a:r>
              <a:rPr lang="tr-TR" sz="1200" dirty="0"/>
              <a:t>[</a:t>
            </a:r>
            <a:r>
              <a:rPr lang="tr-TR" sz="1200" dirty="0" err="1"/>
              <a:t>java</a:t>
            </a:r>
            <a:r>
              <a:rPr lang="tr-TR" sz="1200" dirty="0"/>
              <a:t>] </a:t>
            </a:r>
            <a:r>
              <a:rPr lang="tr-TR" sz="1200" dirty="0" err="1"/>
              <a:t>package</a:t>
            </a:r>
            <a:r>
              <a:rPr lang="tr-TR" sz="1200" dirty="0"/>
              <a:t> </a:t>
            </a:r>
            <a:r>
              <a:rPr lang="tr-TR" sz="1200" dirty="0" err="1"/>
              <a:t>com.dosya.main</a:t>
            </a:r>
            <a:r>
              <a:rPr lang="tr-TR" sz="1200" dirty="0"/>
              <a:t>;</a:t>
            </a:r>
          </a:p>
          <a:p>
            <a:pPr marL="342900" lvl="0" indent="-228600"/>
            <a:r>
              <a:rPr lang="tr-TR" sz="1200" dirty="0" err="1"/>
              <a:t>import</a:t>
            </a:r>
            <a:r>
              <a:rPr lang="tr-TR" sz="1200" dirty="0"/>
              <a:t> </a:t>
            </a:r>
            <a:r>
              <a:rPr lang="tr-TR" sz="1200" dirty="0" err="1"/>
              <a:t>com.dosya.islemler.DosyaIslemleri</a:t>
            </a:r>
            <a:r>
              <a:rPr lang="tr-TR" sz="1200" dirty="0"/>
              <a:t>;</a:t>
            </a:r>
          </a:p>
          <a:p>
            <a:pPr marL="342900" lvl="0" indent="-228600"/>
            <a:r>
              <a:rPr lang="tr-TR" sz="1200" dirty="0" err="1"/>
              <a:t>public</a:t>
            </a:r>
            <a:r>
              <a:rPr lang="tr-TR" sz="1200" dirty="0"/>
              <a:t> </a:t>
            </a:r>
            <a:r>
              <a:rPr lang="tr-TR" sz="1200" dirty="0" err="1"/>
              <a:t>class</a:t>
            </a:r>
            <a:r>
              <a:rPr lang="tr-TR" sz="1200" dirty="0"/>
              <a:t> </a:t>
            </a:r>
            <a:r>
              <a:rPr lang="tr-TR" sz="1200" dirty="0" err="1"/>
              <a:t>MainPage</a:t>
            </a:r>
            <a:r>
              <a:rPr lang="tr-TR" sz="1200" dirty="0"/>
              <a:t> {</a:t>
            </a:r>
          </a:p>
          <a:p>
            <a:pPr marL="342900" lvl="0" indent="-228600"/>
            <a:r>
              <a:rPr lang="tr-TR" sz="1200" dirty="0" err="1"/>
              <a:t>public</a:t>
            </a:r>
            <a:r>
              <a:rPr lang="tr-TR" sz="1200" dirty="0"/>
              <a:t> static </a:t>
            </a:r>
            <a:r>
              <a:rPr lang="tr-TR" sz="1200" dirty="0" err="1"/>
              <a:t>void</a:t>
            </a:r>
            <a:r>
              <a:rPr lang="tr-TR" sz="1200" dirty="0"/>
              <a:t> main(</a:t>
            </a:r>
            <a:r>
              <a:rPr lang="tr-TR" sz="1200" dirty="0" err="1"/>
              <a:t>String</a:t>
            </a:r>
            <a:r>
              <a:rPr lang="tr-TR" sz="1200" dirty="0"/>
              <a:t>[] </a:t>
            </a:r>
            <a:r>
              <a:rPr lang="tr-TR" sz="1200" dirty="0" err="1"/>
              <a:t>args</a:t>
            </a:r>
            <a:r>
              <a:rPr lang="tr-TR" sz="1200" dirty="0"/>
              <a:t>) {</a:t>
            </a:r>
          </a:p>
          <a:p>
            <a:pPr marL="342900" lvl="0" indent="-228600"/>
            <a:r>
              <a:rPr lang="tr-TR" sz="1200" dirty="0" err="1"/>
              <a:t>DosyaIslemleri.DosyaSil</a:t>
            </a:r>
            <a:r>
              <a:rPr lang="tr-TR" sz="1200" dirty="0"/>
              <a:t>("deneme.txt");</a:t>
            </a:r>
          </a:p>
          <a:p>
            <a:pPr marL="342900" lvl="0" indent="-228600"/>
            <a:r>
              <a:rPr lang="tr-TR" sz="1200" dirty="0"/>
              <a:t>}</a:t>
            </a:r>
          </a:p>
          <a:p>
            <a:pPr marL="342900" lvl="0" indent="-228600"/>
            <a:r>
              <a:rPr lang="tr-TR" sz="1200" dirty="0"/>
              <a:t>}</a:t>
            </a:r>
          </a:p>
          <a:p>
            <a:pPr marL="342900" lvl="0" indent="-228600"/>
            <a:r>
              <a:rPr lang="tr-TR" sz="1200" dirty="0"/>
              <a:t>[/</a:t>
            </a:r>
            <a:r>
              <a:rPr lang="tr-TR" sz="1200" dirty="0" err="1"/>
              <a:t>java</a:t>
            </a:r>
            <a:r>
              <a:rPr lang="tr-TR" sz="1200" dirty="0"/>
              <a:t>]</a:t>
            </a:r>
          </a:p>
        </p:txBody>
      </p:sp>
      <p:sp>
        <p:nvSpPr>
          <p:cNvPr id="531" name="Google Shape;531;p4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6</a:t>
            </a:fld>
            <a:endParaRPr lang="tr-TR"/>
          </a:p>
        </p:txBody>
      </p:sp>
      <p:pic>
        <p:nvPicPr>
          <p:cNvPr id="532" name="Google Shape;532;p45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10078311" y="102395"/>
            <a:ext cx="1992144" cy="68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Picture Placeholder 101"/>
          <p:cNvPicPr>
            <a:picLocks noGrp="1" noChangeAspect="1"/>
          </p:cNvPicPr>
          <p:nvPr>
            <p:ph type="pic" idx="2"/>
          </p:nvPr>
        </p:nvPicPr>
        <p:blipFill>
          <a:blip r:embed="rId4"/>
          <a:stretch>
            <a:fillRect/>
          </a:stretch>
        </p:blipFill>
        <p:spPr>
          <a:xfrm>
            <a:off x="8976360" y="4436745"/>
            <a:ext cx="2908935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7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790" y="2188958"/>
            <a:ext cx="9589839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2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b="1" dirty="0" smtClean="0"/>
              <a:t>Dosya Okuma İşlemleri</a:t>
            </a:r>
            <a:endParaRPr lang="tr-TR" sz="2400" b="1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8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438" y="1539076"/>
            <a:ext cx="8913124" cy="3779848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233" y="1728068"/>
            <a:ext cx="6791533" cy="340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1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2309091" y="166255"/>
            <a:ext cx="9149340" cy="6691745"/>
          </a:xfrm>
        </p:spPr>
        <p:txBody>
          <a:bodyPr>
            <a:noAutofit/>
          </a:bodyPr>
          <a:lstStyle/>
          <a:p>
            <a:r>
              <a:rPr lang="tr-TR" sz="1200" dirty="0"/>
              <a:t>[</a:t>
            </a:r>
            <a:r>
              <a:rPr lang="tr-TR" sz="1200" dirty="0" err="1"/>
              <a:t>java</a:t>
            </a:r>
            <a:r>
              <a:rPr lang="tr-TR" sz="1200" dirty="0"/>
              <a:t>] </a:t>
            </a:r>
            <a:r>
              <a:rPr lang="tr-TR" sz="1200" dirty="0" err="1"/>
              <a:t>public</a:t>
            </a:r>
            <a:r>
              <a:rPr lang="tr-TR" sz="1200" dirty="0"/>
              <a:t> static </a:t>
            </a:r>
            <a:r>
              <a:rPr lang="tr-TR" sz="1200" dirty="0" err="1"/>
              <a:t>void</a:t>
            </a:r>
            <a:r>
              <a:rPr lang="tr-TR" sz="1200" dirty="0"/>
              <a:t> </a:t>
            </a:r>
            <a:r>
              <a:rPr lang="tr-TR" sz="1200" dirty="0" err="1"/>
              <a:t>DosyaOku</a:t>
            </a:r>
            <a:r>
              <a:rPr lang="tr-TR" sz="1200" dirty="0"/>
              <a:t>(</a:t>
            </a:r>
            <a:r>
              <a:rPr lang="tr-TR" sz="1200" dirty="0" err="1"/>
              <a:t>String</a:t>
            </a:r>
            <a:r>
              <a:rPr lang="tr-TR" sz="1200" dirty="0"/>
              <a:t> URL){</a:t>
            </a:r>
          </a:p>
          <a:p>
            <a:r>
              <a:rPr lang="tr-TR" sz="1200" dirty="0"/>
              <a:t>File </a:t>
            </a:r>
            <a:r>
              <a:rPr lang="tr-TR" sz="1200" dirty="0" err="1"/>
              <a:t>file</a:t>
            </a:r>
            <a:r>
              <a:rPr lang="tr-TR" sz="1200" dirty="0"/>
              <a:t> = </a:t>
            </a:r>
            <a:r>
              <a:rPr lang="tr-TR" sz="1200" dirty="0" err="1"/>
              <a:t>new</a:t>
            </a:r>
            <a:r>
              <a:rPr lang="tr-TR" sz="1200" dirty="0"/>
              <a:t> File(URL);</a:t>
            </a:r>
          </a:p>
          <a:p>
            <a:r>
              <a:rPr lang="tr-TR" sz="1200" dirty="0" err="1"/>
              <a:t>try</a:t>
            </a:r>
            <a:r>
              <a:rPr lang="tr-TR" sz="1200" dirty="0"/>
              <a:t> {</a:t>
            </a:r>
          </a:p>
          <a:p>
            <a:r>
              <a:rPr lang="tr-TR" sz="1200" dirty="0" err="1"/>
              <a:t>FileInputStream</a:t>
            </a:r>
            <a:r>
              <a:rPr lang="tr-TR" sz="1200" dirty="0"/>
              <a:t> </a:t>
            </a:r>
            <a:r>
              <a:rPr lang="tr-TR" sz="1200" dirty="0" err="1"/>
              <a:t>fis</a:t>
            </a:r>
            <a:r>
              <a:rPr lang="tr-TR" sz="1200" dirty="0"/>
              <a:t> = </a:t>
            </a:r>
            <a:r>
              <a:rPr lang="tr-TR" sz="1200" dirty="0" err="1"/>
              <a:t>new</a:t>
            </a:r>
            <a:r>
              <a:rPr lang="tr-TR" sz="1200" dirty="0"/>
              <a:t> </a:t>
            </a:r>
            <a:r>
              <a:rPr lang="tr-TR" sz="1200" dirty="0" err="1"/>
              <a:t>FileInputStream</a:t>
            </a:r>
            <a:r>
              <a:rPr lang="tr-TR" sz="1200" dirty="0"/>
              <a:t>(file); // dosya okumak için çağırıyoruz</a:t>
            </a:r>
          </a:p>
          <a:p>
            <a:r>
              <a:rPr lang="tr-TR" sz="1200" dirty="0" err="1"/>
              <a:t>int</a:t>
            </a:r>
            <a:r>
              <a:rPr lang="tr-TR" sz="1200" dirty="0"/>
              <a:t> </a:t>
            </a:r>
            <a:r>
              <a:rPr lang="tr-TR" sz="1200" dirty="0" err="1"/>
              <a:t>dosyaBoyutu</a:t>
            </a:r>
            <a:r>
              <a:rPr lang="tr-TR" sz="1200" dirty="0"/>
              <a:t> = (</a:t>
            </a:r>
            <a:r>
              <a:rPr lang="tr-TR" sz="1200" dirty="0" err="1"/>
              <a:t>int</a:t>
            </a:r>
            <a:r>
              <a:rPr lang="tr-TR" sz="1200" dirty="0"/>
              <a:t>) </a:t>
            </a:r>
            <a:r>
              <a:rPr lang="tr-TR" sz="1200" dirty="0" err="1"/>
              <a:t>file.length</a:t>
            </a:r>
            <a:r>
              <a:rPr lang="tr-TR" sz="1200" dirty="0"/>
              <a:t>(); // </a:t>
            </a:r>
            <a:r>
              <a:rPr lang="tr-TR" sz="1200" dirty="0" err="1"/>
              <a:t>txt</a:t>
            </a:r>
            <a:r>
              <a:rPr lang="tr-TR" sz="1200" dirty="0"/>
              <a:t> uzantılı dosyalar da her karakter 1 </a:t>
            </a:r>
            <a:r>
              <a:rPr lang="tr-TR" sz="1200" dirty="0" err="1"/>
              <a:t>byte</a:t>
            </a:r>
            <a:r>
              <a:rPr lang="tr-TR" sz="1200" dirty="0"/>
              <a:t> yer kaplar</a:t>
            </a:r>
          </a:p>
          <a:p>
            <a:r>
              <a:rPr lang="tr-TR" sz="1200" dirty="0"/>
              <a:t>// bu yüzden uzunluğu alarak metnin uzunluğunu da bulmuş oluyoruz</a:t>
            </a:r>
          </a:p>
          <a:p>
            <a:r>
              <a:rPr lang="tr-TR" sz="1200" dirty="0" err="1"/>
              <a:t>System.out.println</a:t>
            </a:r>
            <a:r>
              <a:rPr lang="tr-TR" sz="1200" dirty="0"/>
              <a:t>("Dosya uzunluğu : "+ </a:t>
            </a:r>
            <a:r>
              <a:rPr lang="tr-TR" sz="1200" dirty="0" err="1"/>
              <a:t>dosyaBoyutu</a:t>
            </a:r>
            <a:r>
              <a:rPr lang="tr-TR" sz="1200" dirty="0"/>
              <a:t>); // ekrana dosya uzunluğunu yazdırıyoruz.</a:t>
            </a:r>
          </a:p>
          <a:p>
            <a:r>
              <a:rPr lang="tr-TR" sz="1200" dirty="0" err="1"/>
              <a:t>for</a:t>
            </a:r>
            <a:r>
              <a:rPr lang="tr-TR" sz="1200" dirty="0"/>
              <a:t> (</a:t>
            </a:r>
            <a:r>
              <a:rPr lang="tr-TR" sz="1200" dirty="0" err="1"/>
              <a:t>int</a:t>
            </a:r>
            <a:r>
              <a:rPr lang="tr-TR" sz="1200" dirty="0"/>
              <a:t> i = 0; i &lt; </a:t>
            </a:r>
            <a:r>
              <a:rPr lang="tr-TR" sz="1200" dirty="0" err="1"/>
              <a:t>dosyaBoyutu</a:t>
            </a:r>
            <a:r>
              <a:rPr lang="tr-TR" sz="1200" dirty="0"/>
              <a:t>; i++) { // dosyamızın her karakterini okuyoruz.</a:t>
            </a:r>
          </a:p>
          <a:p>
            <a:r>
              <a:rPr lang="tr-TR" sz="1200" dirty="0" err="1"/>
              <a:t>System.out.print</a:t>
            </a:r>
            <a:r>
              <a:rPr lang="tr-TR" sz="1200" dirty="0"/>
              <a:t>((</a:t>
            </a:r>
            <a:r>
              <a:rPr lang="tr-TR" sz="1200" dirty="0" err="1"/>
              <a:t>char</a:t>
            </a:r>
            <a:r>
              <a:rPr lang="tr-TR" sz="1200" dirty="0"/>
              <a:t>)</a:t>
            </a:r>
            <a:r>
              <a:rPr lang="tr-TR" sz="1200" dirty="0" err="1"/>
              <a:t>fis.read</a:t>
            </a:r>
            <a:r>
              <a:rPr lang="tr-TR" sz="1200" dirty="0"/>
              <a:t>()); // ekrana yazdırıyoruz.</a:t>
            </a:r>
          </a:p>
          <a:p>
            <a:r>
              <a:rPr lang="tr-TR" sz="1200" dirty="0"/>
              <a:t>}</a:t>
            </a:r>
          </a:p>
          <a:p>
            <a:r>
              <a:rPr lang="tr-TR" sz="1200" dirty="0" err="1"/>
              <a:t>fis.close</a:t>
            </a:r>
            <a:r>
              <a:rPr lang="tr-TR" sz="1200" dirty="0"/>
              <a:t>(); // dosya okuma işlemimiz bittikten sonra kapatıyoruz.</a:t>
            </a:r>
          </a:p>
          <a:p>
            <a:r>
              <a:rPr lang="tr-TR" sz="1200" dirty="0"/>
              <a:t>} </a:t>
            </a:r>
            <a:r>
              <a:rPr lang="tr-TR" sz="1200" dirty="0" err="1"/>
              <a:t>catch</a:t>
            </a:r>
            <a:r>
              <a:rPr lang="tr-TR" sz="1200" dirty="0"/>
              <a:t> (</a:t>
            </a:r>
            <a:r>
              <a:rPr lang="tr-TR" sz="1200" dirty="0" err="1"/>
              <a:t>FileNotFoundException</a:t>
            </a:r>
            <a:r>
              <a:rPr lang="tr-TR" sz="1200" dirty="0"/>
              <a:t> e) {</a:t>
            </a:r>
          </a:p>
          <a:p>
            <a:r>
              <a:rPr lang="tr-TR" sz="1200" dirty="0"/>
              <a:t>// TODO: </a:t>
            </a:r>
            <a:r>
              <a:rPr lang="tr-TR" sz="1200" dirty="0" err="1"/>
              <a:t>handle</a:t>
            </a:r>
            <a:r>
              <a:rPr lang="tr-TR" sz="1200" dirty="0"/>
              <a:t> </a:t>
            </a:r>
            <a:r>
              <a:rPr lang="tr-TR" sz="1200" dirty="0" err="1"/>
              <a:t>exception</a:t>
            </a:r>
            <a:endParaRPr lang="tr-TR" sz="1200" dirty="0"/>
          </a:p>
          <a:p>
            <a:r>
              <a:rPr lang="tr-TR" sz="1200" dirty="0" err="1"/>
              <a:t>System.out.println</a:t>
            </a:r>
            <a:r>
              <a:rPr lang="tr-TR" sz="1200" dirty="0"/>
              <a:t>("Dosya Bulunamadı..");</a:t>
            </a:r>
          </a:p>
          <a:p>
            <a:r>
              <a:rPr lang="tr-TR" sz="1200" dirty="0"/>
              <a:t>} </a:t>
            </a:r>
            <a:r>
              <a:rPr lang="tr-TR" sz="1200" dirty="0" err="1"/>
              <a:t>catch</a:t>
            </a:r>
            <a:r>
              <a:rPr lang="tr-TR" sz="1200" dirty="0"/>
              <a:t> (</a:t>
            </a:r>
            <a:r>
              <a:rPr lang="tr-TR" sz="1200" dirty="0" err="1"/>
              <a:t>IOException</a:t>
            </a:r>
            <a:r>
              <a:rPr lang="tr-TR" sz="1200" dirty="0"/>
              <a:t> e) {</a:t>
            </a:r>
          </a:p>
          <a:p>
            <a:r>
              <a:rPr lang="tr-TR" sz="1200" dirty="0"/>
              <a:t>// TODO Auto-</a:t>
            </a:r>
            <a:r>
              <a:rPr lang="tr-TR" sz="1200" dirty="0" err="1"/>
              <a:t>generated</a:t>
            </a:r>
            <a:r>
              <a:rPr lang="tr-TR" sz="1200" dirty="0"/>
              <a:t> </a:t>
            </a:r>
            <a:r>
              <a:rPr lang="tr-TR" sz="1200" dirty="0" err="1"/>
              <a:t>catch</a:t>
            </a:r>
            <a:r>
              <a:rPr lang="tr-TR" sz="1200" dirty="0"/>
              <a:t> </a:t>
            </a:r>
            <a:r>
              <a:rPr lang="tr-TR" sz="1200" dirty="0" err="1"/>
              <a:t>block</a:t>
            </a:r>
            <a:endParaRPr lang="tr-TR" sz="1200" dirty="0"/>
          </a:p>
          <a:p>
            <a:r>
              <a:rPr lang="tr-TR" sz="1200" dirty="0" err="1"/>
              <a:t>e.printStackTrace</a:t>
            </a:r>
            <a:r>
              <a:rPr lang="tr-TR" sz="1200" dirty="0"/>
              <a:t>();</a:t>
            </a:r>
          </a:p>
          <a:p>
            <a:r>
              <a:rPr lang="tr-TR" sz="1200" dirty="0"/>
              <a:t>}</a:t>
            </a:r>
          </a:p>
          <a:p>
            <a:r>
              <a:rPr lang="tr-TR" sz="1200" dirty="0"/>
              <a:t>}</a:t>
            </a:r>
          </a:p>
          <a:p>
            <a:r>
              <a:rPr lang="tr-TR" sz="1200" dirty="0"/>
              <a:t>[/</a:t>
            </a:r>
            <a:r>
              <a:rPr lang="tr-TR" sz="1200" dirty="0" err="1"/>
              <a:t>java</a:t>
            </a:r>
            <a:r>
              <a:rPr lang="tr-TR" sz="1200" dirty="0"/>
              <a:t>]</a:t>
            </a:r>
          </a:p>
          <a:p>
            <a:endParaRPr lang="tr-TR" sz="12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604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n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707</Words>
  <Application>Microsoft Office PowerPoint</Application>
  <PresentationFormat>Geniş ekran</PresentationFormat>
  <Paragraphs>173</Paragraphs>
  <Slides>15</Slides>
  <Notes>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0" baseType="lpstr">
      <vt:lpstr>Noto Sans Symbols</vt:lpstr>
      <vt:lpstr>Century Gothic</vt:lpstr>
      <vt:lpstr>Calibri</vt:lpstr>
      <vt:lpstr>Arial</vt:lpstr>
      <vt:lpstr>Duman</vt:lpstr>
      <vt:lpstr>Java’da Metin Dosyası İşlemleri  </vt:lpstr>
      <vt:lpstr>İÇİNDEKİLER</vt:lpstr>
      <vt:lpstr>DOSYA OLUŞTURMA </vt:lpstr>
      <vt:lpstr>PowerPoint Sunusu</vt:lpstr>
      <vt:lpstr>PowerPoint Sunusu</vt:lpstr>
      <vt:lpstr>Dosya Silme İşlemleri</vt:lpstr>
      <vt:lpstr>PowerPoint Sunusu</vt:lpstr>
      <vt:lpstr>Dosya Okuma İşlemleri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İşletim Sistemi Tarihçesi ve Temel Özellikleri</dc:title>
  <dc:creator>İsmail KIRBAŞ</dc:creator>
  <cp:lastModifiedBy>MERKEZ</cp:lastModifiedBy>
  <cp:revision>20</cp:revision>
  <dcterms:created xsi:type="dcterms:W3CDTF">2022-05-25T15:13:00Z</dcterms:created>
  <dcterms:modified xsi:type="dcterms:W3CDTF">2022-06-02T21:21:53Z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699FC0454A7D4710838D85DDDEF0E221</vt:lpwstr>
  </property>
  <property fmtid="{D5CDD505-2E9C-101B-9397-08002B2CF9AE}" pid="3" name="KSOProductBuildVer">
    <vt:lpwstr>1033-11.2.0.11130</vt:lpwstr>
  </property>
</Properties>
</file>